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sldIdLst>
    <p:sldId id="372" r:id="rId5"/>
    <p:sldId id="416" r:id="rId6"/>
    <p:sldId id="373" r:id="rId7"/>
    <p:sldId id="374" r:id="rId8"/>
    <p:sldId id="375" r:id="rId9"/>
    <p:sldId id="376" r:id="rId10"/>
    <p:sldId id="377" r:id="rId11"/>
    <p:sldId id="405" r:id="rId12"/>
    <p:sldId id="406" r:id="rId13"/>
    <p:sldId id="404" r:id="rId14"/>
    <p:sldId id="407" r:id="rId15"/>
    <p:sldId id="408" r:id="rId16"/>
    <p:sldId id="391" r:id="rId17"/>
    <p:sldId id="378" r:id="rId18"/>
    <p:sldId id="387" r:id="rId19"/>
    <p:sldId id="388" r:id="rId20"/>
    <p:sldId id="398" r:id="rId21"/>
    <p:sldId id="347" r:id="rId22"/>
    <p:sldId id="393" r:id="rId23"/>
    <p:sldId id="394" r:id="rId24"/>
    <p:sldId id="401" r:id="rId25"/>
    <p:sldId id="402" r:id="rId26"/>
    <p:sldId id="403" r:id="rId27"/>
    <p:sldId id="399" r:id="rId28"/>
    <p:sldId id="400" r:id="rId29"/>
    <p:sldId id="396" r:id="rId30"/>
    <p:sldId id="409" r:id="rId31"/>
    <p:sldId id="410" r:id="rId32"/>
    <p:sldId id="411" r:id="rId33"/>
    <p:sldId id="412" r:id="rId34"/>
    <p:sldId id="413" r:id="rId35"/>
    <p:sldId id="414" r:id="rId36"/>
    <p:sldId id="41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E55BEC7E-0B10-4ED7-BCE6-8896DD1361E2}"/>
    <pc:docChg chg="delSld">
      <pc:chgData name="D Callanan" userId="951668ec-da26-491a-9b8a-af24bfeff26b" providerId="ADAL" clId="{E55BEC7E-0B10-4ED7-BCE6-8896DD1361E2}" dt="2022-07-08T14:09:04.891" v="130" actId="2696"/>
      <pc:docMkLst>
        <pc:docMk/>
      </pc:docMkLst>
      <pc:sldChg chg="del">
        <pc:chgData name="D Callanan" userId="951668ec-da26-491a-9b8a-af24bfeff26b" providerId="ADAL" clId="{E55BEC7E-0B10-4ED7-BCE6-8896DD1361E2}" dt="2022-07-08T14:08:53.268" v="28" actId="2696"/>
        <pc:sldMkLst>
          <pc:docMk/>
          <pc:sldMk cId="3725783310" sldId="256"/>
        </pc:sldMkLst>
      </pc:sldChg>
      <pc:sldChg chg="del">
        <pc:chgData name="D Callanan" userId="951668ec-da26-491a-9b8a-af24bfeff26b" providerId="ADAL" clId="{E55BEC7E-0B10-4ED7-BCE6-8896DD1361E2}" dt="2022-07-08T14:08:53.280" v="30" actId="2696"/>
        <pc:sldMkLst>
          <pc:docMk/>
          <pc:sldMk cId="1348374017" sldId="257"/>
        </pc:sldMkLst>
      </pc:sldChg>
      <pc:sldChg chg="del">
        <pc:chgData name="D Callanan" userId="951668ec-da26-491a-9b8a-af24bfeff26b" providerId="ADAL" clId="{E55BEC7E-0B10-4ED7-BCE6-8896DD1361E2}" dt="2022-07-08T14:08:53.274" v="29" actId="2696"/>
        <pc:sldMkLst>
          <pc:docMk/>
          <pc:sldMk cId="1302646345" sldId="258"/>
        </pc:sldMkLst>
      </pc:sldChg>
      <pc:sldChg chg="del">
        <pc:chgData name="D Callanan" userId="951668ec-da26-491a-9b8a-af24bfeff26b" providerId="ADAL" clId="{E55BEC7E-0B10-4ED7-BCE6-8896DD1361E2}" dt="2022-07-08T14:08:53.258" v="27" actId="2696"/>
        <pc:sldMkLst>
          <pc:docMk/>
          <pc:sldMk cId="4001861972" sldId="259"/>
        </pc:sldMkLst>
      </pc:sldChg>
      <pc:sldChg chg="del">
        <pc:chgData name="D Callanan" userId="951668ec-da26-491a-9b8a-af24bfeff26b" providerId="ADAL" clId="{E55BEC7E-0B10-4ED7-BCE6-8896DD1361E2}" dt="2022-07-08T14:08:53.254" v="26" actId="2696"/>
        <pc:sldMkLst>
          <pc:docMk/>
          <pc:sldMk cId="967114293" sldId="260"/>
        </pc:sldMkLst>
      </pc:sldChg>
      <pc:sldChg chg="del">
        <pc:chgData name="D Callanan" userId="951668ec-da26-491a-9b8a-af24bfeff26b" providerId="ADAL" clId="{E55BEC7E-0B10-4ED7-BCE6-8896DD1361E2}" dt="2022-07-08T14:09:03.967" v="47" actId="2696"/>
        <pc:sldMkLst>
          <pc:docMk/>
          <pc:sldMk cId="0" sldId="270"/>
        </pc:sldMkLst>
      </pc:sldChg>
      <pc:sldChg chg="del">
        <pc:chgData name="D Callanan" userId="951668ec-da26-491a-9b8a-af24bfeff26b" providerId="ADAL" clId="{E55BEC7E-0B10-4ED7-BCE6-8896DD1361E2}" dt="2022-07-08T14:09:04.187" v="67" actId="2696"/>
        <pc:sldMkLst>
          <pc:docMk/>
          <pc:sldMk cId="0" sldId="278"/>
        </pc:sldMkLst>
      </pc:sldChg>
      <pc:sldChg chg="del">
        <pc:chgData name="D Callanan" userId="951668ec-da26-491a-9b8a-af24bfeff26b" providerId="ADAL" clId="{E55BEC7E-0B10-4ED7-BCE6-8896DD1361E2}" dt="2022-07-08T14:09:04.201" v="68" actId="2696"/>
        <pc:sldMkLst>
          <pc:docMk/>
          <pc:sldMk cId="0" sldId="279"/>
        </pc:sldMkLst>
      </pc:sldChg>
      <pc:sldChg chg="del">
        <pc:chgData name="D Callanan" userId="951668ec-da26-491a-9b8a-af24bfeff26b" providerId="ADAL" clId="{E55BEC7E-0B10-4ED7-BCE6-8896DD1361E2}" dt="2022-07-08T14:09:04.212" v="69" actId="2696"/>
        <pc:sldMkLst>
          <pc:docMk/>
          <pc:sldMk cId="0" sldId="280"/>
        </pc:sldMkLst>
      </pc:sldChg>
      <pc:sldChg chg="del">
        <pc:chgData name="D Callanan" userId="951668ec-da26-491a-9b8a-af24bfeff26b" providerId="ADAL" clId="{E55BEC7E-0B10-4ED7-BCE6-8896DD1361E2}" dt="2022-07-08T14:09:04.228" v="70" actId="2696"/>
        <pc:sldMkLst>
          <pc:docMk/>
          <pc:sldMk cId="0" sldId="281"/>
        </pc:sldMkLst>
      </pc:sldChg>
      <pc:sldChg chg="del">
        <pc:chgData name="D Callanan" userId="951668ec-da26-491a-9b8a-af24bfeff26b" providerId="ADAL" clId="{E55BEC7E-0B10-4ED7-BCE6-8896DD1361E2}" dt="2022-07-08T14:09:04.241" v="71" actId="2696"/>
        <pc:sldMkLst>
          <pc:docMk/>
          <pc:sldMk cId="0" sldId="282"/>
        </pc:sldMkLst>
      </pc:sldChg>
      <pc:sldChg chg="del">
        <pc:chgData name="D Callanan" userId="951668ec-da26-491a-9b8a-af24bfeff26b" providerId="ADAL" clId="{E55BEC7E-0B10-4ED7-BCE6-8896DD1361E2}" dt="2022-07-08T14:08:53.247" v="25" actId="2696"/>
        <pc:sldMkLst>
          <pc:docMk/>
          <pc:sldMk cId="1681228044" sldId="283"/>
        </pc:sldMkLst>
      </pc:sldChg>
      <pc:sldChg chg="del">
        <pc:chgData name="D Callanan" userId="951668ec-da26-491a-9b8a-af24bfeff26b" providerId="ADAL" clId="{E55BEC7E-0B10-4ED7-BCE6-8896DD1361E2}" dt="2022-07-08T14:09:03.831" v="36" actId="2696"/>
        <pc:sldMkLst>
          <pc:docMk/>
          <pc:sldMk cId="4162438068" sldId="317"/>
        </pc:sldMkLst>
      </pc:sldChg>
      <pc:sldChg chg="del">
        <pc:chgData name="D Callanan" userId="951668ec-da26-491a-9b8a-af24bfeff26b" providerId="ADAL" clId="{E55BEC7E-0B10-4ED7-BCE6-8896DD1361E2}" dt="2022-07-08T14:09:04.689" v="108" actId="2696"/>
        <pc:sldMkLst>
          <pc:docMk/>
          <pc:sldMk cId="3035747058" sldId="318"/>
        </pc:sldMkLst>
      </pc:sldChg>
      <pc:sldChg chg="del">
        <pc:chgData name="D Callanan" userId="951668ec-da26-491a-9b8a-af24bfeff26b" providerId="ADAL" clId="{E55BEC7E-0B10-4ED7-BCE6-8896DD1361E2}" dt="2022-07-08T14:08:52.877" v="7" actId="2696"/>
        <pc:sldMkLst>
          <pc:docMk/>
          <pc:sldMk cId="3252251253" sldId="319"/>
        </pc:sldMkLst>
      </pc:sldChg>
      <pc:sldChg chg="del">
        <pc:chgData name="D Callanan" userId="951668ec-da26-491a-9b8a-af24bfeff26b" providerId="ADAL" clId="{E55BEC7E-0B10-4ED7-BCE6-8896DD1361E2}" dt="2022-07-08T14:09:03.937" v="44" actId="2696"/>
        <pc:sldMkLst>
          <pc:docMk/>
          <pc:sldMk cId="584088220" sldId="320"/>
        </pc:sldMkLst>
      </pc:sldChg>
      <pc:sldChg chg="del">
        <pc:chgData name="D Callanan" userId="951668ec-da26-491a-9b8a-af24bfeff26b" providerId="ADAL" clId="{E55BEC7E-0B10-4ED7-BCE6-8896DD1361E2}" dt="2022-07-08T14:09:04.730" v="113" actId="2696"/>
        <pc:sldMkLst>
          <pc:docMk/>
          <pc:sldMk cId="4129010502" sldId="321"/>
        </pc:sldMkLst>
      </pc:sldChg>
      <pc:sldChg chg="del">
        <pc:chgData name="D Callanan" userId="951668ec-da26-491a-9b8a-af24bfeff26b" providerId="ADAL" clId="{E55BEC7E-0B10-4ED7-BCE6-8896DD1361E2}" dt="2022-07-08T14:09:03.981" v="48" actId="2696"/>
        <pc:sldMkLst>
          <pc:docMk/>
          <pc:sldMk cId="1502201561" sldId="323"/>
        </pc:sldMkLst>
      </pc:sldChg>
      <pc:sldChg chg="del">
        <pc:chgData name="D Callanan" userId="951668ec-da26-491a-9b8a-af24bfeff26b" providerId="ADAL" clId="{E55BEC7E-0B10-4ED7-BCE6-8896DD1361E2}" dt="2022-07-08T14:09:04.697" v="109" actId="2696"/>
        <pc:sldMkLst>
          <pc:docMk/>
          <pc:sldMk cId="3162688665" sldId="324"/>
        </pc:sldMkLst>
      </pc:sldChg>
      <pc:sldChg chg="del">
        <pc:chgData name="D Callanan" userId="951668ec-da26-491a-9b8a-af24bfeff26b" providerId="ADAL" clId="{E55BEC7E-0B10-4ED7-BCE6-8896DD1361E2}" dt="2022-07-08T14:09:04.762" v="115" actId="2696"/>
        <pc:sldMkLst>
          <pc:docMk/>
          <pc:sldMk cId="2585201028" sldId="325"/>
        </pc:sldMkLst>
      </pc:sldChg>
      <pc:sldChg chg="del">
        <pc:chgData name="D Callanan" userId="951668ec-da26-491a-9b8a-af24bfeff26b" providerId="ADAL" clId="{E55BEC7E-0B10-4ED7-BCE6-8896DD1361E2}" dt="2022-07-08T14:09:04.778" v="116" actId="2696"/>
        <pc:sldMkLst>
          <pc:docMk/>
          <pc:sldMk cId="789838787" sldId="326"/>
        </pc:sldMkLst>
      </pc:sldChg>
      <pc:sldChg chg="del">
        <pc:chgData name="D Callanan" userId="951668ec-da26-491a-9b8a-af24bfeff26b" providerId="ADAL" clId="{E55BEC7E-0B10-4ED7-BCE6-8896DD1361E2}" dt="2022-07-08T14:09:04.789" v="117" actId="2696"/>
        <pc:sldMkLst>
          <pc:docMk/>
          <pc:sldMk cId="2056599034" sldId="327"/>
        </pc:sldMkLst>
      </pc:sldChg>
      <pc:sldChg chg="del">
        <pc:chgData name="D Callanan" userId="951668ec-da26-491a-9b8a-af24bfeff26b" providerId="ADAL" clId="{E55BEC7E-0B10-4ED7-BCE6-8896DD1361E2}" dt="2022-07-08T14:09:04.041" v="53" actId="2696"/>
        <pc:sldMkLst>
          <pc:docMk/>
          <pc:sldMk cId="1603744445" sldId="328"/>
        </pc:sldMkLst>
      </pc:sldChg>
      <pc:sldChg chg="del">
        <pc:chgData name="D Callanan" userId="951668ec-da26-491a-9b8a-af24bfeff26b" providerId="ADAL" clId="{E55BEC7E-0B10-4ED7-BCE6-8896DD1361E2}" dt="2022-07-08T14:09:04.050" v="54" actId="2696"/>
        <pc:sldMkLst>
          <pc:docMk/>
          <pc:sldMk cId="455846565" sldId="329"/>
        </pc:sldMkLst>
      </pc:sldChg>
      <pc:sldChg chg="del">
        <pc:chgData name="D Callanan" userId="951668ec-da26-491a-9b8a-af24bfeff26b" providerId="ADAL" clId="{E55BEC7E-0B10-4ED7-BCE6-8896DD1361E2}" dt="2022-07-08T14:09:04.061" v="55" actId="2696"/>
        <pc:sldMkLst>
          <pc:docMk/>
          <pc:sldMk cId="2334599133" sldId="330"/>
        </pc:sldMkLst>
      </pc:sldChg>
      <pc:sldChg chg="del">
        <pc:chgData name="D Callanan" userId="951668ec-da26-491a-9b8a-af24bfeff26b" providerId="ADAL" clId="{E55BEC7E-0B10-4ED7-BCE6-8896DD1361E2}" dt="2022-07-08T14:09:04.846" v="124" actId="2696"/>
        <pc:sldMkLst>
          <pc:docMk/>
          <pc:sldMk cId="3314823590" sldId="331"/>
        </pc:sldMkLst>
      </pc:sldChg>
      <pc:sldChg chg="del">
        <pc:chgData name="D Callanan" userId="951668ec-da26-491a-9b8a-af24bfeff26b" providerId="ADAL" clId="{E55BEC7E-0B10-4ED7-BCE6-8896DD1361E2}" dt="2022-07-08T14:09:04.824" v="121" actId="2696"/>
        <pc:sldMkLst>
          <pc:docMk/>
          <pc:sldMk cId="1870346253" sldId="332"/>
        </pc:sldMkLst>
      </pc:sldChg>
      <pc:sldChg chg="del">
        <pc:chgData name="D Callanan" userId="951668ec-da26-491a-9b8a-af24bfeff26b" providerId="ADAL" clId="{E55BEC7E-0B10-4ED7-BCE6-8896DD1361E2}" dt="2022-07-08T14:09:04.833" v="122" actId="2696"/>
        <pc:sldMkLst>
          <pc:docMk/>
          <pc:sldMk cId="2826638894" sldId="333"/>
        </pc:sldMkLst>
      </pc:sldChg>
      <pc:sldChg chg="del">
        <pc:chgData name="D Callanan" userId="951668ec-da26-491a-9b8a-af24bfeff26b" providerId="ADAL" clId="{E55BEC7E-0B10-4ED7-BCE6-8896DD1361E2}" dt="2022-07-08T14:09:03.868" v="39" actId="2696"/>
        <pc:sldMkLst>
          <pc:docMk/>
          <pc:sldMk cId="425051721" sldId="334"/>
        </pc:sldMkLst>
      </pc:sldChg>
      <pc:sldChg chg="del">
        <pc:chgData name="D Callanan" userId="951668ec-da26-491a-9b8a-af24bfeff26b" providerId="ADAL" clId="{E55BEC7E-0B10-4ED7-BCE6-8896DD1361E2}" dt="2022-07-08T14:08:52.857" v="6" actId="2696"/>
        <pc:sldMkLst>
          <pc:docMk/>
          <pc:sldMk cId="495739553" sldId="335"/>
        </pc:sldMkLst>
      </pc:sldChg>
      <pc:sldChg chg="del">
        <pc:chgData name="D Callanan" userId="951668ec-da26-491a-9b8a-af24bfeff26b" providerId="ADAL" clId="{E55BEC7E-0B10-4ED7-BCE6-8896DD1361E2}" dt="2022-07-08T14:08:52.852" v="5" actId="2696"/>
        <pc:sldMkLst>
          <pc:docMk/>
          <pc:sldMk cId="1267048268" sldId="336"/>
        </pc:sldMkLst>
      </pc:sldChg>
      <pc:sldChg chg="del">
        <pc:chgData name="D Callanan" userId="951668ec-da26-491a-9b8a-af24bfeff26b" providerId="ADAL" clId="{E55BEC7E-0B10-4ED7-BCE6-8896DD1361E2}" dt="2022-07-08T14:09:03.908" v="42" actId="2696"/>
        <pc:sldMkLst>
          <pc:docMk/>
          <pc:sldMk cId="4248160365" sldId="337"/>
        </pc:sldMkLst>
      </pc:sldChg>
      <pc:sldChg chg="del">
        <pc:chgData name="D Callanan" userId="951668ec-da26-491a-9b8a-af24bfeff26b" providerId="ADAL" clId="{E55BEC7E-0B10-4ED7-BCE6-8896DD1361E2}" dt="2022-07-08T14:09:04.005" v="50" actId="2696"/>
        <pc:sldMkLst>
          <pc:docMk/>
          <pc:sldMk cId="1164954242" sldId="338"/>
        </pc:sldMkLst>
      </pc:sldChg>
      <pc:sldChg chg="del">
        <pc:chgData name="D Callanan" userId="951668ec-da26-491a-9b8a-af24bfeff26b" providerId="ADAL" clId="{E55BEC7E-0B10-4ED7-BCE6-8896DD1361E2}" dt="2022-07-08T14:09:04.074" v="56" actId="2696"/>
        <pc:sldMkLst>
          <pc:docMk/>
          <pc:sldMk cId="1318028311" sldId="339"/>
        </pc:sldMkLst>
      </pc:sldChg>
      <pc:sldChg chg="del">
        <pc:chgData name="D Callanan" userId="951668ec-da26-491a-9b8a-af24bfeff26b" providerId="ADAL" clId="{E55BEC7E-0B10-4ED7-BCE6-8896DD1361E2}" dt="2022-07-08T14:09:04.086" v="57" actId="2696"/>
        <pc:sldMkLst>
          <pc:docMk/>
          <pc:sldMk cId="3705912505" sldId="340"/>
        </pc:sldMkLst>
      </pc:sldChg>
      <pc:sldChg chg="del">
        <pc:chgData name="D Callanan" userId="951668ec-da26-491a-9b8a-af24bfeff26b" providerId="ADAL" clId="{E55BEC7E-0B10-4ED7-BCE6-8896DD1361E2}" dt="2022-07-08T14:09:04.097" v="58" actId="2696"/>
        <pc:sldMkLst>
          <pc:docMk/>
          <pc:sldMk cId="1429073325" sldId="341"/>
        </pc:sldMkLst>
      </pc:sldChg>
      <pc:sldChg chg="del">
        <pc:chgData name="D Callanan" userId="951668ec-da26-491a-9b8a-af24bfeff26b" providerId="ADAL" clId="{E55BEC7E-0B10-4ED7-BCE6-8896DD1361E2}" dt="2022-07-08T14:09:04.104" v="59" actId="2696"/>
        <pc:sldMkLst>
          <pc:docMk/>
          <pc:sldMk cId="4249064014" sldId="342"/>
        </pc:sldMkLst>
      </pc:sldChg>
      <pc:sldChg chg="del">
        <pc:chgData name="D Callanan" userId="951668ec-da26-491a-9b8a-af24bfeff26b" providerId="ADAL" clId="{E55BEC7E-0B10-4ED7-BCE6-8896DD1361E2}" dt="2022-07-08T14:09:04.158" v="65" actId="2696"/>
        <pc:sldMkLst>
          <pc:docMk/>
          <pc:sldMk cId="0" sldId="343"/>
        </pc:sldMkLst>
      </pc:sldChg>
      <pc:sldChg chg="del">
        <pc:chgData name="D Callanan" userId="951668ec-da26-491a-9b8a-af24bfeff26b" providerId="ADAL" clId="{E55BEC7E-0B10-4ED7-BCE6-8896DD1361E2}" dt="2022-07-08T14:09:04.175" v="66" actId="2696"/>
        <pc:sldMkLst>
          <pc:docMk/>
          <pc:sldMk cId="0" sldId="344"/>
        </pc:sldMkLst>
      </pc:sldChg>
      <pc:sldChg chg="del">
        <pc:chgData name="D Callanan" userId="951668ec-da26-491a-9b8a-af24bfeff26b" providerId="ADAL" clId="{E55BEC7E-0B10-4ED7-BCE6-8896DD1361E2}" dt="2022-07-08T14:09:04.112" v="60" actId="2696"/>
        <pc:sldMkLst>
          <pc:docMk/>
          <pc:sldMk cId="898205815" sldId="345"/>
        </pc:sldMkLst>
      </pc:sldChg>
      <pc:sldChg chg="del">
        <pc:chgData name="D Callanan" userId="951668ec-da26-491a-9b8a-af24bfeff26b" providerId="ADAL" clId="{E55BEC7E-0B10-4ED7-BCE6-8896DD1361E2}" dt="2022-07-08T14:09:04.120" v="61" actId="2696"/>
        <pc:sldMkLst>
          <pc:docMk/>
          <pc:sldMk cId="862553458" sldId="346"/>
        </pc:sldMkLst>
      </pc:sldChg>
      <pc:sldChg chg="del">
        <pc:chgData name="D Callanan" userId="951668ec-da26-491a-9b8a-af24bfeff26b" providerId="ADAL" clId="{E55BEC7E-0B10-4ED7-BCE6-8896DD1361E2}" dt="2022-07-08T14:08:53.217" v="23" actId="2696"/>
        <pc:sldMkLst>
          <pc:docMk/>
          <pc:sldMk cId="1977933658" sldId="348"/>
        </pc:sldMkLst>
      </pc:sldChg>
      <pc:sldChg chg="del">
        <pc:chgData name="D Callanan" userId="951668ec-da26-491a-9b8a-af24bfeff26b" providerId="ADAL" clId="{E55BEC7E-0B10-4ED7-BCE6-8896DD1361E2}" dt="2022-07-08T14:08:53.171" v="22" actId="2696"/>
        <pc:sldMkLst>
          <pc:docMk/>
          <pc:sldMk cId="905491470" sldId="349"/>
        </pc:sldMkLst>
      </pc:sldChg>
      <pc:sldChg chg="del">
        <pc:chgData name="D Callanan" userId="951668ec-da26-491a-9b8a-af24bfeff26b" providerId="ADAL" clId="{E55BEC7E-0B10-4ED7-BCE6-8896DD1361E2}" dt="2022-07-08T14:08:53.145" v="21" actId="2696"/>
        <pc:sldMkLst>
          <pc:docMk/>
          <pc:sldMk cId="3517707001" sldId="350"/>
        </pc:sldMkLst>
      </pc:sldChg>
      <pc:sldChg chg="del">
        <pc:chgData name="D Callanan" userId="951668ec-da26-491a-9b8a-af24bfeff26b" providerId="ADAL" clId="{E55BEC7E-0B10-4ED7-BCE6-8896DD1361E2}" dt="2022-07-08T14:08:53.082" v="20" actId="2696"/>
        <pc:sldMkLst>
          <pc:docMk/>
          <pc:sldMk cId="4117544121" sldId="351"/>
        </pc:sldMkLst>
      </pc:sldChg>
      <pc:sldChg chg="del">
        <pc:chgData name="D Callanan" userId="951668ec-da26-491a-9b8a-af24bfeff26b" providerId="ADAL" clId="{E55BEC7E-0B10-4ED7-BCE6-8896DD1361E2}" dt="2022-07-08T14:08:53.077" v="19" actId="2696"/>
        <pc:sldMkLst>
          <pc:docMk/>
          <pc:sldMk cId="2075193047" sldId="352"/>
        </pc:sldMkLst>
      </pc:sldChg>
      <pc:sldChg chg="del">
        <pc:chgData name="D Callanan" userId="951668ec-da26-491a-9b8a-af24bfeff26b" providerId="ADAL" clId="{E55BEC7E-0B10-4ED7-BCE6-8896DD1361E2}" dt="2022-07-08T14:08:53.041" v="18" actId="2696"/>
        <pc:sldMkLst>
          <pc:docMk/>
          <pc:sldMk cId="1798876426" sldId="353"/>
        </pc:sldMkLst>
      </pc:sldChg>
      <pc:sldChg chg="del">
        <pc:chgData name="D Callanan" userId="951668ec-da26-491a-9b8a-af24bfeff26b" providerId="ADAL" clId="{E55BEC7E-0B10-4ED7-BCE6-8896DD1361E2}" dt="2022-07-08T14:08:53.036" v="17" actId="2696"/>
        <pc:sldMkLst>
          <pc:docMk/>
          <pc:sldMk cId="3392819577" sldId="354"/>
        </pc:sldMkLst>
      </pc:sldChg>
      <pc:sldChg chg="del">
        <pc:chgData name="D Callanan" userId="951668ec-da26-491a-9b8a-af24bfeff26b" providerId="ADAL" clId="{E55BEC7E-0B10-4ED7-BCE6-8896DD1361E2}" dt="2022-07-08T14:08:53.016" v="16" actId="2696"/>
        <pc:sldMkLst>
          <pc:docMk/>
          <pc:sldMk cId="4227701190" sldId="355"/>
        </pc:sldMkLst>
      </pc:sldChg>
      <pc:sldChg chg="del">
        <pc:chgData name="D Callanan" userId="951668ec-da26-491a-9b8a-af24bfeff26b" providerId="ADAL" clId="{E55BEC7E-0B10-4ED7-BCE6-8896DD1361E2}" dt="2022-07-08T14:08:52.985" v="15" actId="2696"/>
        <pc:sldMkLst>
          <pc:docMk/>
          <pc:sldMk cId="2113185390" sldId="356"/>
        </pc:sldMkLst>
      </pc:sldChg>
      <pc:sldChg chg="del">
        <pc:chgData name="D Callanan" userId="951668ec-da26-491a-9b8a-af24bfeff26b" providerId="ADAL" clId="{E55BEC7E-0B10-4ED7-BCE6-8896DD1361E2}" dt="2022-07-08T14:08:53.241" v="24" actId="2696"/>
        <pc:sldMkLst>
          <pc:docMk/>
          <pc:sldMk cId="2431583086" sldId="358"/>
        </pc:sldMkLst>
      </pc:sldChg>
      <pc:sldChg chg="del">
        <pc:chgData name="D Callanan" userId="951668ec-da26-491a-9b8a-af24bfeff26b" providerId="ADAL" clId="{E55BEC7E-0B10-4ED7-BCE6-8896DD1361E2}" dt="2022-07-08T14:08:52.979" v="14" actId="2696"/>
        <pc:sldMkLst>
          <pc:docMk/>
          <pc:sldMk cId="4111033629" sldId="359"/>
        </pc:sldMkLst>
      </pc:sldChg>
      <pc:sldChg chg="del">
        <pc:chgData name="D Callanan" userId="951668ec-da26-491a-9b8a-af24bfeff26b" providerId="ADAL" clId="{E55BEC7E-0B10-4ED7-BCE6-8896DD1361E2}" dt="2022-07-08T14:08:52.974" v="13" actId="2696"/>
        <pc:sldMkLst>
          <pc:docMk/>
          <pc:sldMk cId="1678610751" sldId="360"/>
        </pc:sldMkLst>
      </pc:sldChg>
      <pc:sldChg chg="del">
        <pc:chgData name="D Callanan" userId="951668ec-da26-491a-9b8a-af24bfeff26b" providerId="ADAL" clId="{E55BEC7E-0B10-4ED7-BCE6-8896DD1361E2}" dt="2022-07-08T14:08:52.968" v="12" actId="2696"/>
        <pc:sldMkLst>
          <pc:docMk/>
          <pc:sldMk cId="3122358160" sldId="361"/>
        </pc:sldMkLst>
      </pc:sldChg>
      <pc:sldChg chg="del">
        <pc:chgData name="D Callanan" userId="951668ec-da26-491a-9b8a-af24bfeff26b" providerId="ADAL" clId="{E55BEC7E-0B10-4ED7-BCE6-8896DD1361E2}" dt="2022-07-08T14:08:52.940" v="8" actId="2696"/>
        <pc:sldMkLst>
          <pc:docMk/>
          <pc:sldMk cId="807155708" sldId="362"/>
        </pc:sldMkLst>
      </pc:sldChg>
      <pc:sldChg chg="del">
        <pc:chgData name="D Callanan" userId="951668ec-da26-491a-9b8a-af24bfeff26b" providerId="ADAL" clId="{E55BEC7E-0B10-4ED7-BCE6-8896DD1361E2}" dt="2022-07-08T14:08:52.958" v="11" actId="2696"/>
        <pc:sldMkLst>
          <pc:docMk/>
          <pc:sldMk cId="1633570307" sldId="364"/>
        </pc:sldMkLst>
      </pc:sldChg>
      <pc:sldChg chg="del">
        <pc:chgData name="D Callanan" userId="951668ec-da26-491a-9b8a-af24bfeff26b" providerId="ADAL" clId="{E55BEC7E-0B10-4ED7-BCE6-8896DD1361E2}" dt="2022-07-08T14:08:52.952" v="10" actId="2696"/>
        <pc:sldMkLst>
          <pc:docMk/>
          <pc:sldMk cId="2988905604" sldId="365"/>
        </pc:sldMkLst>
      </pc:sldChg>
      <pc:sldChg chg="del">
        <pc:chgData name="D Callanan" userId="951668ec-da26-491a-9b8a-af24bfeff26b" providerId="ADAL" clId="{E55BEC7E-0B10-4ED7-BCE6-8896DD1361E2}" dt="2022-07-08T14:08:52.833" v="4" actId="2696"/>
        <pc:sldMkLst>
          <pc:docMk/>
          <pc:sldMk cId="2169378179" sldId="366"/>
        </pc:sldMkLst>
      </pc:sldChg>
      <pc:sldChg chg="del">
        <pc:chgData name="D Callanan" userId="951668ec-da26-491a-9b8a-af24bfeff26b" providerId="ADAL" clId="{E55BEC7E-0B10-4ED7-BCE6-8896DD1361E2}" dt="2022-07-08T14:08:52.833" v="3" actId="2696"/>
        <pc:sldMkLst>
          <pc:docMk/>
          <pc:sldMk cId="2527422655" sldId="367"/>
        </pc:sldMkLst>
      </pc:sldChg>
      <pc:sldChg chg="del">
        <pc:chgData name="D Callanan" userId="951668ec-da26-491a-9b8a-af24bfeff26b" providerId="ADAL" clId="{E55BEC7E-0B10-4ED7-BCE6-8896DD1361E2}" dt="2022-07-08T14:08:52.833" v="2" actId="2696"/>
        <pc:sldMkLst>
          <pc:docMk/>
          <pc:sldMk cId="2012329550" sldId="368"/>
        </pc:sldMkLst>
      </pc:sldChg>
      <pc:sldChg chg="del">
        <pc:chgData name="D Callanan" userId="951668ec-da26-491a-9b8a-af24bfeff26b" providerId="ADAL" clId="{E55BEC7E-0B10-4ED7-BCE6-8896DD1361E2}" dt="2022-07-08T14:08:52.817" v="1" actId="2696"/>
        <pc:sldMkLst>
          <pc:docMk/>
          <pc:sldMk cId="3626865698" sldId="369"/>
        </pc:sldMkLst>
      </pc:sldChg>
      <pc:sldChg chg="del">
        <pc:chgData name="D Callanan" userId="951668ec-da26-491a-9b8a-af24bfeff26b" providerId="ADAL" clId="{E55BEC7E-0B10-4ED7-BCE6-8896DD1361E2}" dt="2022-07-08T14:08:52.817" v="0" actId="2696"/>
        <pc:sldMkLst>
          <pc:docMk/>
          <pc:sldMk cId="3338922268" sldId="370"/>
        </pc:sldMkLst>
      </pc:sldChg>
      <pc:sldChg chg="del">
        <pc:chgData name="D Callanan" userId="951668ec-da26-491a-9b8a-af24bfeff26b" providerId="ADAL" clId="{E55BEC7E-0B10-4ED7-BCE6-8896DD1361E2}" dt="2022-07-08T14:08:52.945" v="9" actId="2696"/>
        <pc:sldMkLst>
          <pc:docMk/>
          <pc:sldMk cId="1139367409" sldId="371"/>
        </pc:sldMkLst>
      </pc:sldChg>
      <pc:sldChg chg="del">
        <pc:chgData name="D Callanan" userId="951668ec-da26-491a-9b8a-af24bfeff26b" providerId="ADAL" clId="{E55BEC7E-0B10-4ED7-BCE6-8896DD1361E2}" dt="2022-07-08T14:09:03.774" v="31" actId="2696"/>
        <pc:sldMkLst>
          <pc:docMk/>
          <pc:sldMk cId="1879852897" sldId="417"/>
        </pc:sldMkLst>
      </pc:sldChg>
      <pc:sldChg chg="del">
        <pc:chgData name="D Callanan" userId="951668ec-da26-491a-9b8a-af24bfeff26b" providerId="ADAL" clId="{E55BEC7E-0B10-4ED7-BCE6-8896DD1361E2}" dt="2022-07-08T14:09:03.798" v="33" actId="2696"/>
        <pc:sldMkLst>
          <pc:docMk/>
          <pc:sldMk cId="2651575798" sldId="418"/>
        </pc:sldMkLst>
      </pc:sldChg>
      <pc:sldChg chg="del">
        <pc:chgData name="D Callanan" userId="951668ec-da26-491a-9b8a-af24bfeff26b" providerId="ADAL" clId="{E55BEC7E-0B10-4ED7-BCE6-8896DD1361E2}" dt="2022-07-08T14:09:03.808" v="34" actId="2696"/>
        <pc:sldMkLst>
          <pc:docMk/>
          <pc:sldMk cId="2927786308" sldId="419"/>
        </pc:sldMkLst>
      </pc:sldChg>
      <pc:sldChg chg="del">
        <pc:chgData name="D Callanan" userId="951668ec-da26-491a-9b8a-af24bfeff26b" providerId="ADAL" clId="{E55BEC7E-0B10-4ED7-BCE6-8896DD1361E2}" dt="2022-07-08T14:09:03.821" v="35" actId="2696"/>
        <pc:sldMkLst>
          <pc:docMk/>
          <pc:sldMk cId="2209872466" sldId="420"/>
        </pc:sldMkLst>
      </pc:sldChg>
      <pc:sldChg chg="del">
        <pc:chgData name="D Callanan" userId="951668ec-da26-491a-9b8a-af24bfeff26b" providerId="ADAL" clId="{E55BEC7E-0B10-4ED7-BCE6-8896DD1361E2}" dt="2022-07-08T14:09:03.839" v="37" actId="2696"/>
        <pc:sldMkLst>
          <pc:docMk/>
          <pc:sldMk cId="661460490" sldId="421"/>
        </pc:sldMkLst>
      </pc:sldChg>
      <pc:sldChg chg="del">
        <pc:chgData name="D Callanan" userId="951668ec-da26-491a-9b8a-af24bfeff26b" providerId="ADAL" clId="{E55BEC7E-0B10-4ED7-BCE6-8896DD1361E2}" dt="2022-07-08T14:09:03.853" v="38" actId="2696"/>
        <pc:sldMkLst>
          <pc:docMk/>
          <pc:sldMk cId="3592078879" sldId="422"/>
        </pc:sldMkLst>
      </pc:sldChg>
      <pc:sldChg chg="del">
        <pc:chgData name="D Callanan" userId="951668ec-da26-491a-9b8a-af24bfeff26b" providerId="ADAL" clId="{E55BEC7E-0B10-4ED7-BCE6-8896DD1361E2}" dt="2022-07-08T14:09:03.881" v="40" actId="2696"/>
        <pc:sldMkLst>
          <pc:docMk/>
          <pc:sldMk cId="2849559886" sldId="423"/>
        </pc:sldMkLst>
      </pc:sldChg>
      <pc:sldChg chg="del">
        <pc:chgData name="D Callanan" userId="951668ec-da26-491a-9b8a-af24bfeff26b" providerId="ADAL" clId="{E55BEC7E-0B10-4ED7-BCE6-8896DD1361E2}" dt="2022-07-08T14:09:03.891" v="41" actId="2696"/>
        <pc:sldMkLst>
          <pc:docMk/>
          <pc:sldMk cId="3874891940" sldId="425"/>
        </pc:sldMkLst>
      </pc:sldChg>
      <pc:sldChg chg="del">
        <pc:chgData name="D Callanan" userId="951668ec-da26-491a-9b8a-af24bfeff26b" providerId="ADAL" clId="{E55BEC7E-0B10-4ED7-BCE6-8896DD1361E2}" dt="2022-07-08T14:09:03.927" v="43" actId="2696"/>
        <pc:sldMkLst>
          <pc:docMk/>
          <pc:sldMk cId="89775613" sldId="426"/>
        </pc:sldMkLst>
      </pc:sldChg>
      <pc:sldChg chg="del">
        <pc:chgData name="D Callanan" userId="951668ec-da26-491a-9b8a-af24bfeff26b" providerId="ADAL" clId="{E55BEC7E-0B10-4ED7-BCE6-8896DD1361E2}" dt="2022-07-08T14:09:03.946" v="45" actId="2696"/>
        <pc:sldMkLst>
          <pc:docMk/>
          <pc:sldMk cId="504072383" sldId="427"/>
        </pc:sldMkLst>
      </pc:sldChg>
      <pc:sldChg chg="del">
        <pc:chgData name="D Callanan" userId="951668ec-da26-491a-9b8a-af24bfeff26b" providerId="ADAL" clId="{E55BEC7E-0B10-4ED7-BCE6-8896DD1361E2}" dt="2022-07-08T14:09:03.954" v="46" actId="2696"/>
        <pc:sldMkLst>
          <pc:docMk/>
          <pc:sldMk cId="420125598" sldId="428"/>
        </pc:sldMkLst>
      </pc:sldChg>
      <pc:sldChg chg="del">
        <pc:chgData name="D Callanan" userId="951668ec-da26-491a-9b8a-af24bfeff26b" providerId="ADAL" clId="{E55BEC7E-0B10-4ED7-BCE6-8896DD1361E2}" dt="2022-07-08T14:09:03.994" v="49" actId="2696"/>
        <pc:sldMkLst>
          <pc:docMk/>
          <pc:sldMk cId="3906077588" sldId="430"/>
        </pc:sldMkLst>
      </pc:sldChg>
      <pc:sldChg chg="del">
        <pc:chgData name="D Callanan" userId="951668ec-da26-491a-9b8a-af24bfeff26b" providerId="ADAL" clId="{E55BEC7E-0B10-4ED7-BCE6-8896DD1361E2}" dt="2022-07-08T14:09:04.018" v="51" actId="2696"/>
        <pc:sldMkLst>
          <pc:docMk/>
          <pc:sldMk cId="2232875931" sldId="431"/>
        </pc:sldMkLst>
      </pc:sldChg>
      <pc:sldChg chg="del">
        <pc:chgData name="D Callanan" userId="951668ec-da26-491a-9b8a-af24bfeff26b" providerId="ADAL" clId="{E55BEC7E-0B10-4ED7-BCE6-8896DD1361E2}" dt="2022-07-08T14:09:04.027" v="52" actId="2696"/>
        <pc:sldMkLst>
          <pc:docMk/>
          <pc:sldMk cId="2984834960" sldId="432"/>
        </pc:sldMkLst>
      </pc:sldChg>
      <pc:sldChg chg="del">
        <pc:chgData name="D Callanan" userId="951668ec-da26-491a-9b8a-af24bfeff26b" providerId="ADAL" clId="{E55BEC7E-0B10-4ED7-BCE6-8896DD1361E2}" dt="2022-07-08T14:09:04.128" v="62" actId="2696"/>
        <pc:sldMkLst>
          <pc:docMk/>
          <pc:sldMk cId="2181070478" sldId="433"/>
        </pc:sldMkLst>
      </pc:sldChg>
      <pc:sldChg chg="del">
        <pc:chgData name="D Callanan" userId="951668ec-da26-491a-9b8a-af24bfeff26b" providerId="ADAL" clId="{E55BEC7E-0B10-4ED7-BCE6-8896DD1361E2}" dt="2022-07-08T14:09:04.136" v="63" actId="2696"/>
        <pc:sldMkLst>
          <pc:docMk/>
          <pc:sldMk cId="1792065614" sldId="434"/>
        </pc:sldMkLst>
      </pc:sldChg>
      <pc:sldChg chg="del">
        <pc:chgData name="D Callanan" userId="951668ec-da26-491a-9b8a-af24bfeff26b" providerId="ADAL" clId="{E55BEC7E-0B10-4ED7-BCE6-8896DD1361E2}" dt="2022-07-08T14:09:04.148" v="64" actId="2696"/>
        <pc:sldMkLst>
          <pc:docMk/>
          <pc:sldMk cId="1224930008" sldId="435"/>
        </pc:sldMkLst>
      </pc:sldChg>
      <pc:sldChg chg="del">
        <pc:chgData name="D Callanan" userId="951668ec-da26-491a-9b8a-af24bfeff26b" providerId="ADAL" clId="{E55BEC7E-0B10-4ED7-BCE6-8896DD1361E2}" dt="2022-07-08T14:09:03.791" v="32" actId="2696"/>
        <pc:sldMkLst>
          <pc:docMk/>
          <pc:sldMk cId="2791645705" sldId="436"/>
        </pc:sldMkLst>
      </pc:sldChg>
      <pc:sldChg chg="del">
        <pc:chgData name="D Callanan" userId="951668ec-da26-491a-9b8a-af24bfeff26b" providerId="ADAL" clId="{E55BEC7E-0B10-4ED7-BCE6-8896DD1361E2}" dt="2022-07-08T14:09:04.253" v="72" actId="2696"/>
        <pc:sldMkLst>
          <pc:docMk/>
          <pc:sldMk cId="3360678466" sldId="437"/>
        </pc:sldMkLst>
      </pc:sldChg>
      <pc:sldChg chg="del">
        <pc:chgData name="D Callanan" userId="951668ec-da26-491a-9b8a-af24bfeff26b" providerId="ADAL" clId="{E55BEC7E-0B10-4ED7-BCE6-8896DD1361E2}" dt="2022-07-08T14:09:04.271" v="74" actId="2696"/>
        <pc:sldMkLst>
          <pc:docMk/>
          <pc:sldMk cId="3275522635" sldId="438"/>
        </pc:sldMkLst>
      </pc:sldChg>
      <pc:sldChg chg="del">
        <pc:chgData name="D Callanan" userId="951668ec-da26-491a-9b8a-af24bfeff26b" providerId="ADAL" clId="{E55BEC7E-0B10-4ED7-BCE6-8896DD1361E2}" dt="2022-07-08T14:09:04.294" v="76" actId="2696"/>
        <pc:sldMkLst>
          <pc:docMk/>
          <pc:sldMk cId="356705427" sldId="439"/>
        </pc:sldMkLst>
      </pc:sldChg>
      <pc:sldChg chg="del">
        <pc:chgData name="D Callanan" userId="951668ec-da26-491a-9b8a-af24bfeff26b" providerId="ADAL" clId="{E55BEC7E-0B10-4ED7-BCE6-8896DD1361E2}" dt="2022-07-08T14:09:04.281" v="75" actId="2696"/>
        <pc:sldMkLst>
          <pc:docMk/>
          <pc:sldMk cId="3460813692" sldId="440"/>
        </pc:sldMkLst>
      </pc:sldChg>
      <pc:sldChg chg="del">
        <pc:chgData name="D Callanan" userId="951668ec-da26-491a-9b8a-af24bfeff26b" providerId="ADAL" clId="{E55BEC7E-0B10-4ED7-BCE6-8896DD1361E2}" dt="2022-07-08T14:09:04.313" v="77" actId="2696"/>
        <pc:sldMkLst>
          <pc:docMk/>
          <pc:sldMk cId="595102504" sldId="441"/>
        </pc:sldMkLst>
      </pc:sldChg>
      <pc:sldChg chg="del">
        <pc:chgData name="D Callanan" userId="951668ec-da26-491a-9b8a-af24bfeff26b" providerId="ADAL" clId="{E55BEC7E-0B10-4ED7-BCE6-8896DD1361E2}" dt="2022-07-08T14:09:04.325" v="78" actId="2696"/>
        <pc:sldMkLst>
          <pc:docMk/>
          <pc:sldMk cId="3327586309" sldId="442"/>
        </pc:sldMkLst>
      </pc:sldChg>
      <pc:sldChg chg="del">
        <pc:chgData name="D Callanan" userId="951668ec-da26-491a-9b8a-af24bfeff26b" providerId="ADAL" clId="{E55BEC7E-0B10-4ED7-BCE6-8896DD1361E2}" dt="2022-07-08T14:09:04.335" v="79" actId="2696"/>
        <pc:sldMkLst>
          <pc:docMk/>
          <pc:sldMk cId="1340565867" sldId="443"/>
        </pc:sldMkLst>
      </pc:sldChg>
      <pc:sldChg chg="del">
        <pc:chgData name="D Callanan" userId="951668ec-da26-491a-9b8a-af24bfeff26b" providerId="ADAL" clId="{E55BEC7E-0B10-4ED7-BCE6-8896DD1361E2}" dt="2022-07-08T14:09:04.345" v="80" actId="2696"/>
        <pc:sldMkLst>
          <pc:docMk/>
          <pc:sldMk cId="1461071192" sldId="444"/>
        </pc:sldMkLst>
      </pc:sldChg>
      <pc:sldChg chg="del">
        <pc:chgData name="D Callanan" userId="951668ec-da26-491a-9b8a-af24bfeff26b" providerId="ADAL" clId="{E55BEC7E-0B10-4ED7-BCE6-8896DD1361E2}" dt="2022-07-08T14:09:04.353" v="81" actId="2696"/>
        <pc:sldMkLst>
          <pc:docMk/>
          <pc:sldMk cId="3219715517" sldId="445"/>
        </pc:sldMkLst>
      </pc:sldChg>
      <pc:sldChg chg="del">
        <pc:chgData name="D Callanan" userId="951668ec-da26-491a-9b8a-af24bfeff26b" providerId="ADAL" clId="{E55BEC7E-0B10-4ED7-BCE6-8896DD1361E2}" dt="2022-07-08T14:09:04.379" v="84" actId="2696"/>
        <pc:sldMkLst>
          <pc:docMk/>
          <pc:sldMk cId="597025228" sldId="446"/>
        </pc:sldMkLst>
      </pc:sldChg>
      <pc:sldChg chg="del">
        <pc:chgData name="D Callanan" userId="951668ec-da26-491a-9b8a-af24bfeff26b" providerId="ADAL" clId="{E55BEC7E-0B10-4ED7-BCE6-8896DD1361E2}" dt="2022-07-08T14:09:04.399" v="85" actId="2696"/>
        <pc:sldMkLst>
          <pc:docMk/>
          <pc:sldMk cId="2933744036" sldId="447"/>
        </pc:sldMkLst>
      </pc:sldChg>
      <pc:sldChg chg="del">
        <pc:chgData name="D Callanan" userId="951668ec-da26-491a-9b8a-af24bfeff26b" providerId="ADAL" clId="{E55BEC7E-0B10-4ED7-BCE6-8896DD1361E2}" dt="2022-07-08T14:09:04.413" v="86" actId="2696"/>
        <pc:sldMkLst>
          <pc:docMk/>
          <pc:sldMk cId="3476824130" sldId="448"/>
        </pc:sldMkLst>
      </pc:sldChg>
      <pc:sldChg chg="del">
        <pc:chgData name="D Callanan" userId="951668ec-da26-491a-9b8a-af24bfeff26b" providerId="ADAL" clId="{E55BEC7E-0B10-4ED7-BCE6-8896DD1361E2}" dt="2022-07-08T14:09:04.425" v="87" actId="2696"/>
        <pc:sldMkLst>
          <pc:docMk/>
          <pc:sldMk cId="1901619954" sldId="449"/>
        </pc:sldMkLst>
      </pc:sldChg>
      <pc:sldChg chg="del">
        <pc:chgData name="D Callanan" userId="951668ec-da26-491a-9b8a-af24bfeff26b" providerId="ADAL" clId="{E55BEC7E-0B10-4ED7-BCE6-8896DD1361E2}" dt="2022-07-08T14:09:04.472" v="89" actId="2696"/>
        <pc:sldMkLst>
          <pc:docMk/>
          <pc:sldMk cId="2530385113" sldId="450"/>
        </pc:sldMkLst>
      </pc:sldChg>
      <pc:sldChg chg="del">
        <pc:chgData name="D Callanan" userId="951668ec-da26-491a-9b8a-af24bfeff26b" providerId="ADAL" clId="{E55BEC7E-0B10-4ED7-BCE6-8896DD1361E2}" dt="2022-07-08T14:09:04.506" v="90" actId="2696"/>
        <pc:sldMkLst>
          <pc:docMk/>
          <pc:sldMk cId="4239957867" sldId="451"/>
        </pc:sldMkLst>
      </pc:sldChg>
      <pc:sldChg chg="del">
        <pc:chgData name="D Callanan" userId="951668ec-da26-491a-9b8a-af24bfeff26b" providerId="ADAL" clId="{E55BEC7E-0B10-4ED7-BCE6-8896DD1361E2}" dt="2022-07-08T14:09:04.520" v="91" actId="2696"/>
        <pc:sldMkLst>
          <pc:docMk/>
          <pc:sldMk cId="2120467548" sldId="452"/>
        </pc:sldMkLst>
      </pc:sldChg>
      <pc:sldChg chg="del">
        <pc:chgData name="D Callanan" userId="951668ec-da26-491a-9b8a-af24bfeff26b" providerId="ADAL" clId="{E55BEC7E-0B10-4ED7-BCE6-8896DD1361E2}" dt="2022-07-08T14:09:04.540" v="92" actId="2696"/>
        <pc:sldMkLst>
          <pc:docMk/>
          <pc:sldMk cId="2535982462" sldId="453"/>
        </pc:sldMkLst>
      </pc:sldChg>
      <pc:sldChg chg="del">
        <pc:chgData name="D Callanan" userId="951668ec-da26-491a-9b8a-af24bfeff26b" providerId="ADAL" clId="{E55BEC7E-0B10-4ED7-BCE6-8896DD1361E2}" dt="2022-07-08T14:09:04.550" v="93" actId="2696"/>
        <pc:sldMkLst>
          <pc:docMk/>
          <pc:sldMk cId="2547927316" sldId="454"/>
        </pc:sldMkLst>
      </pc:sldChg>
      <pc:sldChg chg="del">
        <pc:chgData name="D Callanan" userId="951668ec-da26-491a-9b8a-af24bfeff26b" providerId="ADAL" clId="{E55BEC7E-0B10-4ED7-BCE6-8896DD1361E2}" dt="2022-07-08T14:09:04.558" v="94" actId="2696"/>
        <pc:sldMkLst>
          <pc:docMk/>
          <pc:sldMk cId="2213226642" sldId="456"/>
        </pc:sldMkLst>
      </pc:sldChg>
      <pc:sldChg chg="del">
        <pc:chgData name="D Callanan" userId="951668ec-da26-491a-9b8a-af24bfeff26b" providerId="ADAL" clId="{E55BEC7E-0B10-4ED7-BCE6-8896DD1361E2}" dt="2022-07-08T14:09:04.567" v="95" actId="2696"/>
        <pc:sldMkLst>
          <pc:docMk/>
          <pc:sldMk cId="1730090844" sldId="457"/>
        </pc:sldMkLst>
      </pc:sldChg>
      <pc:sldChg chg="del">
        <pc:chgData name="D Callanan" userId="951668ec-da26-491a-9b8a-af24bfeff26b" providerId="ADAL" clId="{E55BEC7E-0B10-4ED7-BCE6-8896DD1361E2}" dt="2022-07-08T14:09:04.575" v="96" actId="2696"/>
        <pc:sldMkLst>
          <pc:docMk/>
          <pc:sldMk cId="3829127962" sldId="458"/>
        </pc:sldMkLst>
      </pc:sldChg>
      <pc:sldChg chg="del">
        <pc:chgData name="D Callanan" userId="951668ec-da26-491a-9b8a-af24bfeff26b" providerId="ADAL" clId="{E55BEC7E-0B10-4ED7-BCE6-8896DD1361E2}" dt="2022-07-08T14:09:04.584" v="97" actId="2696"/>
        <pc:sldMkLst>
          <pc:docMk/>
          <pc:sldMk cId="1734056647" sldId="459"/>
        </pc:sldMkLst>
      </pc:sldChg>
      <pc:sldChg chg="del">
        <pc:chgData name="D Callanan" userId="951668ec-da26-491a-9b8a-af24bfeff26b" providerId="ADAL" clId="{E55BEC7E-0B10-4ED7-BCE6-8896DD1361E2}" dt="2022-07-08T14:09:04.592" v="98" actId="2696"/>
        <pc:sldMkLst>
          <pc:docMk/>
          <pc:sldMk cId="2185436985" sldId="460"/>
        </pc:sldMkLst>
      </pc:sldChg>
      <pc:sldChg chg="del">
        <pc:chgData name="D Callanan" userId="951668ec-da26-491a-9b8a-af24bfeff26b" providerId="ADAL" clId="{E55BEC7E-0B10-4ED7-BCE6-8896DD1361E2}" dt="2022-07-08T14:09:04.599" v="99" actId="2696"/>
        <pc:sldMkLst>
          <pc:docMk/>
          <pc:sldMk cId="585501078" sldId="461"/>
        </pc:sldMkLst>
      </pc:sldChg>
      <pc:sldChg chg="del">
        <pc:chgData name="D Callanan" userId="951668ec-da26-491a-9b8a-af24bfeff26b" providerId="ADAL" clId="{E55BEC7E-0B10-4ED7-BCE6-8896DD1361E2}" dt="2022-07-08T14:09:04.607" v="100" actId="2696"/>
        <pc:sldMkLst>
          <pc:docMk/>
          <pc:sldMk cId="702595991" sldId="462"/>
        </pc:sldMkLst>
      </pc:sldChg>
      <pc:sldChg chg="del">
        <pc:chgData name="D Callanan" userId="951668ec-da26-491a-9b8a-af24bfeff26b" providerId="ADAL" clId="{E55BEC7E-0B10-4ED7-BCE6-8896DD1361E2}" dt="2022-07-08T14:09:04.619" v="101" actId="2696"/>
        <pc:sldMkLst>
          <pc:docMk/>
          <pc:sldMk cId="186819419" sldId="463"/>
        </pc:sldMkLst>
      </pc:sldChg>
      <pc:sldChg chg="del">
        <pc:chgData name="D Callanan" userId="951668ec-da26-491a-9b8a-af24bfeff26b" providerId="ADAL" clId="{E55BEC7E-0B10-4ED7-BCE6-8896DD1361E2}" dt="2022-07-08T14:09:04.359" v="82" actId="2696"/>
        <pc:sldMkLst>
          <pc:docMk/>
          <pc:sldMk cId="2039110382" sldId="465"/>
        </pc:sldMkLst>
      </pc:sldChg>
      <pc:sldChg chg="del">
        <pc:chgData name="D Callanan" userId="951668ec-da26-491a-9b8a-af24bfeff26b" providerId="ADAL" clId="{E55BEC7E-0B10-4ED7-BCE6-8896DD1361E2}" dt="2022-07-08T14:09:04.370" v="83" actId="2696"/>
        <pc:sldMkLst>
          <pc:docMk/>
          <pc:sldMk cId="1818534643" sldId="466"/>
        </pc:sldMkLst>
      </pc:sldChg>
      <pc:sldChg chg="del">
        <pc:chgData name="D Callanan" userId="951668ec-da26-491a-9b8a-af24bfeff26b" providerId="ADAL" clId="{E55BEC7E-0B10-4ED7-BCE6-8896DD1361E2}" dt="2022-07-08T14:09:04.438" v="88" actId="2696"/>
        <pc:sldMkLst>
          <pc:docMk/>
          <pc:sldMk cId="3804334612" sldId="467"/>
        </pc:sldMkLst>
      </pc:sldChg>
      <pc:sldChg chg="del">
        <pc:chgData name="D Callanan" userId="951668ec-da26-491a-9b8a-af24bfeff26b" providerId="ADAL" clId="{E55BEC7E-0B10-4ED7-BCE6-8896DD1361E2}" dt="2022-07-08T14:09:04.263" v="73" actId="2696"/>
        <pc:sldMkLst>
          <pc:docMk/>
          <pc:sldMk cId="2272447650" sldId="468"/>
        </pc:sldMkLst>
      </pc:sldChg>
      <pc:sldChg chg="del">
        <pc:chgData name="D Callanan" userId="951668ec-da26-491a-9b8a-af24bfeff26b" providerId="ADAL" clId="{E55BEC7E-0B10-4ED7-BCE6-8896DD1361E2}" dt="2022-07-08T14:09:04.629" v="102" actId="2696"/>
        <pc:sldMkLst>
          <pc:docMk/>
          <pc:sldMk cId="783771614" sldId="469"/>
        </pc:sldMkLst>
      </pc:sldChg>
      <pc:sldChg chg="del">
        <pc:chgData name="D Callanan" userId="951668ec-da26-491a-9b8a-af24bfeff26b" providerId="ADAL" clId="{E55BEC7E-0B10-4ED7-BCE6-8896DD1361E2}" dt="2022-07-08T14:09:04.638" v="103" actId="2696"/>
        <pc:sldMkLst>
          <pc:docMk/>
          <pc:sldMk cId="1063189029" sldId="470"/>
        </pc:sldMkLst>
      </pc:sldChg>
      <pc:sldChg chg="del">
        <pc:chgData name="D Callanan" userId="951668ec-da26-491a-9b8a-af24bfeff26b" providerId="ADAL" clId="{E55BEC7E-0B10-4ED7-BCE6-8896DD1361E2}" dt="2022-07-08T14:09:04.651" v="104" actId="2696"/>
        <pc:sldMkLst>
          <pc:docMk/>
          <pc:sldMk cId="2503257945" sldId="471"/>
        </pc:sldMkLst>
      </pc:sldChg>
      <pc:sldChg chg="del">
        <pc:chgData name="D Callanan" userId="951668ec-da26-491a-9b8a-af24bfeff26b" providerId="ADAL" clId="{E55BEC7E-0B10-4ED7-BCE6-8896DD1361E2}" dt="2022-07-08T14:09:04.660" v="105" actId="2696"/>
        <pc:sldMkLst>
          <pc:docMk/>
          <pc:sldMk cId="61030384" sldId="472"/>
        </pc:sldMkLst>
      </pc:sldChg>
      <pc:sldChg chg="del">
        <pc:chgData name="D Callanan" userId="951668ec-da26-491a-9b8a-af24bfeff26b" providerId="ADAL" clId="{E55BEC7E-0B10-4ED7-BCE6-8896DD1361E2}" dt="2022-07-08T14:09:04.671" v="106" actId="2696"/>
        <pc:sldMkLst>
          <pc:docMk/>
          <pc:sldMk cId="2478737842" sldId="473"/>
        </pc:sldMkLst>
      </pc:sldChg>
      <pc:sldChg chg="del">
        <pc:chgData name="D Callanan" userId="951668ec-da26-491a-9b8a-af24bfeff26b" providerId="ADAL" clId="{E55BEC7E-0B10-4ED7-BCE6-8896DD1361E2}" dt="2022-07-08T14:09:04.679" v="107" actId="2696"/>
        <pc:sldMkLst>
          <pc:docMk/>
          <pc:sldMk cId="3896486216" sldId="474"/>
        </pc:sldMkLst>
      </pc:sldChg>
      <pc:sldChg chg="del">
        <pc:chgData name="D Callanan" userId="951668ec-da26-491a-9b8a-af24bfeff26b" providerId="ADAL" clId="{E55BEC7E-0B10-4ED7-BCE6-8896DD1361E2}" dt="2022-07-08T14:09:04.706" v="110" actId="2696"/>
        <pc:sldMkLst>
          <pc:docMk/>
          <pc:sldMk cId="3652633432" sldId="475"/>
        </pc:sldMkLst>
      </pc:sldChg>
      <pc:sldChg chg="del">
        <pc:chgData name="D Callanan" userId="951668ec-da26-491a-9b8a-af24bfeff26b" providerId="ADAL" clId="{E55BEC7E-0B10-4ED7-BCE6-8896DD1361E2}" dt="2022-07-08T14:09:04.712" v="111" actId="2696"/>
        <pc:sldMkLst>
          <pc:docMk/>
          <pc:sldMk cId="3727902211" sldId="476"/>
        </pc:sldMkLst>
      </pc:sldChg>
      <pc:sldChg chg="del">
        <pc:chgData name="D Callanan" userId="951668ec-da26-491a-9b8a-af24bfeff26b" providerId="ADAL" clId="{E55BEC7E-0B10-4ED7-BCE6-8896DD1361E2}" dt="2022-07-08T14:09:04.719" v="112" actId="2696"/>
        <pc:sldMkLst>
          <pc:docMk/>
          <pc:sldMk cId="2169347200" sldId="477"/>
        </pc:sldMkLst>
      </pc:sldChg>
      <pc:sldChg chg="del">
        <pc:chgData name="D Callanan" userId="951668ec-da26-491a-9b8a-af24bfeff26b" providerId="ADAL" clId="{E55BEC7E-0B10-4ED7-BCE6-8896DD1361E2}" dt="2022-07-08T14:09:04.745" v="114" actId="2696"/>
        <pc:sldMkLst>
          <pc:docMk/>
          <pc:sldMk cId="2913399745" sldId="478"/>
        </pc:sldMkLst>
      </pc:sldChg>
      <pc:sldChg chg="del">
        <pc:chgData name="D Callanan" userId="951668ec-da26-491a-9b8a-af24bfeff26b" providerId="ADAL" clId="{E55BEC7E-0B10-4ED7-BCE6-8896DD1361E2}" dt="2022-07-08T14:09:04.801" v="118" actId="2696"/>
        <pc:sldMkLst>
          <pc:docMk/>
          <pc:sldMk cId="304858356" sldId="479"/>
        </pc:sldMkLst>
      </pc:sldChg>
      <pc:sldChg chg="del">
        <pc:chgData name="D Callanan" userId="951668ec-da26-491a-9b8a-af24bfeff26b" providerId="ADAL" clId="{E55BEC7E-0B10-4ED7-BCE6-8896DD1361E2}" dt="2022-07-08T14:09:04.809" v="119" actId="2696"/>
        <pc:sldMkLst>
          <pc:docMk/>
          <pc:sldMk cId="1498265398" sldId="480"/>
        </pc:sldMkLst>
      </pc:sldChg>
      <pc:sldChg chg="del">
        <pc:chgData name="D Callanan" userId="951668ec-da26-491a-9b8a-af24bfeff26b" providerId="ADAL" clId="{E55BEC7E-0B10-4ED7-BCE6-8896DD1361E2}" dt="2022-07-08T14:09:04.817" v="120" actId="2696"/>
        <pc:sldMkLst>
          <pc:docMk/>
          <pc:sldMk cId="2200232902" sldId="481"/>
        </pc:sldMkLst>
      </pc:sldChg>
      <pc:sldChg chg="del">
        <pc:chgData name="D Callanan" userId="951668ec-da26-491a-9b8a-af24bfeff26b" providerId="ADAL" clId="{E55BEC7E-0B10-4ED7-BCE6-8896DD1361E2}" dt="2022-07-08T14:09:04.841" v="123" actId="2696"/>
        <pc:sldMkLst>
          <pc:docMk/>
          <pc:sldMk cId="1457766635" sldId="482"/>
        </pc:sldMkLst>
      </pc:sldChg>
      <pc:sldChg chg="del">
        <pc:chgData name="D Callanan" userId="951668ec-da26-491a-9b8a-af24bfeff26b" providerId="ADAL" clId="{E55BEC7E-0B10-4ED7-BCE6-8896DD1361E2}" dt="2022-07-08T14:09:04.851" v="125" actId="2696"/>
        <pc:sldMkLst>
          <pc:docMk/>
          <pc:sldMk cId="630274041" sldId="483"/>
        </pc:sldMkLst>
      </pc:sldChg>
      <pc:sldChg chg="del">
        <pc:chgData name="D Callanan" userId="951668ec-da26-491a-9b8a-af24bfeff26b" providerId="ADAL" clId="{E55BEC7E-0B10-4ED7-BCE6-8896DD1361E2}" dt="2022-07-08T14:09:04.856" v="126" actId="2696"/>
        <pc:sldMkLst>
          <pc:docMk/>
          <pc:sldMk cId="1737543073" sldId="484"/>
        </pc:sldMkLst>
      </pc:sldChg>
      <pc:sldChg chg="del">
        <pc:chgData name="D Callanan" userId="951668ec-da26-491a-9b8a-af24bfeff26b" providerId="ADAL" clId="{E55BEC7E-0B10-4ED7-BCE6-8896DD1361E2}" dt="2022-07-08T14:09:04.861" v="127" actId="2696"/>
        <pc:sldMkLst>
          <pc:docMk/>
          <pc:sldMk cId="2577803417" sldId="485"/>
        </pc:sldMkLst>
      </pc:sldChg>
      <pc:sldChg chg="del">
        <pc:chgData name="D Callanan" userId="951668ec-da26-491a-9b8a-af24bfeff26b" providerId="ADAL" clId="{E55BEC7E-0B10-4ED7-BCE6-8896DD1361E2}" dt="2022-07-08T14:09:04.872" v="128" actId="2696"/>
        <pc:sldMkLst>
          <pc:docMk/>
          <pc:sldMk cId="1477068008" sldId="486"/>
        </pc:sldMkLst>
      </pc:sldChg>
      <pc:sldChg chg="del">
        <pc:chgData name="D Callanan" userId="951668ec-da26-491a-9b8a-af24bfeff26b" providerId="ADAL" clId="{E55BEC7E-0B10-4ED7-BCE6-8896DD1361E2}" dt="2022-07-08T14:09:04.881" v="129" actId="2696"/>
        <pc:sldMkLst>
          <pc:docMk/>
          <pc:sldMk cId="371747395" sldId="487"/>
        </pc:sldMkLst>
      </pc:sldChg>
      <pc:sldChg chg="del">
        <pc:chgData name="D Callanan" userId="951668ec-da26-491a-9b8a-af24bfeff26b" providerId="ADAL" clId="{E55BEC7E-0B10-4ED7-BCE6-8896DD1361E2}" dt="2022-07-08T14:09:04.891" v="130" actId="2696"/>
        <pc:sldMkLst>
          <pc:docMk/>
          <pc:sldMk cId="389077921" sldId="4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B21B6-60E5-46F1-98BA-22B4DD4FB3F2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CE8CF-DA97-4C5A-B7CD-45EBF00E7E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884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032FD-E5D9-4C9D-A578-9A124EFDB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31593-E28B-44B4-AAE0-092B93B33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37BE8-6425-4996-8CF6-D459CEB2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88642-341E-4EAF-8936-7F2C9ADD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1A0C5-DB9F-40C9-AC55-213D323E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2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758D8-7005-47E0-AE67-23BED799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DEEBE-D4D0-40F3-9494-8721A72E7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4039B-BB0D-4B02-AD18-98875939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B5608-393A-4B68-A0CA-F599E7002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2B12-2A70-41C6-89A8-AA99D780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6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D72C6-D1FC-4889-8D99-5F3A4BAF0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CD1DE-EFBF-4F79-8950-930C2562B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1096B-80A5-4ED9-9F18-9713F391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29DE3-83F9-4E04-B1FC-370A522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18D4A-C16F-4F5A-BB57-4ADAFFEA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6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7372-F647-4B1A-AF8D-E2DA0586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9D25E-B202-4867-8A5F-B1DE47714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61A1D-748F-48CE-95FF-2060A450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30B22-6976-43B9-B864-E1033EF2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4A1EF-B7B8-4770-9345-814CE91B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3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7925-8571-4492-A0B3-E40CF23C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094CB-04EF-44D8-95E2-FC61D3FC4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EEBAA-1806-4A03-A439-4E61DE9B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91D89-EB10-43AE-BC64-15CD3FDE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D6D9D-552B-4C9E-A09F-DC78C961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7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782E-C6EA-4526-939F-06D62260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A6650-33E1-4106-8DB5-27CAB321A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975BB-949D-4E2B-B327-BB0212D7A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4114E-3A32-4D02-9E79-555F7B28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D5FA8-C9DD-479E-BE7F-1D508A9F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F24FC-6D13-46B7-9533-CEBD4068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06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6DB7-51C3-400D-976E-2CAB38DAF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38175-A98D-454D-A814-087AA9EED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44AE7-6907-4F95-B1FB-FC59B4670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02204-443D-4891-ABCC-417AFD5A3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F1A3E-8D74-4B41-9442-048174657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C22755-201E-4C3F-871F-AED595CC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852D4-21DE-4BB9-990E-A16A8A67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E9391-C437-47B2-826E-5BFED874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07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5D65-DD67-4F45-88C5-AA81D55C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00D4C-CEBC-449F-B081-CCA204EA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EFB92-15E3-471B-8A4D-A43E86C3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20774-04E8-4C31-8C6C-3822C138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1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3E7192-DBBD-4D8C-9E33-7A818F25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9C40-EC44-4A82-8253-9B49DEBB4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B95EA-F8CD-4805-9CF6-FBC64FF4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1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0027-69C1-43D5-8F15-496AFC572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A6121-A3EC-4033-894D-5FD424C3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6E883-D39C-44FB-BE7E-79ED0A003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9A3E3-EB8B-4C56-8034-05FD1D05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5DAD1-42CD-4B97-B001-665B6B1D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B82FA-28AC-4162-A61C-A1608A6D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7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7C66-D551-4F15-9821-21E6925C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17D030-6DF7-4B2E-B98B-A90AA854E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658F2-273B-4091-AC53-B6D2A08E9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6BBE5-E189-4ACF-822E-6C8E48DE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A4110-76E3-4387-8F4E-666BD12A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F121B-EED1-4764-A6B2-BBC206F1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80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408BD-3591-454B-AC8C-22CAB3EC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6380D-FF8B-4D8A-9C12-D52E1BA21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CE30-2C3E-45C3-95B8-6E379478D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DC2BF-63EE-43C7-8FE6-4449117A6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65FC1-9785-4DD2-9F2F-FFEB3DC3F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5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twig-world.com/film/speed-of-sound-1429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m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phet.colorado.edu/sims/html/waves-intro/latest/waves-intro_en.html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m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39995-A441-43E3-9FF7-F709A67C7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2424"/>
            <a:ext cx="9144000" cy="1363111"/>
          </a:xfrm>
        </p:spPr>
        <p:txBody>
          <a:bodyPr>
            <a:normAutofit/>
          </a:bodyPr>
          <a:lstStyle/>
          <a:p>
            <a:r>
              <a:rPr lang="en-IE" sz="7200" dirty="0">
                <a:latin typeface="Book Antiqua"/>
              </a:rPr>
              <a:t>7Lb Moving Sound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6DBF2-AA2B-4147-AEE7-A07FF8175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314" y="2065888"/>
            <a:ext cx="9866957" cy="136311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E" sz="3600" dirty="0"/>
              <a:t>Do Now: </a:t>
            </a:r>
          </a:p>
          <a:p>
            <a:r>
              <a:rPr lang="en-IE" sz="3600" dirty="0"/>
              <a:t>Draw particle pictures 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5593C-727B-44E4-B07D-586F5F612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28043" y="339863"/>
            <a:ext cx="2743200" cy="365125"/>
          </a:xfrm>
        </p:spPr>
        <p:txBody>
          <a:bodyPr/>
          <a:lstStyle/>
          <a:p>
            <a:pPr algn="ctr"/>
            <a:fld id="{2A6A278D-FBDF-410C-8ABB-48CDFB3D7D2E}" type="datetime1">
              <a:rPr lang="en-IE" sz="3600" smtClean="0"/>
              <a:pPr algn="ctr"/>
              <a:t>08/07/2022</a:t>
            </a:fld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C5C08-C570-4164-9741-5B9D508427EA}"/>
              </a:ext>
            </a:extLst>
          </p:cNvPr>
          <p:cNvSpPr txBox="1"/>
          <p:nvPr/>
        </p:nvSpPr>
        <p:spPr>
          <a:xfrm>
            <a:off x="420757" y="230037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chemeClr val="bg1">
                    <a:lumMod val="50000"/>
                  </a:schemeClr>
                </a:solidFill>
              </a:rPr>
              <a:t>CW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2A9C42-CBE3-48EB-86CF-40FC148C7D2A}"/>
              </a:ext>
            </a:extLst>
          </p:cNvPr>
          <p:cNvSpPr/>
          <p:nvPr/>
        </p:nvSpPr>
        <p:spPr>
          <a:xfrm>
            <a:off x="2349031" y="4027651"/>
            <a:ext cx="1666381" cy="16966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EF2E6F-330D-4820-944D-A6B6DCEA80E0}"/>
              </a:ext>
            </a:extLst>
          </p:cNvPr>
          <p:cNvSpPr txBox="1"/>
          <p:nvPr/>
        </p:nvSpPr>
        <p:spPr>
          <a:xfrm>
            <a:off x="2469839" y="5724325"/>
            <a:ext cx="1424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solid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452CF2-1571-4888-A5C3-0250463DE628}"/>
              </a:ext>
            </a:extLst>
          </p:cNvPr>
          <p:cNvSpPr/>
          <p:nvPr/>
        </p:nvSpPr>
        <p:spPr>
          <a:xfrm>
            <a:off x="4365673" y="4027651"/>
            <a:ext cx="1666381" cy="16966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98C2EB-4855-4A14-A49F-0364962D164A}"/>
              </a:ext>
            </a:extLst>
          </p:cNvPr>
          <p:cNvSpPr txBox="1"/>
          <p:nvPr/>
        </p:nvSpPr>
        <p:spPr>
          <a:xfrm>
            <a:off x="4486481" y="5724325"/>
            <a:ext cx="1424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liquid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1A43CA-BF35-4D8D-84C2-0E9B553492B9}"/>
              </a:ext>
            </a:extLst>
          </p:cNvPr>
          <p:cNvSpPr/>
          <p:nvPr/>
        </p:nvSpPr>
        <p:spPr>
          <a:xfrm>
            <a:off x="6382313" y="4027651"/>
            <a:ext cx="1666381" cy="16966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C598CF-2CBD-46AB-85F0-02B3DFA43E38}"/>
              </a:ext>
            </a:extLst>
          </p:cNvPr>
          <p:cNvSpPr txBox="1"/>
          <p:nvPr/>
        </p:nvSpPr>
        <p:spPr>
          <a:xfrm>
            <a:off x="6503121" y="5724325"/>
            <a:ext cx="1424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gas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F20608-F0D0-4A55-99EE-1703E3B776B2}"/>
              </a:ext>
            </a:extLst>
          </p:cNvPr>
          <p:cNvSpPr/>
          <p:nvPr/>
        </p:nvSpPr>
        <p:spPr>
          <a:xfrm>
            <a:off x="8437654" y="4031770"/>
            <a:ext cx="1666381" cy="16966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4A5AF1-408B-4A98-B9D3-EABC5A0BB09C}"/>
              </a:ext>
            </a:extLst>
          </p:cNvPr>
          <p:cNvSpPr txBox="1"/>
          <p:nvPr/>
        </p:nvSpPr>
        <p:spPr>
          <a:xfrm>
            <a:off x="8459606" y="5703730"/>
            <a:ext cx="1634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vacuum</a:t>
            </a:r>
          </a:p>
        </p:txBody>
      </p:sp>
    </p:spTree>
    <p:extLst>
      <p:ext uri="{BB962C8B-B14F-4D97-AF65-F5344CB8AC3E}">
        <p14:creationId xmlns:p14="http://schemas.microsoft.com/office/powerpoint/2010/main" val="4024773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3FFF72-89DF-417B-B5CE-70CCC83F76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1" t="3545" r="2450" b="3380"/>
          <a:stretch/>
        </p:blipFill>
        <p:spPr>
          <a:xfrm>
            <a:off x="1" y="858981"/>
            <a:ext cx="9112796" cy="5999019"/>
          </a:xfrm>
          <a:prstGeom prst="rect">
            <a:avLst/>
          </a:prstGeom>
        </p:spPr>
      </p:pic>
      <p:sp>
        <p:nvSpPr>
          <p:cNvPr id="5" name="AutoShape 20">
            <a:extLst>
              <a:ext uri="{FF2B5EF4-FFF2-40B4-BE49-F238E27FC236}">
                <a16:creationId xmlns:a16="http://schemas.microsoft.com/office/drawing/2014/main" id="{8893BCC4-63E7-4FBB-B66A-877BA38D1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627" y="121742"/>
            <a:ext cx="11271500" cy="778804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594769" indent="-594769">
              <a:buFont typeface="Wingdings" panose="05000000000000000000" pitchFamily="2" charset="2"/>
              <a:buChar char="!"/>
              <a:defRPr/>
            </a:pPr>
            <a:r>
              <a:rPr lang="en-GB" sz="3200" kern="0" dirty="0">
                <a:latin typeface="Calibri" pitchFamily="34" charset="0"/>
                <a:sym typeface="Wingdings"/>
              </a:rPr>
              <a:t>Label regions of high &amp; low pressure on one of your diagrams.</a:t>
            </a:r>
            <a:endParaRPr lang="en-GB" sz="3200" i="1" kern="0" dirty="0">
              <a:latin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D4E7D5-EC58-4DE9-9A86-AFE66FEED713}"/>
              </a:ext>
            </a:extLst>
          </p:cNvPr>
          <p:cNvSpPr txBox="1"/>
          <p:nvPr/>
        </p:nvSpPr>
        <p:spPr>
          <a:xfrm>
            <a:off x="9310255" y="1011383"/>
            <a:ext cx="259080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733" dirty="0">
                <a:latin typeface="Arial" panose="020B0604020202020204" pitchFamily="34" charset="0"/>
                <a:cs typeface="Arial" panose="020B0604020202020204" pitchFamily="34" charset="0"/>
              </a:rPr>
              <a:t>high pressure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D97AA4-4D6A-4069-B0E3-6821C0BA6EF3}"/>
              </a:ext>
            </a:extLst>
          </p:cNvPr>
          <p:cNvSpPr txBox="1"/>
          <p:nvPr/>
        </p:nvSpPr>
        <p:spPr>
          <a:xfrm>
            <a:off x="9374908" y="2849419"/>
            <a:ext cx="259080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733" dirty="0">
                <a:latin typeface="Arial" panose="020B0604020202020204" pitchFamily="34" charset="0"/>
                <a:cs typeface="Arial" panose="020B0604020202020204" pitchFamily="34" charset="0"/>
              </a:rPr>
              <a:t>low pressure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07C02C8-45BD-4EE1-AE9A-3689958163F8}"/>
              </a:ext>
            </a:extLst>
          </p:cNvPr>
          <p:cNvCxnSpPr/>
          <p:nvPr/>
        </p:nvCxnSpPr>
        <p:spPr>
          <a:xfrm flipH="1">
            <a:off x="8035637" y="1371600"/>
            <a:ext cx="1967345" cy="73429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64E86DE-3993-46F5-B662-9C52094E5321}"/>
              </a:ext>
            </a:extLst>
          </p:cNvPr>
          <p:cNvCxnSpPr>
            <a:cxnSpLocks/>
          </p:cNvCxnSpPr>
          <p:nvPr/>
        </p:nvCxnSpPr>
        <p:spPr>
          <a:xfrm flipH="1" flipV="1">
            <a:off x="7370619" y="2618509"/>
            <a:ext cx="2757056" cy="59574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21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9708" y="622333"/>
            <a:ext cx="12095019" cy="3211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67" dirty="0">
                <a:latin typeface="+mj-lt"/>
                <a:cs typeface="Arial" panose="020B0604020202020204" pitchFamily="34" charset="0"/>
              </a:rPr>
              <a:t>Sound waves are also called </a:t>
            </a:r>
            <a:r>
              <a:rPr lang="en-GB" sz="4267" dirty="0" err="1">
                <a:latin typeface="+mj-lt"/>
                <a:cs typeface="Arial" panose="020B0604020202020204" pitchFamily="34" charset="0"/>
              </a:rPr>
              <a:t>p_______waves</a:t>
            </a:r>
            <a:r>
              <a:rPr lang="en-GB" sz="4267" dirty="0">
                <a:latin typeface="+mj-lt"/>
                <a:cs typeface="Arial" panose="020B0604020202020204" pitchFamily="34" charset="0"/>
              </a:rPr>
              <a:t>.</a:t>
            </a:r>
          </a:p>
          <a:p>
            <a:endParaRPr lang="en-GB" sz="4267" dirty="0">
              <a:latin typeface="+mj-lt"/>
              <a:cs typeface="Arial" panose="020B0604020202020204" pitchFamily="34" charset="0"/>
            </a:endParaRPr>
          </a:p>
          <a:p>
            <a:r>
              <a:rPr lang="en-GB" sz="4267" dirty="0">
                <a:latin typeface="+mj-lt"/>
                <a:cs typeface="Arial" panose="020B0604020202020204" pitchFamily="34" charset="0"/>
              </a:rPr>
              <a:t>They transfer vibrations and  e_____,</a:t>
            </a:r>
          </a:p>
          <a:p>
            <a:r>
              <a:rPr lang="en-GB" sz="4267" dirty="0">
                <a:latin typeface="+mj-lt"/>
                <a:cs typeface="Arial" panose="020B0604020202020204" pitchFamily="34" charset="0"/>
              </a:rPr>
              <a:t>but they do not transfer p______.</a:t>
            </a:r>
          </a:p>
          <a:p>
            <a:endParaRPr lang="en-GB" sz="3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6560" y="646587"/>
            <a:ext cx="274402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67" dirty="0" err="1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ressure</a:t>
            </a:r>
            <a:endParaRPr lang="en-GB" sz="3200" dirty="0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78535" y="1985362"/>
            <a:ext cx="2193308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67" dirty="0" err="1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nergy</a:t>
            </a:r>
            <a:endParaRPr lang="en-GB" sz="3200" dirty="0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5930" y="2575149"/>
            <a:ext cx="251385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67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articles</a:t>
            </a:r>
          </a:p>
        </p:txBody>
      </p:sp>
      <p:sp>
        <p:nvSpPr>
          <p:cNvPr id="8" name="AutoShape 18">
            <a:extLst>
              <a:ext uri="{FF2B5EF4-FFF2-40B4-BE49-F238E27FC236}">
                <a16:creationId xmlns:a16="http://schemas.microsoft.com/office/drawing/2014/main" id="{08DC2C7C-CC5A-48AD-B39F-89C9EAFCA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4115" y="3403548"/>
            <a:ext cx="5195455" cy="3298504"/>
          </a:xfrm>
          <a:prstGeom prst="cloudCallout">
            <a:avLst>
              <a:gd name="adj1" fmla="val -81595"/>
              <a:gd name="adj2" fmla="val 2373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 defTabSz="914377">
              <a:defRPr/>
            </a:pPr>
            <a:r>
              <a:rPr lang="en-GB" sz="3200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So what will be best at transferring vibrations – solid, liquid or gas?</a:t>
            </a:r>
          </a:p>
        </p:txBody>
      </p:sp>
    </p:spTree>
    <p:extLst>
      <p:ext uri="{BB962C8B-B14F-4D97-AF65-F5344CB8AC3E}">
        <p14:creationId xmlns:p14="http://schemas.microsoft.com/office/powerpoint/2010/main" val="1773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857" y="1"/>
            <a:ext cx="87504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796" indent="-177796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800" b="1" i="1" kern="0" dirty="0">
                <a:latin typeface="Calibri" panose="020F0502020204030204" pitchFamily="34" charset="0"/>
              </a:rPr>
              <a:t>My Learning Journey……</a:t>
            </a:r>
          </a:p>
          <a:p>
            <a:pPr marL="177796" indent="-177796" defTabSz="914377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2400" kern="0" dirty="0">
              <a:solidFill>
                <a:srgbClr val="FFFF00"/>
              </a:solidFill>
              <a:latin typeface="Trebuchet MS" pitchFamily="34" charset="0"/>
            </a:endParaRPr>
          </a:p>
          <a:p>
            <a:pPr marL="265107" indent="-265107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200" kern="0" dirty="0">
              <a:solidFill>
                <a:srgbClr val="FFFF00"/>
              </a:solidFill>
              <a:latin typeface="Trebuchet MS" pitchFamily="34" charset="0"/>
            </a:endParaRPr>
          </a:p>
        </p:txBody>
      </p:sp>
      <p:graphicFrame>
        <p:nvGraphicFramePr>
          <p:cNvPr id="10" name="Group 24"/>
          <p:cNvGraphicFramePr>
            <a:graphicFrameLocks noGrp="1"/>
          </p:cNvGraphicFramePr>
          <p:nvPr>
            <p:extLst/>
          </p:nvPr>
        </p:nvGraphicFramePr>
        <p:xfrm>
          <a:off x="108856" y="847573"/>
          <a:ext cx="11767931" cy="5858026"/>
        </p:xfrm>
        <a:graphic>
          <a:graphicData uri="http://schemas.openxmlformats.org/drawingml/2006/table">
            <a:tbl>
              <a:tblPr/>
              <a:tblGrid>
                <a:gridCol w="3921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1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86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Developing</a:t>
                      </a:r>
                    </a:p>
                  </a:txBody>
                  <a:tcPr marL="91431" marR="91431"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Securing 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Exceeding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939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1431" marR="91431"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2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altLang="en-US" sz="2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3507" y="1741015"/>
            <a:ext cx="385093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Recognise all matter is made of particles and identify solid, liquid, gas.</a:t>
            </a:r>
          </a:p>
          <a:p>
            <a:pPr defTabSz="914377">
              <a:defRPr/>
            </a:pPr>
            <a:endParaRPr lang="en-GB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8795" y="3357015"/>
            <a:ext cx="34814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Recall sound travels through materials by vibrations.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59727" y="1624736"/>
            <a:ext cx="38509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Recall light travels faster than sound and use data to compare speed of sound in solids, liquids, gases. </a:t>
            </a:r>
          </a:p>
          <a:p>
            <a:pPr defTabSz="914377">
              <a:defRPr/>
            </a:pPr>
            <a:endParaRPr lang="en-GB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8571" y="3172745"/>
            <a:ext cx="38509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Use particle models to explain how sound travels through different materials at different speeds. </a:t>
            </a:r>
          </a:p>
          <a:p>
            <a:pPr defTabSz="914377">
              <a:defRPr/>
            </a:pPr>
            <a:endParaRPr lang="en-GB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48572" y="4720753"/>
            <a:ext cx="387324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Describe sound as a wave using frequency, amplitude, speed. Recall that waves transfer energy but not matter</a:t>
            </a:r>
          </a:p>
          <a:p>
            <a:pPr defTabSz="914377">
              <a:defRPr/>
            </a:pPr>
            <a:endParaRPr lang="en-GB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39938" y="2652764"/>
            <a:ext cx="38509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Evaluate the use of a slinky model to describe sound</a:t>
            </a:r>
          </a:p>
          <a:p>
            <a:pPr defTabSz="914377">
              <a:defRPr/>
            </a:pPr>
            <a:endParaRPr lang="en-GB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95891" y="3911409"/>
            <a:ext cx="3850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Explain why sound intensity decreases as distance from source increases.</a:t>
            </a:r>
          </a:p>
          <a:p>
            <a:pPr defTabSz="914377">
              <a:defRPr/>
            </a:pPr>
            <a:endParaRPr lang="en-GB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8795" y="4860902"/>
            <a:ext cx="3660679" cy="1600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2667" dirty="0">
                <a:latin typeface="Calibri" panose="020F0502020204030204" pitchFamily="34" charset="0"/>
                <a:cs typeface="Arial" charset="0"/>
              </a:rPr>
              <a:t>Describe how sound changes as you get further from the source</a:t>
            </a:r>
          </a:p>
          <a:p>
            <a:pPr defTabSz="914377">
              <a:defRPr/>
            </a:pPr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620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827" y="229427"/>
            <a:ext cx="8957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2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sound travel in different materials</a:t>
            </a: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AutoShape 18"/>
          <p:cNvSpPr>
            <a:spLocks noChangeArrowheads="1"/>
          </p:cNvSpPr>
          <p:nvPr/>
        </p:nvSpPr>
        <p:spPr bwMode="auto">
          <a:xfrm>
            <a:off x="1" y="914400"/>
            <a:ext cx="5524500" cy="3465968"/>
          </a:xfrm>
          <a:prstGeom prst="cloudCallout">
            <a:avLst>
              <a:gd name="adj1" fmla="val -38146"/>
              <a:gd name="adj2" fmla="val 10041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 defTabSz="914377">
              <a:defRPr/>
            </a:pPr>
            <a:r>
              <a:rPr lang="en-GB" sz="3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the arrangement of particles affect the sound wave?</a:t>
            </a:r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6031626" y="1066801"/>
            <a:ext cx="5524500" cy="3537892"/>
          </a:xfrm>
          <a:prstGeom prst="cloudCallout">
            <a:avLst>
              <a:gd name="adj1" fmla="val 50615"/>
              <a:gd name="adj2" fmla="val 79286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 defTabSz="914377">
              <a:defRPr/>
            </a:pPr>
            <a:r>
              <a:rPr lang="en-GB" sz="3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this affect the amplitude and speed of the sound wave?</a:t>
            </a:r>
          </a:p>
        </p:txBody>
      </p:sp>
      <p:sp>
        <p:nvSpPr>
          <p:cNvPr id="6" name="AutoShape 20">
            <a:extLst>
              <a:ext uri="{FF2B5EF4-FFF2-40B4-BE49-F238E27FC236}">
                <a16:creationId xmlns:a16="http://schemas.microsoft.com/office/drawing/2014/main" id="{70410452-E7CB-4C56-8767-79E17853A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9492" y="5241934"/>
            <a:ext cx="6396776" cy="1186980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34945" indent="-234945">
              <a:defRPr/>
            </a:pPr>
            <a:r>
              <a:rPr lang="en-GB" sz="3200" kern="0" dirty="0">
                <a:solidFill>
                  <a:srgbClr val="FFFFFF"/>
                </a:solidFill>
                <a:latin typeface="Calibri" pitchFamily="34" charset="0"/>
              </a:rPr>
              <a:t>	Try out the coat hanger, slinky and string telephone mini </a:t>
            </a:r>
            <a:r>
              <a:rPr lang="en-GB" sz="3200" kern="0" dirty="0" err="1">
                <a:solidFill>
                  <a:srgbClr val="FFFFFF"/>
                </a:solidFill>
                <a:latin typeface="Calibri" pitchFamily="34" charset="0"/>
              </a:rPr>
              <a:t>practicals</a:t>
            </a:r>
            <a:r>
              <a:rPr lang="en-GB" sz="3200" kern="0" dirty="0">
                <a:solidFill>
                  <a:srgbClr val="FFFFFF"/>
                </a:solidFill>
                <a:latin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5373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8 sound &amp; coathangers 8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53579"/>
            <a:ext cx="10483849" cy="680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416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1" t="22058" r="12940" b="19117"/>
          <a:stretch/>
        </p:blipFill>
        <p:spPr bwMode="auto">
          <a:xfrm>
            <a:off x="1528064" y="370114"/>
            <a:ext cx="9135871" cy="568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134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3765" y="476673"/>
            <a:ext cx="8872715" cy="492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96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92DFF9-5B3A-49F6-9DC2-909F417FEABA}"/>
              </a:ext>
            </a:extLst>
          </p:cNvPr>
          <p:cNvSpPr txBox="1"/>
          <p:nvPr/>
        </p:nvSpPr>
        <p:spPr>
          <a:xfrm>
            <a:off x="2145881" y="3777400"/>
            <a:ext cx="189968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GB" sz="4267" kern="0" dirty="0">
                <a:solidFill>
                  <a:prstClr val="black"/>
                </a:solidFill>
              </a:rPr>
              <a:t>solid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CCF2D5-CA34-4FD2-92BB-8B91E6B1F35F}"/>
              </a:ext>
            </a:extLst>
          </p:cNvPr>
          <p:cNvSpPr txBox="1"/>
          <p:nvPr/>
        </p:nvSpPr>
        <p:spPr>
          <a:xfrm>
            <a:off x="4834737" y="3777400"/>
            <a:ext cx="189968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GB" sz="4267" kern="0" dirty="0">
                <a:solidFill>
                  <a:prstClr val="black"/>
                </a:solidFill>
              </a:rPr>
              <a:t>liquid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D9F06C-D6F7-4385-A523-E8EAF3030029}"/>
              </a:ext>
            </a:extLst>
          </p:cNvPr>
          <p:cNvSpPr txBox="1"/>
          <p:nvPr/>
        </p:nvSpPr>
        <p:spPr>
          <a:xfrm>
            <a:off x="7523590" y="3777400"/>
            <a:ext cx="189968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GB" sz="4267" kern="0" dirty="0">
                <a:solidFill>
                  <a:prstClr val="black"/>
                </a:solidFill>
              </a:rPr>
              <a:t>gas</a:t>
            </a:r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E7966803-184C-4F94-AA78-2E0109B8DAA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886" y="1461854"/>
            <a:ext cx="2401463" cy="2423001"/>
          </a:xfrm>
          <a:prstGeom prst="rect">
            <a:avLst/>
          </a:prstGeom>
        </p:spPr>
      </p:pic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8E620190-99C6-4F04-B507-E351788F57B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817" y="1403682"/>
            <a:ext cx="2223132" cy="2481173"/>
          </a:xfrm>
          <a:prstGeom prst="rect">
            <a:avLst/>
          </a:prstGeom>
        </p:spPr>
      </p:pic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73B6FE2D-F3E3-480B-97EE-3259059D704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221" y="1500483"/>
            <a:ext cx="2223132" cy="22769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37F084-7B5F-435B-8742-C9BCE20340D9}"/>
              </a:ext>
            </a:extLst>
          </p:cNvPr>
          <p:cNvSpPr txBox="1"/>
          <p:nvPr/>
        </p:nvSpPr>
        <p:spPr>
          <a:xfrm>
            <a:off x="3657601" y="4419460"/>
            <a:ext cx="40920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prstClr val="black"/>
                </a:solidFill>
                <a:latin typeface="Calibri"/>
              </a:rPr>
              <a:t>most particles should be touching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43D810-C378-4DC1-B186-432518EF049A}"/>
              </a:ext>
            </a:extLst>
          </p:cNvPr>
          <p:cNvSpPr/>
          <p:nvPr/>
        </p:nvSpPr>
        <p:spPr>
          <a:xfrm>
            <a:off x="1984804" y="1515168"/>
            <a:ext cx="2221841" cy="2262232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GB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74934F-C17D-4AF3-B2C8-621FB5E9DB6B}"/>
              </a:ext>
            </a:extLst>
          </p:cNvPr>
          <p:cNvSpPr/>
          <p:nvPr/>
        </p:nvSpPr>
        <p:spPr>
          <a:xfrm>
            <a:off x="4673660" y="1515168"/>
            <a:ext cx="2221841" cy="2262232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GB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5E0EB3-7A8E-411C-A26C-F30E7442BD26}"/>
              </a:ext>
            </a:extLst>
          </p:cNvPr>
          <p:cNvSpPr/>
          <p:nvPr/>
        </p:nvSpPr>
        <p:spPr>
          <a:xfrm>
            <a:off x="7362513" y="1515168"/>
            <a:ext cx="2221841" cy="2262232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GB" sz="2400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F16CBC0-07C7-46C9-B293-F344CF750D69}"/>
              </a:ext>
            </a:extLst>
          </p:cNvPr>
          <p:cNvCxnSpPr/>
          <p:nvPr/>
        </p:nvCxnSpPr>
        <p:spPr>
          <a:xfrm flipH="1">
            <a:off x="1933904" y="672663"/>
            <a:ext cx="7833709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461C268-F16F-44A9-B70A-C3453FDA5E8C}"/>
              </a:ext>
            </a:extLst>
          </p:cNvPr>
          <p:cNvSpPr txBox="1"/>
          <p:nvPr/>
        </p:nvSpPr>
        <p:spPr>
          <a:xfrm>
            <a:off x="2460367" y="668498"/>
            <a:ext cx="7095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prstClr val="black"/>
                </a:solidFill>
              </a:rPr>
              <a:t>sound travels faster</a:t>
            </a:r>
          </a:p>
        </p:txBody>
      </p:sp>
    </p:spTree>
    <p:extLst>
      <p:ext uri="{BB962C8B-B14F-4D97-AF65-F5344CB8AC3E}">
        <p14:creationId xmlns:p14="http://schemas.microsoft.com/office/powerpoint/2010/main" val="231785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9026" y="1167034"/>
            <a:ext cx="11153948" cy="4523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dirty="0">
                <a:latin typeface="+mj-lt"/>
                <a:cs typeface="Arial" panose="020B0604020202020204" pitchFamily="34" charset="0"/>
              </a:rPr>
              <a:t>Sound travels at different _______in different materials.</a:t>
            </a:r>
          </a:p>
          <a:p>
            <a:endParaRPr lang="en-GB" sz="3733" dirty="0">
              <a:latin typeface="+mj-lt"/>
              <a:cs typeface="Arial" panose="020B0604020202020204" pitchFamily="34" charset="0"/>
            </a:endParaRPr>
          </a:p>
          <a:p>
            <a:r>
              <a:rPr lang="en-GB" sz="3733" dirty="0">
                <a:latin typeface="+mj-lt"/>
                <a:cs typeface="Arial" panose="020B0604020202020204" pitchFamily="34" charset="0"/>
              </a:rPr>
              <a:t>The _________ are passed on more easily when the _______ are close together, so sound travels _____ in a solid compared to a liquid or gas and the sound is also louder through a ____. </a:t>
            </a:r>
          </a:p>
          <a:p>
            <a:endParaRPr lang="en-GB" sz="3200" dirty="0">
              <a:latin typeface="+mj-lt"/>
              <a:cs typeface="Arial" panose="020B0604020202020204" pitchFamily="34" charset="0"/>
            </a:endParaRPr>
          </a:p>
          <a:p>
            <a:endParaRPr lang="en-GB" sz="3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3363" y="1116394"/>
            <a:ext cx="197658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speeds</a:t>
            </a:r>
          </a:p>
        </p:txBody>
      </p:sp>
      <p:sp>
        <p:nvSpPr>
          <p:cNvPr id="13" name="AutoShape 20"/>
          <p:cNvSpPr>
            <a:spLocks noChangeArrowheads="1"/>
          </p:cNvSpPr>
          <p:nvPr/>
        </p:nvSpPr>
        <p:spPr bwMode="auto">
          <a:xfrm>
            <a:off x="1079063" y="4927189"/>
            <a:ext cx="9571420" cy="1186980"/>
          </a:xfrm>
          <a:prstGeom prst="roundRect">
            <a:avLst>
              <a:gd name="adj" fmla="val 737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GB" sz="3200" kern="0" dirty="0">
                <a:latin typeface="+mj-lt"/>
              </a:rPr>
              <a:t>vibrations		speed	particles	faster		slower	solid		liquid	 	gas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51709" y="2282443"/>
            <a:ext cx="246714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vibrations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7828" y="2894180"/>
            <a:ext cx="207429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particles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88132" y="2900929"/>
            <a:ext cx="183612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faster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B6CA2B-4CF9-4687-9489-FAF41A757567}"/>
              </a:ext>
            </a:extLst>
          </p:cNvPr>
          <p:cNvSpPr txBox="1"/>
          <p:nvPr/>
        </p:nvSpPr>
        <p:spPr>
          <a:xfrm>
            <a:off x="3831244" y="4057181"/>
            <a:ext cx="140114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solid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D70479E-ABA5-40A4-AF5D-047448A1773B}"/>
              </a:ext>
            </a:extLst>
          </p:cNvPr>
          <p:cNvGrpSpPr/>
          <p:nvPr/>
        </p:nvGrpSpPr>
        <p:grpSpPr>
          <a:xfrm>
            <a:off x="7479944" y="273704"/>
            <a:ext cx="4716236" cy="659938"/>
            <a:chOff x="-1" y="411506"/>
            <a:chExt cx="4716236" cy="65993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6301AD-F24B-45FE-A077-D3A43AAD71D9}"/>
                </a:ext>
              </a:extLst>
            </p:cNvPr>
            <p:cNvSpPr txBox="1"/>
            <p:nvPr/>
          </p:nvSpPr>
          <p:spPr>
            <a:xfrm>
              <a:off x="-1" y="411506"/>
              <a:ext cx="4716236" cy="659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  <a:latin typeface="+mj-lt"/>
                </a:rPr>
                <a:t>Copy &amp; Complete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D0ADD3C-D44D-49E7-9158-652ADEA31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03" y="426441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931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4" grpId="0"/>
      <p:bldP spid="15" grpId="0"/>
      <p:bldP spid="16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857" y="1"/>
            <a:ext cx="87504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796" indent="-177796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800" b="1" i="1" kern="0" dirty="0">
                <a:latin typeface="Calibri" panose="020F0502020204030204" pitchFamily="34" charset="0"/>
              </a:rPr>
              <a:t>My Learning Journey……</a:t>
            </a:r>
          </a:p>
          <a:p>
            <a:pPr marL="177796" indent="-177796" defTabSz="914377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2400" kern="0" dirty="0">
              <a:solidFill>
                <a:srgbClr val="FFFF00"/>
              </a:solidFill>
              <a:latin typeface="Trebuchet MS" pitchFamily="34" charset="0"/>
            </a:endParaRPr>
          </a:p>
          <a:p>
            <a:pPr marL="265107" indent="-265107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200" kern="0" dirty="0">
              <a:solidFill>
                <a:srgbClr val="FFFF00"/>
              </a:solidFill>
              <a:latin typeface="Trebuchet MS" pitchFamily="34" charset="0"/>
            </a:endParaRPr>
          </a:p>
        </p:txBody>
      </p:sp>
      <p:graphicFrame>
        <p:nvGraphicFramePr>
          <p:cNvPr id="10" name="Group 24"/>
          <p:cNvGraphicFramePr>
            <a:graphicFrameLocks noGrp="1"/>
          </p:cNvGraphicFramePr>
          <p:nvPr>
            <p:extLst/>
          </p:nvPr>
        </p:nvGraphicFramePr>
        <p:xfrm>
          <a:off x="108856" y="847573"/>
          <a:ext cx="11767931" cy="5858026"/>
        </p:xfrm>
        <a:graphic>
          <a:graphicData uri="http://schemas.openxmlformats.org/drawingml/2006/table">
            <a:tbl>
              <a:tblPr/>
              <a:tblGrid>
                <a:gridCol w="3921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1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86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Developing</a:t>
                      </a:r>
                    </a:p>
                  </a:txBody>
                  <a:tcPr marL="91431" marR="91431"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Securing 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Exceeding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939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1431" marR="91431"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2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altLang="en-US" sz="2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3507" y="1741015"/>
            <a:ext cx="385093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Recognise all matter is made of particles and identify solid, liquid, gas.</a:t>
            </a:r>
          </a:p>
          <a:p>
            <a:pPr defTabSz="914377">
              <a:defRPr/>
            </a:pPr>
            <a:endParaRPr lang="en-GB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8795" y="3357015"/>
            <a:ext cx="34814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Recall sound travels through materials by vibrations.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59727" y="1624736"/>
            <a:ext cx="38509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Recall light travels faster than sound and use data to compare speed of sound in solids, liquids, gases. </a:t>
            </a:r>
          </a:p>
          <a:p>
            <a:pPr defTabSz="914377">
              <a:defRPr/>
            </a:pPr>
            <a:endParaRPr lang="en-GB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8571" y="3172745"/>
            <a:ext cx="38509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Use particle models to explain how sound travels through different materials at different speeds. </a:t>
            </a:r>
          </a:p>
          <a:p>
            <a:pPr defTabSz="914377">
              <a:defRPr/>
            </a:pPr>
            <a:endParaRPr lang="en-GB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48572" y="4720753"/>
            <a:ext cx="387324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Describe sound as a wave using frequency, amplitude, speed. Recall that waves transfer energy but not matter</a:t>
            </a:r>
          </a:p>
          <a:p>
            <a:pPr defTabSz="914377">
              <a:defRPr/>
            </a:pPr>
            <a:endParaRPr lang="en-GB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39938" y="2652764"/>
            <a:ext cx="38509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Evaluate the use of a slinky model to describe sound</a:t>
            </a:r>
          </a:p>
          <a:p>
            <a:pPr defTabSz="914377">
              <a:defRPr/>
            </a:pPr>
            <a:endParaRPr lang="en-GB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95891" y="3911409"/>
            <a:ext cx="3850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Explain why sound intensity decreases as distance from source increases.</a:t>
            </a:r>
          </a:p>
          <a:p>
            <a:pPr defTabSz="914377">
              <a:defRPr/>
            </a:pPr>
            <a:endParaRPr lang="en-GB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8795" y="4860902"/>
            <a:ext cx="3660679" cy="1600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667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Describe how sound changes as you get further from the source</a:t>
            </a:r>
          </a:p>
          <a:p>
            <a:pPr defTabSz="914377">
              <a:defRPr/>
            </a:pPr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807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2031" y="455107"/>
            <a:ext cx="1112410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2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Reqs</a:t>
            </a:r>
          </a:p>
          <a:p>
            <a:pPr defTabSz="914377">
              <a:defRPr/>
            </a:pPr>
            <a:endParaRPr lang="en-GB" sz="3200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7">
              <a:defRPr/>
            </a:pPr>
            <a:r>
              <a:rPr lang="en-GB" sz="32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practical</a:t>
            </a:r>
          </a:p>
          <a:p>
            <a:pPr defTabSz="914377">
              <a:defRPr/>
            </a:pP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 hangers with string &amp; spoons / spatulas to tap them.</a:t>
            </a:r>
          </a:p>
          <a:p>
            <a:pPr defTabSz="914377">
              <a:defRPr/>
            </a:pP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Premade string telephones</a:t>
            </a:r>
          </a:p>
          <a:p>
            <a:pPr defTabSz="914377">
              <a:defRPr/>
            </a:pP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short s</a:t>
            </a:r>
            <a:r>
              <a:rPr lang="en-GB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linky</a:t>
            </a:r>
            <a:endParaRPr lang="en-GB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7">
              <a:defRPr/>
            </a:pPr>
            <a:r>
              <a:rPr lang="en-GB" sz="32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</a:t>
            </a:r>
          </a:p>
          <a:p>
            <a:pPr defTabSz="914377">
              <a:defRPr/>
            </a:pP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long slinky with one coil marked with tape</a:t>
            </a:r>
          </a:p>
          <a:p>
            <a:pPr defTabSz="914377">
              <a:defRPr/>
            </a:pP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Plastic / polystyrene cup to amplify slinky laser sounds</a:t>
            </a:r>
          </a:p>
          <a:p>
            <a:pPr defTabSz="914377">
              <a:defRPr/>
            </a:pPr>
            <a:endParaRPr lang="en-GB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7">
              <a:defRPr/>
            </a:pPr>
            <a:r>
              <a:rPr lang="en-GB" sz="32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Worksheets</a:t>
            </a:r>
          </a:p>
          <a:p>
            <a:pPr lvl="0"/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7Lb - Pressure wave diagram</a:t>
            </a:r>
          </a:p>
        </p:txBody>
      </p:sp>
    </p:spTree>
    <p:extLst>
      <p:ext uri="{BB962C8B-B14F-4D97-AF65-F5344CB8AC3E}">
        <p14:creationId xmlns:p14="http://schemas.microsoft.com/office/powerpoint/2010/main" val="2330210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909" t="10419" r="16893" b="12384"/>
          <a:stretch/>
        </p:blipFill>
        <p:spPr>
          <a:xfrm>
            <a:off x="0" y="0"/>
            <a:ext cx="9267136" cy="6858000"/>
          </a:xfrm>
          <a:prstGeom prst="rect">
            <a:avLst/>
          </a:prstGeom>
        </p:spPr>
      </p:pic>
      <p:sp>
        <p:nvSpPr>
          <p:cNvPr id="5" name="AutoShape 18"/>
          <p:cNvSpPr>
            <a:spLocks noChangeArrowheads="1"/>
          </p:cNvSpPr>
          <p:nvPr/>
        </p:nvSpPr>
        <p:spPr bwMode="auto">
          <a:xfrm>
            <a:off x="7412089" y="0"/>
            <a:ext cx="5524500" cy="3129091"/>
          </a:xfrm>
          <a:prstGeom prst="cloudCallout">
            <a:avLst>
              <a:gd name="adj1" fmla="val 33247"/>
              <a:gd name="adj2" fmla="val 74844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 defTabSz="914377">
              <a:defRPr/>
            </a:pPr>
            <a:r>
              <a:rPr lang="en-GB" sz="3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to a sound as it gets further from the </a:t>
            </a:r>
            <a:r>
              <a:rPr lang="en-GB" sz="32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GB" sz="3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6DB408-47EF-4D8A-AE68-77243A6E5F4A}"/>
              </a:ext>
            </a:extLst>
          </p:cNvPr>
          <p:cNvSpPr txBox="1"/>
          <p:nvPr/>
        </p:nvSpPr>
        <p:spPr>
          <a:xfrm>
            <a:off x="9157855" y="3574473"/>
            <a:ext cx="26739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Sound gets quieter</a:t>
            </a:r>
          </a:p>
        </p:txBody>
      </p:sp>
    </p:spTree>
    <p:extLst>
      <p:ext uri="{BB962C8B-B14F-4D97-AF65-F5344CB8AC3E}">
        <p14:creationId xmlns:p14="http://schemas.microsoft.com/office/powerpoint/2010/main" val="63111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EBF6AB-1FE7-4FAF-8C23-AB9E71F190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09" t="10419" r="16893" b="12384"/>
          <a:stretch/>
        </p:blipFill>
        <p:spPr>
          <a:xfrm>
            <a:off x="4653281" y="1288474"/>
            <a:ext cx="7538720" cy="55789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0AEC29-A7DB-46C6-9E02-88C64E8A8CA2}"/>
              </a:ext>
            </a:extLst>
          </p:cNvPr>
          <p:cNvSpPr txBox="1"/>
          <p:nvPr/>
        </p:nvSpPr>
        <p:spPr>
          <a:xfrm>
            <a:off x="0" y="1"/>
            <a:ext cx="12081163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dirty="0">
                <a:latin typeface="Arial" panose="020B0604020202020204" pitchFamily="34" charset="0"/>
                <a:cs typeface="Arial" panose="020B0604020202020204" pitchFamily="34" charset="0"/>
              </a:rPr>
              <a:t>Explain what happens to sound as you get further away from a source. (4 marks)</a:t>
            </a:r>
          </a:p>
        </p:txBody>
      </p:sp>
    </p:spTree>
    <p:extLst>
      <p:ext uri="{BB962C8B-B14F-4D97-AF65-F5344CB8AC3E}">
        <p14:creationId xmlns:p14="http://schemas.microsoft.com/office/powerpoint/2010/main" val="2592656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576D7B83-6468-421B-B78A-729F48949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917381" cy="5987443"/>
          </a:xfrm>
          <a:prstGeom prst="rect">
            <a:avLst/>
          </a:prstGeom>
        </p:spPr>
      </p:pic>
      <p:sp>
        <p:nvSpPr>
          <p:cNvPr id="5" name="AutoShape 20">
            <a:extLst>
              <a:ext uri="{FF2B5EF4-FFF2-40B4-BE49-F238E27FC236}">
                <a16:creationId xmlns:a16="http://schemas.microsoft.com/office/drawing/2014/main" id="{7E3C5C11-CBD3-4A50-9EC0-4787F90CD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560" y="136476"/>
            <a:ext cx="7694385" cy="1678469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GB" sz="32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Click to open </a:t>
            </a:r>
            <a:r>
              <a:rPr lang="en-GB" sz="3200" kern="0" dirty="0" err="1">
                <a:solidFill>
                  <a:srgbClr val="FFFFFF"/>
                </a:solidFill>
                <a:latin typeface="Calibri" pitchFamily="34" charset="0"/>
                <a:sym typeface="Wingdings"/>
              </a:rPr>
              <a:t>PhET</a:t>
            </a:r>
            <a:r>
              <a:rPr lang="en-GB" sz="32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 sim. (Sound / Particles)</a:t>
            </a:r>
          </a:p>
          <a:p>
            <a:pPr>
              <a:defRPr/>
            </a:pPr>
            <a:r>
              <a:rPr lang="en-GB" sz="32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Explore the amplitude close to &amp; further away from the speaker</a:t>
            </a:r>
            <a:endParaRPr lang="en-GB" sz="32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85C14D0-CAFB-45F4-BB90-E5ACEDEA88FB}"/>
              </a:ext>
            </a:extLst>
          </p:cNvPr>
          <p:cNvSpPr/>
          <p:nvPr/>
        </p:nvSpPr>
        <p:spPr>
          <a:xfrm>
            <a:off x="4904510" y="5292438"/>
            <a:ext cx="1039092" cy="872836"/>
          </a:xfrm>
          <a:prstGeom prst="ellipse">
            <a:avLst/>
          </a:prstGeom>
          <a:noFill/>
          <a:ln w="47625"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1096378-3D55-4D25-B51C-A466C889BCFB}"/>
              </a:ext>
            </a:extLst>
          </p:cNvPr>
          <p:cNvSpPr/>
          <p:nvPr/>
        </p:nvSpPr>
        <p:spPr>
          <a:xfrm>
            <a:off x="8114145" y="2073565"/>
            <a:ext cx="1039092" cy="872836"/>
          </a:xfrm>
          <a:prstGeom prst="ellipse">
            <a:avLst/>
          </a:prstGeom>
          <a:noFill/>
          <a:ln w="47625"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228326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BFB8B9-FABA-4788-BB69-5E366C04D6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925"/>
          <a:stretch/>
        </p:blipFill>
        <p:spPr>
          <a:xfrm>
            <a:off x="0" y="138545"/>
            <a:ext cx="10640291" cy="37305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EBF6AB-1FE7-4FAF-8C23-AB9E71F190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09" t="10419" r="16893" b="12384"/>
          <a:stretch/>
        </p:blipFill>
        <p:spPr>
          <a:xfrm>
            <a:off x="7043589" y="3048000"/>
            <a:ext cx="5148411" cy="381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2275DD-035E-4451-8632-B23CA432AD36}"/>
              </a:ext>
            </a:extLst>
          </p:cNvPr>
          <p:cNvSpPr txBox="1"/>
          <p:nvPr/>
        </p:nvSpPr>
        <p:spPr>
          <a:xfrm>
            <a:off x="152399" y="3657600"/>
            <a:ext cx="7481455" cy="1610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933" dirty="0"/>
              <a:t>So the amplitude gets less and the sound is quieter.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13303B-FBE8-45DB-908A-6FBD231B06BA}"/>
              </a:ext>
            </a:extLst>
          </p:cNvPr>
          <p:cNvSpPr txBox="1"/>
          <p:nvPr/>
        </p:nvSpPr>
        <p:spPr>
          <a:xfrm>
            <a:off x="9476508" y="1477818"/>
            <a:ext cx="1191491" cy="851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933" dirty="0"/>
              <a:t>(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506F8C-FD4C-49A3-A2D0-D13B0FE156E3}"/>
              </a:ext>
            </a:extLst>
          </p:cNvPr>
          <p:cNvSpPr txBox="1"/>
          <p:nvPr/>
        </p:nvSpPr>
        <p:spPr>
          <a:xfrm>
            <a:off x="4082472" y="2941782"/>
            <a:ext cx="1191491" cy="851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933" dirty="0"/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C25ADA-98EA-410E-A48A-7E8AF5644477}"/>
              </a:ext>
            </a:extLst>
          </p:cNvPr>
          <p:cNvSpPr txBox="1"/>
          <p:nvPr/>
        </p:nvSpPr>
        <p:spPr>
          <a:xfrm>
            <a:off x="2549238" y="1136073"/>
            <a:ext cx="92825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867" dirty="0">
                <a:solidFill>
                  <a:srgbClr val="009242"/>
                </a:solidFill>
                <a:sym typeface="Wingdings" panose="05000000000000000000" pitchFamily="2" charset="2"/>
              </a:rPr>
              <a:t></a:t>
            </a:r>
            <a:endParaRPr lang="en-GB" sz="5867" dirty="0">
              <a:solidFill>
                <a:srgbClr val="00924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6C2A1E-CB1C-4BDC-BB7B-19A4C00BF5D2}"/>
              </a:ext>
            </a:extLst>
          </p:cNvPr>
          <p:cNvSpPr txBox="1"/>
          <p:nvPr/>
        </p:nvSpPr>
        <p:spPr>
          <a:xfrm>
            <a:off x="9208657" y="1048328"/>
            <a:ext cx="92825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867" dirty="0">
                <a:solidFill>
                  <a:srgbClr val="009242"/>
                </a:solidFill>
                <a:sym typeface="Wingdings" panose="05000000000000000000" pitchFamily="2" charset="2"/>
              </a:rPr>
              <a:t></a:t>
            </a:r>
            <a:endParaRPr lang="en-GB" sz="5867" dirty="0">
              <a:solidFill>
                <a:srgbClr val="00924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AF0A91-7E2C-4B8F-80DB-DCEA564F7026}"/>
              </a:ext>
            </a:extLst>
          </p:cNvPr>
          <p:cNvSpPr txBox="1"/>
          <p:nvPr/>
        </p:nvSpPr>
        <p:spPr>
          <a:xfrm>
            <a:off x="5920511" y="3149601"/>
            <a:ext cx="92825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867" dirty="0">
                <a:solidFill>
                  <a:srgbClr val="009242"/>
                </a:solidFill>
                <a:sym typeface="Wingdings" panose="05000000000000000000" pitchFamily="2" charset="2"/>
              </a:rPr>
              <a:t></a:t>
            </a:r>
            <a:endParaRPr lang="en-GB" sz="5867" dirty="0">
              <a:solidFill>
                <a:srgbClr val="00924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BDBA25-9AAA-4684-BEF6-4E983439A3C1}"/>
              </a:ext>
            </a:extLst>
          </p:cNvPr>
          <p:cNvSpPr txBox="1"/>
          <p:nvPr/>
        </p:nvSpPr>
        <p:spPr>
          <a:xfrm>
            <a:off x="6082149" y="4821382"/>
            <a:ext cx="92825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867" dirty="0">
                <a:solidFill>
                  <a:srgbClr val="009242"/>
                </a:solidFill>
                <a:sym typeface="Wingdings" panose="05000000000000000000" pitchFamily="2" charset="2"/>
              </a:rPr>
              <a:t></a:t>
            </a:r>
            <a:endParaRPr lang="en-GB" sz="5867" dirty="0">
              <a:solidFill>
                <a:srgbClr val="0092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0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19E7A1-7AEE-4047-864D-B509A9E6E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15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94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9613AC-D19A-4D2C-8B63-D4D3D1F6D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30116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DC7145-24E2-497D-9CD2-73D97E271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288" y="2999969"/>
            <a:ext cx="7644713" cy="385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787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857" y="1"/>
            <a:ext cx="87504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796" indent="-177796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800" b="1" i="1" kern="0" dirty="0">
                <a:solidFill>
                  <a:srgbClr val="FFFFFF"/>
                </a:solidFill>
                <a:latin typeface="Calibri" panose="020F0502020204030204" pitchFamily="34" charset="0"/>
              </a:rPr>
              <a:t>My Learning Journey……</a:t>
            </a:r>
          </a:p>
          <a:p>
            <a:pPr marL="177796" indent="-177796" defTabSz="914377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2400" kern="0" dirty="0">
              <a:solidFill>
                <a:srgbClr val="FFFF00"/>
              </a:solidFill>
              <a:latin typeface="Trebuchet MS" pitchFamily="34" charset="0"/>
            </a:endParaRPr>
          </a:p>
          <a:p>
            <a:pPr marL="265107" indent="-265107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200" kern="0" dirty="0">
              <a:solidFill>
                <a:srgbClr val="FFFF00"/>
              </a:solidFill>
              <a:latin typeface="Trebuchet MS" pitchFamily="34" charset="0"/>
            </a:endParaRPr>
          </a:p>
        </p:txBody>
      </p:sp>
      <p:graphicFrame>
        <p:nvGraphicFramePr>
          <p:cNvPr id="10" name="Group 24"/>
          <p:cNvGraphicFramePr>
            <a:graphicFrameLocks noGrp="1"/>
          </p:cNvGraphicFramePr>
          <p:nvPr>
            <p:extLst/>
          </p:nvPr>
        </p:nvGraphicFramePr>
        <p:xfrm>
          <a:off x="108856" y="847573"/>
          <a:ext cx="11767931" cy="5858026"/>
        </p:xfrm>
        <a:graphic>
          <a:graphicData uri="http://schemas.openxmlformats.org/drawingml/2006/table">
            <a:tbl>
              <a:tblPr/>
              <a:tblGrid>
                <a:gridCol w="3921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1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86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Developing</a:t>
                      </a:r>
                    </a:p>
                  </a:txBody>
                  <a:tcPr marL="91431" marR="91431"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Securing 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Exceeding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939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1431" marR="91431"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2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altLang="en-US" sz="2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397" y="-72668"/>
            <a:ext cx="1208603" cy="12086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3507" y="1741015"/>
            <a:ext cx="385093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Recognise all matter is made of particles and identify solid, liquid, gas.</a:t>
            </a:r>
          </a:p>
          <a:p>
            <a:pPr defTabSz="914377">
              <a:defRPr/>
            </a:pPr>
            <a:endParaRPr lang="en-GB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8795" y="3357015"/>
            <a:ext cx="34814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Recall sound travels through materials by vibrations.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96267" y="117111"/>
            <a:ext cx="332509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733" b="1" i="1" dirty="0">
                <a:solidFill>
                  <a:srgbClr val="FF0000"/>
                </a:solidFill>
                <a:latin typeface="Arial"/>
              </a:rPr>
              <a:t>Completed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59727" y="1624736"/>
            <a:ext cx="38509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Recall light travels faster than sound and use data to compare speed of sound in solids, liquids, gases. </a:t>
            </a:r>
          </a:p>
          <a:p>
            <a:pPr defTabSz="914377">
              <a:defRPr/>
            </a:pPr>
            <a:endParaRPr lang="en-GB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8571" y="3172745"/>
            <a:ext cx="38509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Use particle models to explain how sound travels through different materials at different speeds. </a:t>
            </a:r>
          </a:p>
          <a:p>
            <a:pPr defTabSz="914377">
              <a:defRPr/>
            </a:pPr>
            <a:endParaRPr lang="en-GB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48572" y="4720753"/>
            <a:ext cx="387324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Describe sound as a wave using frequency, amplitude, speed. Recall that waves transfer energy but not matter</a:t>
            </a:r>
          </a:p>
          <a:p>
            <a:pPr defTabSz="914377">
              <a:defRPr/>
            </a:pPr>
            <a:endParaRPr lang="en-GB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39938" y="2652764"/>
            <a:ext cx="38509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Evaluate the use of a slinky model to describe sound</a:t>
            </a:r>
          </a:p>
          <a:p>
            <a:pPr defTabSz="914377">
              <a:defRPr/>
            </a:pPr>
            <a:endParaRPr lang="en-GB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95891" y="3911409"/>
            <a:ext cx="3850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Explain why sound intensity decreases as distance from source increases.</a:t>
            </a:r>
          </a:p>
          <a:p>
            <a:pPr defTabSz="914377">
              <a:defRPr/>
            </a:pPr>
            <a:endParaRPr lang="en-GB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8795" y="4860902"/>
            <a:ext cx="3660679" cy="1600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667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Describe how sound changes as you get further from the source</a:t>
            </a:r>
          </a:p>
          <a:p>
            <a:pPr defTabSz="914377">
              <a:defRPr/>
            </a:pPr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80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867" y="3752505"/>
            <a:ext cx="3039927" cy="2637716"/>
          </a:xfrm>
          <a:prstGeom prst="rect">
            <a:avLst/>
          </a:prstGeom>
        </p:spPr>
      </p:pic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229" y="2152065"/>
            <a:ext cx="7534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 dirty="0">
                <a:solidFill>
                  <a:srgbClr val="FFFFFF"/>
                </a:solidFill>
                <a:latin typeface="Comic Sans MS" panose="030F0702030302020204" pitchFamily="66" charset="0"/>
              </a:rPr>
              <a:t>Hot Seat</a:t>
            </a:r>
          </a:p>
        </p:txBody>
      </p:sp>
    </p:spTree>
    <p:extLst>
      <p:ext uri="{BB962C8B-B14F-4D97-AF65-F5344CB8AC3E}">
        <p14:creationId xmlns:p14="http://schemas.microsoft.com/office/powerpoint/2010/main" val="28870498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544" y="1967487"/>
            <a:ext cx="7534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 dirty="0">
                <a:solidFill>
                  <a:srgbClr val="FFFFFF"/>
                </a:solidFill>
                <a:latin typeface="Comic Sans MS" panose="030F0702030302020204" pitchFamily="66" charset="0"/>
              </a:rPr>
              <a:t>Particles</a:t>
            </a:r>
          </a:p>
        </p:txBody>
      </p:sp>
    </p:spTree>
    <p:extLst>
      <p:ext uri="{BB962C8B-B14F-4D97-AF65-F5344CB8AC3E}">
        <p14:creationId xmlns:p14="http://schemas.microsoft.com/office/powerpoint/2010/main" val="3028429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544" y="1967487"/>
            <a:ext cx="7534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 dirty="0">
                <a:solidFill>
                  <a:srgbClr val="FFFFFF"/>
                </a:solidFill>
                <a:latin typeface="Comic Sans MS" panose="030F0702030302020204" pitchFamily="66" charset="0"/>
              </a:rPr>
              <a:t>energy</a:t>
            </a:r>
          </a:p>
        </p:txBody>
      </p:sp>
    </p:spTree>
    <p:extLst>
      <p:ext uri="{BB962C8B-B14F-4D97-AF65-F5344CB8AC3E}">
        <p14:creationId xmlns:p14="http://schemas.microsoft.com/office/powerpoint/2010/main" val="2514460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214523-4306-404F-8401-C340F2455715}"/>
              </a:ext>
            </a:extLst>
          </p:cNvPr>
          <p:cNvSpPr/>
          <p:nvPr/>
        </p:nvSpPr>
        <p:spPr>
          <a:xfrm>
            <a:off x="275127" y="1147550"/>
            <a:ext cx="2923556" cy="29688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EDACC1-6871-41C4-9878-A33BAE119020}"/>
              </a:ext>
            </a:extLst>
          </p:cNvPr>
          <p:cNvSpPr txBox="1"/>
          <p:nvPr/>
        </p:nvSpPr>
        <p:spPr>
          <a:xfrm>
            <a:off x="778427" y="4326853"/>
            <a:ext cx="1934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+mj-lt"/>
                <a:cs typeface="Arial" panose="020B0604020202020204" pitchFamily="34" charset="0"/>
              </a:rPr>
              <a:t>solid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ABED0F-24DF-49CE-A938-9434F5C69752}"/>
              </a:ext>
            </a:extLst>
          </p:cNvPr>
          <p:cNvSpPr/>
          <p:nvPr/>
        </p:nvSpPr>
        <p:spPr>
          <a:xfrm>
            <a:off x="3319490" y="1147550"/>
            <a:ext cx="2721804" cy="29688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552BA6-0D9A-4C1D-81B6-C4BFC99C8BB9}"/>
              </a:ext>
            </a:extLst>
          </p:cNvPr>
          <p:cNvSpPr txBox="1"/>
          <p:nvPr/>
        </p:nvSpPr>
        <p:spPr>
          <a:xfrm>
            <a:off x="3928502" y="4306861"/>
            <a:ext cx="1934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+mj-lt"/>
                <a:cs typeface="Arial" panose="020B0604020202020204" pitchFamily="34" charset="0"/>
              </a:rPr>
              <a:t>liquid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EBF525-1478-4780-8C47-80F0F100F982}"/>
              </a:ext>
            </a:extLst>
          </p:cNvPr>
          <p:cNvSpPr/>
          <p:nvPr/>
        </p:nvSpPr>
        <p:spPr>
          <a:xfrm>
            <a:off x="6096000" y="1147551"/>
            <a:ext cx="2873829" cy="29500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753132-8CB9-4517-A880-693B3E4CD083}"/>
              </a:ext>
            </a:extLst>
          </p:cNvPr>
          <p:cNvSpPr txBox="1"/>
          <p:nvPr/>
        </p:nvSpPr>
        <p:spPr>
          <a:xfrm>
            <a:off x="6675849" y="4237764"/>
            <a:ext cx="1934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+mj-lt"/>
                <a:cs typeface="Arial" panose="020B0604020202020204" pitchFamily="34" charset="0"/>
              </a:rPr>
              <a:t>gas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999391-ABE1-4635-8BA6-3B92F58B03E0}"/>
              </a:ext>
            </a:extLst>
          </p:cNvPr>
          <p:cNvSpPr/>
          <p:nvPr/>
        </p:nvSpPr>
        <p:spPr>
          <a:xfrm>
            <a:off x="9098146" y="1145519"/>
            <a:ext cx="2643214" cy="29688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8CAE8F-D4E1-4BC7-881E-7CDFEE37863A}"/>
              </a:ext>
            </a:extLst>
          </p:cNvPr>
          <p:cNvSpPr txBox="1"/>
          <p:nvPr/>
        </p:nvSpPr>
        <p:spPr>
          <a:xfrm>
            <a:off x="9423197" y="4211289"/>
            <a:ext cx="2219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+mj-lt"/>
                <a:cs typeface="Arial" panose="020B0604020202020204" pitchFamily="34" charset="0"/>
              </a:rPr>
              <a:t>vacuum</a:t>
            </a:r>
          </a:p>
        </p:txBody>
      </p:sp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id="{2193F1AF-9349-4F71-900F-E9B431EFC2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40" y="1404571"/>
            <a:ext cx="2572529" cy="2595602"/>
          </a:xfrm>
          <a:prstGeom prst="rect">
            <a:avLst/>
          </a:prstGeom>
        </p:spPr>
      </p:pic>
      <p:pic>
        <p:nvPicPr>
          <p:cNvPr id="11" name="Picture 10" descr="Screen Clipping">
            <a:extLst>
              <a:ext uri="{FF2B5EF4-FFF2-40B4-BE49-F238E27FC236}">
                <a16:creationId xmlns:a16="http://schemas.microsoft.com/office/drawing/2014/main" id="{266BC85E-663F-4954-90B8-35DA04F122D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852" y="1147550"/>
            <a:ext cx="2743756" cy="2950015"/>
          </a:xfrm>
          <a:prstGeom prst="rect">
            <a:avLst/>
          </a:prstGeom>
        </p:spPr>
      </p:pic>
      <p:pic>
        <p:nvPicPr>
          <p:cNvPr id="12" name="Picture 11" descr="Screen Clipping">
            <a:extLst>
              <a:ext uri="{FF2B5EF4-FFF2-40B4-BE49-F238E27FC236}">
                <a16:creationId xmlns:a16="http://schemas.microsoft.com/office/drawing/2014/main" id="{B507BC04-B877-4C00-8C8E-2731354223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540" y="1376840"/>
            <a:ext cx="2510510" cy="2571248"/>
          </a:xfrm>
          <a:prstGeom prst="rect">
            <a:avLst/>
          </a:prstGeom>
        </p:spPr>
      </p:pic>
      <p:sp>
        <p:nvSpPr>
          <p:cNvPr id="13" name="AutoShape 18">
            <a:extLst>
              <a:ext uri="{FF2B5EF4-FFF2-40B4-BE49-F238E27FC236}">
                <a16:creationId xmlns:a16="http://schemas.microsoft.com/office/drawing/2014/main" id="{9C575764-63F5-440F-820A-43A747EAB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320" y="5225304"/>
            <a:ext cx="10651573" cy="1016178"/>
          </a:xfrm>
          <a:prstGeom prst="wedgeRectCallout">
            <a:avLst/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Which will it be easiest for sound to travel through</a:t>
            </a:r>
            <a:r>
              <a:rPr kumimoji="0" lang="en-GB" sz="36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?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8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544" y="1616192"/>
            <a:ext cx="75342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 dirty="0">
                <a:solidFill>
                  <a:srgbClr val="FFFFFF"/>
                </a:solidFill>
                <a:latin typeface="Comic Sans MS" panose="030F0702030302020204" pitchFamily="66" charset="0"/>
              </a:rPr>
              <a:t>Speed of sound</a:t>
            </a:r>
          </a:p>
        </p:txBody>
      </p:sp>
    </p:spTree>
    <p:extLst>
      <p:ext uri="{BB962C8B-B14F-4D97-AF65-F5344CB8AC3E}">
        <p14:creationId xmlns:p14="http://schemas.microsoft.com/office/powerpoint/2010/main" val="2588350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544" y="1967487"/>
            <a:ext cx="7534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 dirty="0">
                <a:solidFill>
                  <a:srgbClr val="FFFFFF"/>
                </a:solidFill>
                <a:latin typeface="Comic Sans MS" panose="030F0702030302020204" pitchFamily="66" charset="0"/>
              </a:rPr>
              <a:t>Sound wave</a:t>
            </a:r>
          </a:p>
        </p:txBody>
      </p:sp>
    </p:spTree>
    <p:extLst>
      <p:ext uri="{BB962C8B-B14F-4D97-AF65-F5344CB8AC3E}">
        <p14:creationId xmlns:p14="http://schemas.microsoft.com/office/powerpoint/2010/main" val="28217502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544" y="1967487"/>
            <a:ext cx="7534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 dirty="0">
                <a:solidFill>
                  <a:srgbClr val="FFFFFF"/>
                </a:solidFill>
                <a:latin typeface="Comic Sans MS" panose="030F0702030302020204" pitchFamily="66" charset="0"/>
              </a:rPr>
              <a:t>Pressure</a:t>
            </a:r>
          </a:p>
        </p:txBody>
      </p:sp>
    </p:spTree>
    <p:extLst>
      <p:ext uri="{BB962C8B-B14F-4D97-AF65-F5344CB8AC3E}">
        <p14:creationId xmlns:p14="http://schemas.microsoft.com/office/powerpoint/2010/main" val="5724850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544" y="1967487"/>
            <a:ext cx="7534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 dirty="0">
                <a:solidFill>
                  <a:srgbClr val="FFFFFF"/>
                </a:solidFill>
                <a:latin typeface="Comic Sans MS" panose="030F0702030302020204" pitchFamily="66" charset="0"/>
              </a:rPr>
              <a:t>amplitude</a:t>
            </a:r>
          </a:p>
        </p:txBody>
      </p:sp>
    </p:spTree>
    <p:extLst>
      <p:ext uri="{BB962C8B-B14F-4D97-AF65-F5344CB8AC3E}">
        <p14:creationId xmlns:p14="http://schemas.microsoft.com/office/powerpoint/2010/main" val="2245194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8795" y="3357015"/>
            <a:ext cx="34814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Recall sound travels through materials by vibrations.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59727" y="1624736"/>
            <a:ext cx="38509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Recall light travels faster than sound and use data to compare speed of sound in solids, liquids, gases. </a:t>
            </a:r>
          </a:p>
          <a:p>
            <a:pPr defTabSz="914377">
              <a:defRPr/>
            </a:pPr>
            <a:endParaRPr lang="en-GB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8571" y="3172745"/>
            <a:ext cx="38509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Use particle models to explain how sound travels through different materials at different speeds. </a:t>
            </a:r>
          </a:p>
          <a:p>
            <a:pPr defTabSz="914377">
              <a:defRPr/>
            </a:pPr>
            <a:endParaRPr lang="en-GB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48572" y="4720753"/>
            <a:ext cx="387324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Describe sound as a wave using frequency, amplitude, speed. Recall that waves transfer energy but not matter</a:t>
            </a:r>
          </a:p>
          <a:p>
            <a:pPr defTabSz="914377">
              <a:defRPr/>
            </a:pPr>
            <a:endParaRPr lang="en-GB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39938" y="2652764"/>
            <a:ext cx="38509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Evaluate the use of a slinky model to describe sound</a:t>
            </a:r>
          </a:p>
          <a:p>
            <a:pPr defTabSz="914377">
              <a:defRPr/>
            </a:pPr>
            <a:endParaRPr lang="en-GB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95891" y="3911409"/>
            <a:ext cx="3850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Explain why sound intensity decreases as distance from source increases.</a:t>
            </a:r>
          </a:p>
          <a:p>
            <a:pPr defTabSz="914377">
              <a:defRPr/>
            </a:pPr>
            <a:endParaRPr lang="en-GB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6" r="1541"/>
          <a:stretch>
            <a:fillRect/>
          </a:stretch>
        </p:blipFill>
        <p:spPr bwMode="auto">
          <a:xfrm>
            <a:off x="0" y="0"/>
            <a:ext cx="6347540" cy="876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7414054" y="225877"/>
            <a:ext cx="4145807" cy="3036308"/>
          </a:xfrm>
          <a:prstGeom prst="cloudCallout">
            <a:avLst>
              <a:gd name="adj1" fmla="val 54890"/>
              <a:gd name="adj2" fmla="val 66720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 defTabSz="914377">
              <a:defRPr/>
            </a:pPr>
            <a:r>
              <a:rPr lang="en-GB" sz="3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sound travel in space?</a:t>
            </a:r>
          </a:p>
        </p:txBody>
      </p:sp>
      <p:sp>
        <p:nvSpPr>
          <p:cNvPr id="10" name="AutoShape 18">
            <a:extLst>
              <a:ext uri="{FF2B5EF4-FFF2-40B4-BE49-F238E27FC236}">
                <a16:creationId xmlns:a16="http://schemas.microsoft.com/office/drawing/2014/main" id="{507C189C-6B4C-4053-8D18-40C5BD74B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5460" y="3559455"/>
            <a:ext cx="3179232" cy="2141131"/>
          </a:xfrm>
          <a:prstGeom prst="cloudCallout">
            <a:avLst>
              <a:gd name="adj1" fmla="val 54890"/>
              <a:gd name="adj2" fmla="val 66720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 defTabSz="914377">
              <a:defRPr/>
            </a:pPr>
            <a:r>
              <a:rPr lang="en-GB" sz="3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904098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8A763-B8F3-440B-96C8-668734B31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831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A sound travels through a material (a medium) by the particles ________.</a:t>
            </a:r>
          </a:p>
          <a:p>
            <a:pPr marL="0" indent="0">
              <a:buNone/>
            </a:pPr>
            <a:r>
              <a:rPr lang="en-US" sz="4000" dirty="0"/>
              <a:t>Sound cannot travel through a vacuum (</a:t>
            </a:r>
            <a:r>
              <a:rPr lang="en-US" sz="4000" dirty="0" err="1"/>
              <a:t>eg</a:t>
            </a:r>
            <a:r>
              <a:rPr lang="en-US" sz="4000" dirty="0"/>
              <a:t> in space), because there are no _______ to vibrate.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AutoShape 18">
            <a:extLst>
              <a:ext uri="{FF2B5EF4-FFF2-40B4-BE49-F238E27FC236}">
                <a16:creationId xmlns:a16="http://schemas.microsoft.com/office/drawing/2014/main" id="{5E8D488D-1C94-4836-A584-3B759EBF8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762" y="3969637"/>
            <a:ext cx="3224684" cy="1890052"/>
          </a:xfrm>
          <a:prstGeom prst="cloudCallout">
            <a:avLst>
              <a:gd name="adj1" fmla="val 54890"/>
              <a:gd name="adj2" fmla="val 66720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what direction do the particles vibrate?</a:t>
            </a:r>
          </a:p>
        </p:txBody>
      </p:sp>
      <p:sp>
        <p:nvSpPr>
          <p:cNvPr id="5" name="AutoShape 18">
            <a:extLst>
              <a:ext uri="{FF2B5EF4-FFF2-40B4-BE49-F238E27FC236}">
                <a16:creationId xmlns:a16="http://schemas.microsoft.com/office/drawing/2014/main" id="{3F4D9911-7B94-4AF6-892E-A181EEB47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3554" y="4009620"/>
            <a:ext cx="3224684" cy="1890052"/>
          </a:xfrm>
          <a:prstGeom prst="cloudCallout">
            <a:avLst>
              <a:gd name="adj1" fmla="val -56619"/>
              <a:gd name="adj2" fmla="val 6475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does the sound keep going?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B1E044-7362-4A18-B6E9-B6FE1667078D}"/>
              </a:ext>
            </a:extLst>
          </p:cNvPr>
          <p:cNvSpPr txBox="1"/>
          <p:nvPr/>
        </p:nvSpPr>
        <p:spPr>
          <a:xfrm>
            <a:off x="3616813" y="1508351"/>
            <a:ext cx="2031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vibrating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DBD553-EFB9-4ECB-B256-B96EE3BAF9F7}"/>
              </a:ext>
            </a:extLst>
          </p:cNvPr>
          <p:cNvSpPr txBox="1"/>
          <p:nvPr/>
        </p:nvSpPr>
        <p:spPr>
          <a:xfrm>
            <a:off x="7002984" y="2695657"/>
            <a:ext cx="2189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endParaRPr lang="en-GB" sz="2400" dirty="0">
              <a:solidFill>
                <a:srgbClr val="009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72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857" y="1"/>
            <a:ext cx="87504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796" indent="-17779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800" b="1" i="1" kern="0" dirty="0">
                <a:latin typeface="Calibri" panose="020F0502020204030204" pitchFamily="34" charset="0"/>
              </a:rPr>
              <a:t>My Learning Journey……</a:t>
            </a:r>
          </a:p>
          <a:p>
            <a:pPr marL="177796" indent="-177796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2400" kern="0" dirty="0">
              <a:solidFill>
                <a:srgbClr val="FFFF00"/>
              </a:solidFill>
              <a:latin typeface="Trebuchet MS" pitchFamily="34" charset="0"/>
            </a:endParaRPr>
          </a:p>
          <a:p>
            <a:pPr marL="265107" indent="-265107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200" kern="0" dirty="0">
              <a:solidFill>
                <a:srgbClr val="FFFF00"/>
              </a:solidFill>
              <a:latin typeface="Trebuchet MS" pitchFamily="34" charset="0"/>
            </a:endParaRPr>
          </a:p>
        </p:txBody>
      </p:sp>
      <p:graphicFrame>
        <p:nvGraphicFramePr>
          <p:cNvPr id="10" name="Group 24"/>
          <p:cNvGraphicFramePr>
            <a:graphicFrameLocks noGrp="1"/>
          </p:cNvGraphicFramePr>
          <p:nvPr>
            <p:extLst/>
          </p:nvPr>
        </p:nvGraphicFramePr>
        <p:xfrm>
          <a:off x="108856" y="847573"/>
          <a:ext cx="11767931" cy="5858026"/>
        </p:xfrm>
        <a:graphic>
          <a:graphicData uri="http://schemas.openxmlformats.org/drawingml/2006/table">
            <a:tbl>
              <a:tblPr/>
              <a:tblGrid>
                <a:gridCol w="3921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1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86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Developing</a:t>
                      </a:r>
                    </a:p>
                  </a:txBody>
                  <a:tcPr marL="91431" marR="91431"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Securing 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Exceeding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939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Describe how sound changes as you get further from the source</a:t>
                      </a:r>
                    </a:p>
                  </a:txBody>
                  <a:tcPr marL="91431" marR="91431"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2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altLang="en-US" sz="2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3507" y="1741015"/>
            <a:ext cx="3850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Recognise all matter is made of particles and identify solid, liquid, gas.</a:t>
            </a:r>
          </a:p>
          <a:p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08795" y="3357015"/>
            <a:ext cx="34814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2800" dirty="0">
                <a:latin typeface="Calibri" panose="020F0502020204030204" pitchFamily="34" charset="0"/>
                <a:cs typeface="Arial" charset="0"/>
              </a:rPr>
              <a:t>Recall sound travels through materials by vibrations.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59727" y="1624735"/>
            <a:ext cx="3850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Recall light travels faster than sound and use data to compare speed of sound in solids, liquids, gases. </a:t>
            </a:r>
          </a:p>
          <a:p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048571" y="3172744"/>
            <a:ext cx="3850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Use particle models to explain how sound travels through different materials at different speeds. </a:t>
            </a:r>
          </a:p>
          <a:p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048572" y="4720752"/>
            <a:ext cx="38732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Describe sound as a wave using frequency, amplitude, speed. Recall that waves transfer energy but not matter</a:t>
            </a:r>
          </a:p>
          <a:p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939938" y="2652764"/>
            <a:ext cx="3850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Evaluate the use of a slinky model to describe sound</a:t>
            </a:r>
          </a:p>
          <a:p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995891" y="3911408"/>
            <a:ext cx="3850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Explain why sound intensity decreases as distance from source increases.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5084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Lw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9479" y="4641271"/>
            <a:ext cx="6241285" cy="141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0844" y="428585"/>
            <a:ext cx="11550311" cy="2144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+mj-lt"/>
                <a:cs typeface="Arial" panose="020B0604020202020204" pitchFamily="34" charset="0"/>
              </a:rPr>
              <a:t>A vibrating loudspeaker makes the air particles close to it vibrate.</a:t>
            </a:r>
          </a:p>
          <a:p>
            <a:r>
              <a:rPr lang="en-GB" sz="3200" dirty="0">
                <a:latin typeface="+mj-lt"/>
                <a:cs typeface="Arial" panose="020B0604020202020204" pitchFamily="34" charset="0"/>
              </a:rPr>
              <a:t>These vibrations are passed on to the next particles and so on. This is called a </a:t>
            </a:r>
            <a:r>
              <a:rPr lang="en-GB" sz="3200" b="1" dirty="0">
                <a:latin typeface="+mj-lt"/>
                <a:cs typeface="Arial" panose="020B0604020202020204" pitchFamily="34" charset="0"/>
              </a:rPr>
              <a:t>sound wave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3897" y="4361568"/>
            <a:ext cx="2588127" cy="1872259"/>
            <a:chOff x="288758" y="3511388"/>
            <a:chExt cx="1941095" cy="140419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12759" t="57064" r="67492" b="20304"/>
            <a:stretch/>
          </p:blipFill>
          <p:spPr>
            <a:xfrm>
              <a:off x="449179" y="3511388"/>
              <a:ext cx="1780674" cy="1275347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288758" y="4149061"/>
              <a:ext cx="802105" cy="7665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AEB4F5D-91BC-4806-BCF2-A55121AA56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91" t="12533" r="10468" b="57597"/>
          <a:stretch/>
        </p:blipFill>
        <p:spPr>
          <a:xfrm>
            <a:off x="401488" y="2392625"/>
            <a:ext cx="9261643" cy="2244267"/>
          </a:xfrm>
          <a:prstGeom prst="rect">
            <a:avLst/>
          </a:prstGeom>
        </p:spPr>
      </p:pic>
      <p:sp>
        <p:nvSpPr>
          <p:cNvPr id="11" name="AutoShape 18">
            <a:extLst>
              <a:ext uri="{FF2B5EF4-FFF2-40B4-BE49-F238E27FC236}">
                <a16:creationId xmlns:a16="http://schemas.microsoft.com/office/drawing/2014/main" id="{A58DE4A4-8EAD-4A66-914B-9079FB23A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629" y="3713758"/>
            <a:ext cx="4299579" cy="2520069"/>
          </a:xfrm>
          <a:prstGeom prst="cloudCallout">
            <a:avLst>
              <a:gd name="adj1" fmla="val 46077"/>
              <a:gd name="adj2" fmla="val 78488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 defTabSz="914377">
              <a:defRPr/>
            </a:pPr>
            <a:r>
              <a:rPr lang="en-GB" sz="3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transferred all the way to the right?</a:t>
            </a:r>
          </a:p>
        </p:txBody>
      </p:sp>
    </p:spTree>
    <p:extLst>
      <p:ext uri="{BB962C8B-B14F-4D97-AF65-F5344CB8AC3E}">
        <p14:creationId xmlns:p14="http://schemas.microsoft.com/office/powerpoint/2010/main" val="420138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imation showing particle motion for a longitudinal pressure wave highlighting the difference between particle motion and wave propagation.">
            <a:extLst>
              <a:ext uri="{FF2B5EF4-FFF2-40B4-BE49-F238E27FC236}">
                <a16:creationId xmlns:a16="http://schemas.microsoft.com/office/drawing/2014/main" id="{D7B8596E-D3D4-4DDA-A5C7-577CEB164B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219708" cy="407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8">
            <a:extLst>
              <a:ext uri="{FF2B5EF4-FFF2-40B4-BE49-F238E27FC236}">
                <a16:creationId xmlns:a16="http://schemas.microsoft.com/office/drawing/2014/main" id="{CF0C1C15-B543-423E-B06C-7553BD0C0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3731" y="3757162"/>
            <a:ext cx="4299579" cy="2520069"/>
          </a:xfrm>
          <a:prstGeom prst="cloudCallout">
            <a:avLst>
              <a:gd name="adj1" fmla="val 58000"/>
              <a:gd name="adj2" fmla="val 64744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 defTabSz="914377">
              <a:defRPr/>
            </a:pPr>
            <a:r>
              <a:rPr lang="en-GB" sz="3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transferred all the way to the right?</a:t>
            </a:r>
          </a:p>
        </p:txBody>
      </p:sp>
      <p:sp>
        <p:nvSpPr>
          <p:cNvPr id="5" name="AutoShape 18">
            <a:extLst>
              <a:ext uri="{FF2B5EF4-FFF2-40B4-BE49-F238E27FC236}">
                <a16:creationId xmlns:a16="http://schemas.microsoft.com/office/drawing/2014/main" id="{E0037D9D-91B2-4627-8DBE-662D94005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713" y="4112762"/>
            <a:ext cx="4299579" cy="2520069"/>
          </a:xfrm>
          <a:prstGeom prst="cloudCallout">
            <a:avLst>
              <a:gd name="adj1" fmla="val -67670"/>
              <a:gd name="adj2" fmla="val 49900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 defTabSz="914377">
              <a:defRPr/>
            </a:pPr>
            <a:r>
              <a:rPr lang="en-GB" sz="3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NOT transferred all the way to the right?</a:t>
            </a:r>
          </a:p>
        </p:txBody>
      </p:sp>
    </p:spTree>
    <p:extLst>
      <p:ext uri="{BB962C8B-B14F-4D97-AF65-F5344CB8AC3E}">
        <p14:creationId xmlns:p14="http://schemas.microsoft.com/office/powerpoint/2010/main" val="3321184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83937" y="2888901"/>
            <a:ext cx="9432191" cy="2664976"/>
            <a:chOff x="962952" y="2217218"/>
            <a:chExt cx="7074143" cy="199873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12599" t="45616" r="10468" b="20304"/>
            <a:stretch/>
          </p:blipFill>
          <p:spPr>
            <a:xfrm>
              <a:off x="1100517" y="2217218"/>
              <a:ext cx="6936578" cy="1920425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962952" y="3447207"/>
              <a:ext cx="784928" cy="7687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pic>
        <p:nvPicPr>
          <p:cNvPr id="5" name="Picture 4" descr="Lwa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3894" y="282204"/>
            <a:ext cx="7058527" cy="1827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946435" y="259911"/>
            <a:ext cx="2711165" cy="2010709"/>
            <a:chOff x="288758" y="3511388"/>
            <a:chExt cx="1941095" cy="140419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12759" t="57064" r="67492" b="20304"/>
            <a:stretch/>
          </p:blipFill>
          <p:spPr>
            <a:xfrm>
              <a:off x="449179" y="3511388"/>
              <a:ext cx="1780674" cy="127534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88758" y="4149061"/>
              <a:ext cx="802105" cy="7665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</p:spTree>
    <p:extLst>
      <p:ext uri="{BB962C8B-B14F-4D97-AF65-F5344CB8AC3E}">
        <p14:creationId xmlns:p14="http://schemas.microsoft.com/office/powerpoint/2010/main" val="2272356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E62EB15-4A07-41BA-B3C1-50007D9A00AC}" vid="{278166B1-8DBC-4D68-9D41-3770ABBDE4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2" ma:contentTypeDescription="Create a new document." ma:contentTypeScope="" ma:versionID="481d02f1182b56cf50ff2f16a8d11ec0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66dc1536a9f7aa29cb5b07ac67041ec2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BC278A-1D6F-4DB8-B648-16E0B2E397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DE5832-B19A-4E56-BBD8-91349690D7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C6051D-1C41-4E5F-AFA0-8C014803AFB5}">
  <ds:schemaRefs>
    <ds:schemaRef ds:uri="http://purl.org/dc/elements/1.1/"/>
    <ds:schemaRef ds:uri="http://schemas.microsoft.com/office/2006/documentManagement/types"/>
    <ds:schemaRef ds:uri="http://www.w3.org/XML/1998/namespace"/>
    <ds:schemaRef ds:uri="b496163d-89a1-4d48-9d31-68cb6b4034b6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caa02d93-d17b-4249-a0c5-afeca33be5b7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Lesson Template</Template>
  <TotalTime>439</TotalTime>
  <Words>1118</Words>
  <Application>Microsoft Office PowerPoint</Application>
  <PresentationFormat>Widescreen</PresentationFormat>
  <Paragraphs>174</Paragraphs>
  <Slides>33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Book Antiqua</vt:lpstr>
      <vt:lpstr>Calibri</vt:lpstr>
      <vt:lpstr>Calibri Light</vt:lpstr>
      <vt:lpstr>Comic Sans MS</vt:lpstr>
      <vt:lpstr>Trebuchet MS</vt:lpstr>
      <vt:lpstr>Webdings</vt:lpstr>
      <vt:lpstr>Wingdings</vt:lpstr>
      <vt:lpstr>Office Theme</vt:lpstr>
      <vt:lpstr>7Lb Moving Sound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9</cp:revision>
  <dcterms:created xsi:type="dcterms:W3CDTF">2021-07-07T06:43:29Z</dcterms:created>
  <dcterms:modified xsi:type="dcterms:W3CDTF">2022-07-08T14:09:10Z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