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71" r:id="rId5"/>
    <p:sldMasterId id="2147483786" r:id="rId6"/>
    <p:sldMasterId id="2147483801" r:id="rId7"/>
  </p:sldMasterIdLst>
  <p:notesMasterIdLst>
    <p:notesMasterId r:id="rId19"/>
  </p:notesMasterIdLst>
  <p:sldIdLst>
    <p:sldId id="256" r:id="rId8"/>
    <p:sldId id="303" r:id="rId9"/>
    <p:sldId id="304" r:id="rId10"/>
    <p:sldId id="305" r:id="rId11"/>
    <p:sldId id="307" r:id="rId12"/>
    <p:sldId id="306" r:id="rId13"/>
    <p:sldId id="308" r:id="rId14"/>
    <p:sldId id="309" r:id="rId15"/>
    <p:sldId id="310" r:id="rId16"/>
    <p:sldId id="311" r:id="rId17"/>
    <p:sldId id="312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E1E"/>
    <a:srgbClr val="E6E6E6"/>
    <a:srgbClr val="CC0000"/>
    <a:srgbClr val="FFCC00"/>
    <a:srgbClr val="009242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1A51D-0B75-40BA-AB36-8B3CFA36FAE3}" v="546" dt="2018-10-06T11:55:59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18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C460742D-87C0-4957-B8BA-AB568F531741}"/>
    <pc:docChg chg="custSel addSld delSld modSld delMainMaster">
      <pc:chgData name="J Barker" userId="8227ee0e-fd3b-4e42-9476-b3edf034b415" providerId="ADAL" clId="{C460742D-87C0-4957-B8BA-AB568F531741}" dt="2018-10-06T11:55:59.367" v="544"/>
      <pc:docMkLst>
        <pc:docMk/>
      </pc:docMkLst>
      <pc:sldChg chg="addSp delSp modSp">
        <pc:chgData name="J Barker" userId="8227ee0e-fd3b-4e42-9476-b3edf034b415" providerId="ADAL" clId="{C460742D-87C0-4957-B8BA-AB568F531741}" dt="2018-10-06T11:49:42.697" v="299" actId="1076"/>
        <pc:sldMkLst>
          <pc:docMk/>
          <pc:sldMk cId="0" sldId="256"/>
        </pc:sldMkLst>
        <pc:spChg chg="mod">
          <ac:chgData name="J Barker" userId="8227ee0e-fd3b-4e42-9476-b3edf034b415" providerId="ADAL" clId="{C460742D-87C0-4957-B8BA-AB568F531741}" dt="2018-10-06T11:49:34.859" v="296" actId="1076"/>
          <ac:spMkLst>
            <pc:docMk/>
            <pc:sldMk cId="0" sldId="256"/>
            <ac:spMk id="13" creationId="{00000000-0000-0000-0000-000000000000}"/>
          </ac:spMkLst>
        </pc:spChg>
        <pc:spChg chg="mod">
          <ac:chgData name="J Barker" userId="8227ee0e-fd3b-4e42-9476-b3edf034b415" providerId="ADAL" clId="{C460742D-87C0-4957-B8BA-AB568F531741}" dt="2018-10-06T11:49:37.082" v="297" actId="1076"/>
          <ac:spMkLst>
            <pc:docMk/>
            <pc:sldMk cId="0" sldId="256"/>
            <ac:spMk id="15" creationId="{00000000-0000-0000-0000-000000000000}"/>
          </ac:spMkLst>
        </pc:spChg>
        <pc:spChg chg="del mod">
          <ac:chgData name="J Barker" userId="8227ee0e-fd3b-4e42-9476-b3edf034b415" providerId="ADAL" clId="{C460742D-87C0-4957-B8BA-AB568F531741}" dt="2018-10-06T11:48:57.502" v="282" actId="478"/>
          <ac:spMkLst>
            <pc:docMk/>
            <pc:sldMk cId="0" sldId="256"/>
            <ac:spMk id="18" creationId="{00000000-0000-0000-0000-000000000000}"/>
          </ac:spMkLst>
        </pc:spChg>
        <pc:spChg chg="add mod">
          <ac:chgData name="J Barker" userId="8227ee0e-fd3b-4e42-9476-b3edf034b415" providerId="ADAL" clId="{C460742D-87C0-4957-B8BA-AB568F531741}" dt="2018-10-06T11:49:42.697" v="299" actId="1076"/>
          <ac:spMkLst>
            <pc:docMk/>
            <pc:sldMk cId="0" sldId="256"/>
            <ac:spMk id="19" creationId="{FF5CE1C4-A4FD-4FF5-ABA0-A7460B7208AA}"/>
          </ac:spMkLst>
        </pc:spChg>
      </pc:sldChg>
      <pc:sldChg chg="del">
        <pc:chgData name="J Barker" userId="8227ee0e-fd3b-4e42-9476-b3edf034b415" providerId="ADAL" clId="{C460742D-87C0-4957-B8BA-AB568F531741}" dt="2018-10-06T11:54:00.785" v="440" actId="2696"/>
        <pc:sldMkLst>
          <pc:docMk/>
          <pc:sldMk cId="0" sldId="258"/>
        </pc:sldMkLst>
      </pc:sldChg>
      <pc:sldChg chg="del">
        <pc:chgData name="J Barker" userId="8227ee0e-fd3b-4e42-9476-b3edf034b415" providerId="ADAL" clId="{C460742D-87C0-4957-B8BA-AB568F531741}" dt="2018-10-06T11:54:00.832" v="458" actId="2696"/>
        <pc:sldMkLst>
          <pc:docMk/>
          <pc:sldMk cId="0" sldId="259"/>
        </pc:sldMkLst>
      </pc:sldChg>
      <pc:sldChg chg="del">
        <pc:chgData name="J Barker" userId="8227ee0e-fd3b-4e42-9476-b3edf034b415" providerId="ADAL" clId="{C460742D-87C0-4957-B8BA-AB568F531741}" dt="2018-10-06T11:54:00.847" v="459" actId="2696"/>
        <pc:sldMkLst>
          <pc:docMk/>
          <pc:sldMk cId="0" sldId="260"/>
        </pc:sldMkLst>
      </pc:sldChg>
      <pc:sldChg chg="del">
        <pc:chgData name="J Barker" userId="8227ee0e-fd3b-4e42-9476-b3edf034b415" providerId="ADAL" clId="{C460742D-87C0-4957-B8BA-AB568F531741}" dt="2018-10-06T11:54:00.863" v="460" actId="2696"/>
        <pc:sldMkLst>
          <pc:docMk/>
          <pc:sldMk cId="0" sldId="261"/>
        </pc:sldMkLst>
      </pc:sldChg>
      <pc:sldChg chg="del">
        <pc:chgData name="J Barker" userId="8227ee0e-fd3b-4e42-9476-b3edf034b415" providerId="ADAL" clId="{C460742D-87C0-4957-B8BA-AB568F531741}" dt="2018-10-06T11:54:00.863" v="461" actId="2696"/>
        <pc:sldMkLst>
          <pc:docMk/>
          <pc:sldMk cId="0" sldId="262"/>
        </pc:sldMkLst>
      </pc:sldChg>
      <pc:sldChg chg="del">
        <pc:chgData name="J Barker" userId="8227ee0e-fd3b-4e42-9476-b3edf034b415" providerId="ADAL" clId="{C460742D-87C0-4957-B8BA-AB568F531741}" dt="2018-10-06T11:54:00.785" v="441" actId="2696"/>
        <pc:sldMkLst>
          <pc:docMk/>
          <pc:sldMk cId="0" sldId="265"/>
        </pc:sldMkLst>
      </pc:sldChg>
      <pc:sldChg chg="del">
        <pc:chgData name="J Barker" userId="8227ee0e-fd3b-4e42-9476-b3edf034b415" providerId="ADAL" clId="{C460742D-87C0-4957-B8BA-AB568F531741}" dt="2018-10-06T11:54:00.863" v="462" actId="2696"/>
        <pc:sldMkLst>
          <pc:docMk/>
          <pc:sldMk cId="0" sldId="266"/>
        </pc:sldMkLst>
      </pc:sldChg>
      <pc:sldChg chg="del">
        <pc:chgData name="J Barker" userId="8227ee0e-fd3b-4e42-9476-b3edf034b415" providerId="ADAL" clId="{C460742D-87C0-4957-B8BA-AB568F531741}" dt="2018-10-06T11:54:00.747" v="413" actId="2696"/>
        <pc:sldMkLst>
          <pc:docMk/>
          <pc:sldMk cId="0" sldId="270"/>
        </pc:sldMkLst>
      </pc:sldChg>
      <pc:sldChg chg="del">
        <pc:chgData name="J Barker" userId="8227ee0e-fd3b-4e42-9476-b3edf034b415" providerId="ADAL" clId="{C460742D-87C0-4957-B8BA-AB568F531741}" dt="2018-10-06T11:54:00.800" v="442" actId="2696"/>
        <pc:sldMkLst>
          <pc:docMk/>
          <pc:sldMk cId="0" sldId="271"/>
        </pc:sldMkLst>
      </pc:sldChg>
      <pc:sldChg chg="del">
        <pc:chgData name="J Barker" userId="8227ee0e-fd3b-4e42-9476-b3edf034b415" providerId="ADAL" clId="{C460742D-87C0-4957-B8BA-AB568F531741}" dt="2018-10-06T11:54:00.763" v="427" actId="2696"/>
        <pc:sldMkLst>
          <pc:docMk/>
          <pc:sldMk cId="351230505" sldId="277"/>
        </pc:sldMkLst>
      </pc:sldChg>
      <pc:sldChg chg="del">
        <pc:chgData name="J Barker" userId="8227ee0e-fd3b-4e42-9476-b3edf034b415" providerId="ADAL" clId="{C460742D-87C0-4957-B8BA-AB568F531741}" dt="2018-10-06T11:54:00.747" v="426" actId="2696"/>
        <pc:sldMkLst>
          <pc:docMk/>
          <pc:sldMk cId="1800480732" sldId="294"/>
        </pc:sldMkLst>
      </pc:sldChg>
      <pc:sldChg chg="del">
        <pc:chgData name="J Barker" userId="8227ee0e-fd3b-4e42-9476-b3edf034b415" providerId="ADAL" clId="{C460742D-87C0-4957-B8BA-AB568F531741}" dt="2018-10-06T11:54:00.800" v="443" actId="2696"/>
        <pc:sldMkLst>
          <pc:docMk/>
          <pc:sldMk cId="3544394457" sldId="295"/>
        </pc:sldMkLst>
      </pc:sldChg>
      <pc:sldChg chg="del">
        <pc:chgData name="J Barker" userId="8227ee0e-fd3b-4e42-9476-b3edf034b415" providerId="ADAL" clId="{C460742D-87C0-4957-B8BA-AB568F531741}" dt="2018-10-06T11:54:00.800" v="444" actId="2696"/>
        <pc:sldMkLst>
          <pc:docMk/>
          <pc:sldMk cId="162705929" sldId="296"/>
        </pc:sldMkLst>
      </pc:sldChg>
      <pc:sldChg chg="del">
        <pc:chgData name="J Barker" userId="8227ee0e-fd3b-4e42-9476-b3edf034b415" providerId="ADAL" clId="{C460742D-87C0-4957-B8BA-AB568F531741}" dt="2018-10-06T11:54:00.816" v="457" actId="2696"/>
        <pc:sldMkLst>
          <pc:docMk/>
          <pc:sldMk cId="1137974308" sldId="298"/>
        </pc:sldMkLst>
      </pc:sldChg>
      <pc:sldChg chg="del">
        <pc:chgData name="J Barker" userId="8227ee0e-fd3b-4e42-9476-b3edf034b415" providerId="ADAL" clId="{C460742D-87C0-4957-B8BA-AB568F531741}" dt="2018-10-06T11:54:00.731" v="397" actId="2696"/>
        <pc:sldMkLst>
          <pc:docMk/>
          <pc:sldMk cId="1871295504" sldId="299"/>
        </pc:sldMkLst>
      </pc:sldChg>
      <pc:sldChg chg="del">
        <pc:chgData name="J Barker" userId="8227ee0e-fd3b-4e42-9476-b3edf034b415" providerId="ADAL" clId="{C460742D-87C0-4957-B8BA-AB568F531741}" dt="2018-10-06T11:54:00.731" v="398" actId="2696"/>
        <pc:sldMkLst>
          <pc:docMk/>
          <pc:sldMk cId="3230420355" sldId="300"/>
        </pc:sldMkLst>
      </pc:sldChg>
      <pc:sldChg chg="del">
        <pc:chgData name="J Barker" userId="8227ee0e-fd3b-4e42-9476-b3edf034b415" providerId="ADAL" clId="{C460742D-87C0-4957-B8BA-AB568F531741}" dt="2018-10-06T11:54:00.731" v="400" actId="2696"/>
        <pc:sldMkLst>
          <pc:docMk/>
          <pc:sldMk cId="2239502193" sldId="301"/>
        </pc:sldMkLst>
      </pc:sldChg>
      <pc:sldChg chg="del">
        <pc:chgData name="J Barker" userId="8227ee0e-fd3b-4e42-9476-b3edf034b415" providerId="ADAL" clId="{C460742D-87C0-4957-B8BA-AB568F531741}" dt="2018-10-06T11:54:00.731" v="399" actId="2696"/>
        <pc:sldMkLst>
          <pc:docMk/>
          <pc:sldMk cId="1830391747" sldId="302"/>
        </pc:sldMkLst>
      </pc:sldChg>
      <pc:sldChg chg="addSp delSp modSp add modTransition modAnim">
        <pc:chgData name="J Barker" userId="8227ee0e-fd3b-4e42-9476-b3edf034b415" providerId="ADAL" clId="{C460742D-87C0-4957-B8BA-AB568F531741}" dt="2018-10-06T11:51:18.390" v="385"/>
        <pc:sldMkLst>
          <pc:docMk/>
          <pc:sldMk cId="897485698" sldId="304"/>
        </pc:sldMkLst>
        <pc:spChg chg="del">
          <ac:chgData name="J Barker" userId="8227ee0e-fd3b-4e42-9476-b3edf034b415" providerId="ADAL" clId="{C460742D-87C0-4957-B8BA-AB568F531741}" dt="2018-10-06T11:38:17.212" v="59"/>
          <ac:spMkLst>
            <pc:docMk/>
            <pc:sldMk cId="897485698" sldId="304"/>
            <ac:spMk id="2" creationId="{041AE9B8-DCD9-41EC-A328-8EE57AF70239}"/>
          </ac:spMkLst>
        </pc:spChg>
        <pc:spChg chg="del">
          <ac:chgData name="J Barker" userId="8227ee0e-fd3b-4e42-9476-b3edf034b415" providerId="ADAL" clId="{C460742D-87C0-4957-B8BA-AB568F531741}" dt="2018-10-06T11:38:17.212" v="59"/>
          <ac:spMkLst>
            <pc:docMk/>
            <pc:sldMk cId="897485698" sldId="304"/>
            <ac:spMk id="3" creationId="{71C2C5CF-E5AE-4A69-9357-E7643482F873}"/>
          </ac:spMkLst>
        </pc:spChg>
        <pc:spChg chg="del">
          <ac:chgData name="J Barker" userId="8227ee0e-fd3b-4e42-9476-b3edf034b415" providerId="ADAL" clId="{C460742D-87C0-4957-B8BA-AB568F531741}" dt="2018-10-06T11:38:21.312" v="60" actId="478"/>
          <ac:spMkLst>
            <pc:docMk/>
            <pc:sldMk cId="897485698" sldId="304"/>
            <ac:spMk id="4" creationId="{FCDC7BC6-6A5D-4A5A-9722-ABC8D12AF320}"/>
          </ac:spMkLst>
        </pc:spChg>
        <pc:spChg chg="add mod">
          <ac:chgData name="J Barker" userId="8227ee0e-fd3b-4e42-9476-b3edf034b415" providerId="ADAL" clId="{C460742D-87C0-4957-B8BA-AB568F531741}" dt="2018-10-06T11:50:35.584" v="375" actId="14100"/>
          <ac:spMkLst>
            <pc:docMk/>
            <pc:sldMk cId="897485698" sldId="304"/>
            <ac:spMk id="7" creationId="{99356ED7-491E-45AE-BB76-EB25A655DE13}"/>
          </ac:spMkLst>
        </pc:spChg>
        <pc:spChg chg="add mod">
          <ac:chgData name="J Barker" userId="8227ee0e-fd3b-4e42-9476-b3edf034b415" providerId="ADAL" clId="{C460742D-87C0-4957-B8BA-AB568F531741}" dt="2018-10-06T11:51:06.503" v="383" actId="14100"/>
          <ac:spMkLst>
            <pc:docMk/>
            <pc:sldMk cId="897485698" sldId="304"/>
            <ac:spMk id="8" creationId="{B9CC45A4-8D6A-4488-912E-03748D129EA4}"/>
          </ac:spMkLst>
        </pc:spChg>
        <pc:picChg chg="add mod">
          <ac:chgData name="J Barker" userId="8227ee0e-fd3b-4e42-9476-b3edf034b415" providerId="ADAL" clId="{C460742D-87C0-4957-B8BA-AB568F531741}" dt="2018-10-06T11:49:54.674" v="301" actId="1076"/>
          <ac:picMkLst>
            <pc:docMk/>
            <pc:sldMk cId="897485698" sldId="304"/>
            <ac:picMk id="6" creationId="{CA87DB39-DD76-4E87-A1FB-801D28FF24F3}"/>
          </ac:picMkLst>
        </pc:picChg>
      </pc:sldChg>
      <pc:sldChg chg="addSp modSp add modAnim">
        <pc:chgData name="J Barker" userId="8227ee0e-fd3b-4e42-9476-b3edf034b415" providerId="ADAL" clId="{C460742D-87C0-4957-B8BA-AB568F531741}" dt="2018-10-06T11:40:39.204" v="76"/>
        <pc:sldMkLst>
          <pc:docMk/>
          <pc:sldMk cId="3753707864" sldId="305"/>
        </pc:sldMkLst>
        <pc:picChg chg="add mod">
          <ac:chgData name="J Barker" userId="8227ee0e-fd3b-4e42-9476-b3edf034b415" providerId="ADAL" clId="{C460742D-87C0-4957-B8BA-AB568F531741}" dt="2018-10-06T11:40:08.550" v="71" actId="1076"/>
          <ac:picMkLst>
            <pc:docMk/>
            <pc:sldMk cId="3753707864" sldId="305"/>
            <ac:picMk id="3" creationId="{43D8B5A8-17FB-414E-965C-9040C4FFCC12}"/>
          </ac:picMkLst>
        </pc:picChg>
        <pc:picChg chg="add mod">
          <ac:chgData name="J Barker" userId="8227ee0e-fd3b-4e42-9476-b3edf034b415" providerId="ADAL" clId="{C460742D-87C0-4957-B8BA-AB568F531741}" dt="2018-10-06T11:40:07.213" v="70" actId="14100"/>
          <ac:picMkLst>
            <pc:docMk/>
            <pc:sldMk cId="3753707864" sldId="305"/>
            <ac:picMk id="5" creationId="{A8AA7D6D-B160-4392-A51C-96FE685C5507}"/>
          </ac:picMkLst>
        </pc:picChg>
        <pc:picChg chg="add mod">
          <ac:chgData name="J Barker" userId="8227ee0e-fd3b-4e42-9476-b3edf034b415" providerId="ADAL" clId="{C460742D-87C0-4957-B8BA-AB568F531741}" dt="2018-10-06T11:40:34.622" v="75" actId="14100"/>
          <ac:picMkLst>
            <pc:docMk/>
            <pc:sldMk cId="3753707864" sldId="305"/>
            <ac:picMk id="7" creationId="{971BAB82-9560-46CD-B039-B3CAACF2D758}"/>
          </ac:picMkLst>
        </pc:picChg>
      </pc:sldChg>
      <pc:sldChg chg="addSp delSp modSp add">
        <pc:chgData name="J Barker" userId="8227ee0e-fd3b-4e42-9476-b3edf034b415" providerId="ADAL" clId="{C460742D-87C0-4957-B8BA-AB568F531741}" dt="2018-10-06T11:42:47.250" v="117" actId="478"/>
        <pc:sldMkLst>
          <pc:docMk/>
          <pc:sldMk cId="1959504515" sldId="306"/>
        </pc:sldMkLst>
        <pc:spChg chg="add mod">
          <ac:chgData name="J Barker" userId="8227ee0e-fd3b-4e42-9476-b3edf034b415" providerId="ADAL" clId="{C460742D-87C0-4957-B8BA-AB568F531741}" dt="2018-10-06T11:42:22.172" v="115" actId="14100"/>
          <ac:spMkLst>
            <pc:docMk/>
            <pc:sldMk cId="1959504515" sldId="306"/>
            <ac:spMk id="4" creationId="{FCDDEDEE-7BBB-4AC5-A5FC-EA7ACA258914}"/>
          </ac:spMkLst>
        </pc:spChg>
        <pc:spChg chg="add del">
          <ac:chgData name="J Barker" userId="8227ee0e-fd3b-4e42-9476-b3edf034b415" providerId="ADAL" clId="{C460742D-87C0-4957-B8BA-AB568F531741}" dt="2018-10-06T11:42:47.250" v="117" actId="478"/>
          <ac:spMkLst>
            <pc:docMk/>
            <pc:sldMk cId="1959504515" sldId="306"/>
            <ac:spMk id="5" creationId="{3B697A3E-E92F-4C49-895A-EAED14A759D8}"/>
          </ac:spMkLst>
        </pc:spChg>
        <pc:picChg chg="add mod">
          <ac:chgData name="J Barker" userId="8227ee0e-fd3b-4e42-9476-b3edf034b415" providerId="ADAL" clId="{C460742D-87C0-4957-B8BA-AB568F531741}" dt="2018-10-06T11:41:57.892" v="84" actId="1076"/>
          <ac:picMkLst>
            <pc:docMk/>
            <pc:sldMk cId="1959504515" sldId="306"/>
            <ac:picMk id="3" creationId="{485FCF9A-F154-4EB1-BC5A-3A107CB00D87}"/>
          </ac:picMkLst>
        </pc:picChg>
      </pc:sldChg>
      <pc:sldChg chg="delSp modSp add modAnim">
        <pc:chgData name="J Barker" userId="8227ee0e-fd3b-4e42-9476-b3edf034b415" providerId="ADAL" clId="{C460742D-87C0-4957-B8BA-AB568F531741}" dt="2018-10-06T11:41:09.685" v="82" actId="1076"/>
        <pc:sldMkLst>
          <pc:docMk/>
          <pc:sldMk cId="242259330" sldId="307"/>
        </pc:sldMkLst>
        <pc:picChg chg="del">
          <ac:chgData name="J Barker" userId="8227ee0e-fd3b-4e42-9476-b3edf034b415" providerId="ADAL" clId="{C460742D-87C0-4957-B8BA-AB568F531741}" dt="2018-10-06T11:41:01.828" v="80" actId="478"/>
          <ac:picMkLst>
            <pc:docMk/>
            <pc:sldMk cId="242259330" sldId="307"/>
            <ac:picMk id="5" creationId="{A8AA7D6D-B160-4392-A51C-96FE685C5507}"/>
          </ac:picMkLst>
        </pc:picChg>
        <pc:picChg chg="mod">
          <ac:chgData name="J Barker" userId="8227ee0e-fd3b-4e42-9476-b3edf034b415" providerId="ADAL" clId="{C460742D-87C0-4957-B8BA-AB568F531741}" dt="2018-10-06T11:41:09.685" v="82" actId="1076"/>
          <ac:picMkLst>
            <pc:docMk/>
            <pc:sldMk cId="242259330" sldId="307"/>
            <ac:picMk id="7" creationId="{971BAB82-9560-46CD-B039-B3CAACF2D758}"/>
          </ac:picMkLst>
        </pc:picChg>
      </pc:sldChg>
      <pc:sldChg chg="addSp delSp modSp add">
        <pc:chgData name="J Barker" userId="8227ee0e-fd3b-4e42-9476-b3edf034b415" providerId="ADAL" clId="{C460742D-87C0-4957-B8BA-AB568F531741}" dt="2018-10-06T11:43:34.368" v="126" actId="14100"/>
        <pc:sldMkLst>
          <pc:docMk/>
          <pc:sldMk cId="913638795" sldId="308"/>
        </pc:sldMkLst>
        <pc:spChg chg="del">
          <ac:chgData name="J Barker" userId="8227ee0e-fd3b-4e42-9476-b3edf034b415" providerId="ADAL" clId="{C460742D-87C0-4957-B8BA-AB568F531741}" dt="2018-10-06T11:42:53.047" v="119" actId="478"/>
          <ac:spMkLst>
            <pc:docMk/>
            <pc:sldMk cId="913638795" sldId="308"/>
            <ac:spMk id="4" creationId="{FCDDEDEE-7BBB-4AC5-A5FC-EA7ACA258914}"/>
          </ac:spMkLst>
        </pc:spChg>
        <pc:picChg chg="mod">
          <ac:chgData name="J Barker" userId="8227ee0e-fd3b-4e42-9476-b3edf034b415" providerId="ADAL" clId="{C460742D-87C0-4957-B8BA-AB568F531741}" dt="2018-10-06T11:43:16.685" v="124" actId="14100"/>
          <ac:picMkLst>
            <pc:docMk/>
            <pc:sldMk cId="913638795" sldId="308"/>
            <ac:picMk id="3" creationId="{485FCF9A-F154-4EB1-BC5A-3A107CB00D87}"/>
          </ac:picMkLst>
        </pc:picChg>
        <pc:picChg chg="add mod modCrop">
          <ac:chgData name="J Barker" userId="8227ee0e-fd3b-4e42-9476-b3edf034b415" providerId="ADAL" clId="{C460742D-87C0-4957-B8BA-AB568F531741}" dt="2018-10-06T11:43:34.368" v="126" actId="14100"/>
          <ac:picMkLst>
            <pc:docMk/>
            <pc:sldMk cId="913638795" sldId="308"/>
            <ac:picMk id="5" creationId="{FC75C01B-DE08-416A-93C6-556D153E26A2}"/>
          </ac:picMkLst>
        </pc:picChg>
      </pc:sldChg>
      <pc:sldChg chg="addSp delSp modSp add">
        <pc:chgData name="J Barker" userId="8227ee0e-fd3b-4e42-9476-b3edf034b415" providerId="ADAL" clId="{C460742D-87C0-4957-B8BA-AB568F531741}" dt="2018-10-06T11:45:10.896" v="136" actId="1076"/>
        <pc:sldMkLst>
          <pc:docMk/>
          <pc:sldMk cId="1898978543" sldId="309"/>
        </pc:sldMkLst>
        <pc:picChg chg="del">
          <ac:chgData name="J Barker" userId="8227ee0e-fd3b-4e42-9476-b3edf034b415" providerId="ADAL" clId="{C460742D-87C0-4957-B8BA-AB568F531741}" dt="2018-10-06T11:44:44.335" v="133" actId="478"/>
          <ac:picMkLst>
            <pc:docMk/>
            <pc:sldMk cId="1898978543" sldId="309"/>
            <ac:picMk id="3" creationId="{485FCF9A-F154-4EB1-BC5A-3A107CB00D87}"/>
          </ac:picMkLst>
        </pc:picChg>
        <pc:picChg chg="add mod">
          <ac:chgData name="J Barker" userId="8227ee0e-fd3b-4e42-9476-b3edf034b415" providerId="ADAL" clId="{C460742D-87C0-4957-B8BA-AB568F531741}" dt="2018-10-06T11:44:47.375" v="134" actId="1076"/>
          <ac:picMkLst>
            <pc:docMk/>
            <pc:sldMk cId="1898978543" sldId="309"/>
            <ac:picMk id="4" creationId="{80622F64-3731-4AF3-9EE6-BA816AC9F060}"/>
          </ac:picMkLst>
        </pc:picChg>
        <pc:picChg chg="del">
          <ac:chgData name="J Barker" userId="8227ee0e-fd3b-4e42-9476-b3edf034b415" providerId="ADAL" clId="{C460742D-87C0-4957-B8BA-AB568F531741}" dt="2018-10-06T11:44:11.996" v="128" actId="478"/>
          <ac:picMkLst>
            <pc:docMk/>
            <pc:sldMk cId="1898978543" sldId="309"/>
            <ac:picMk id="5" creationId="{FC75C01B-DE08-416A-93C6-556D153E26A2}"/>
          </ac:picMkLst>
        </pc:picChg>
        <pc:picChg chg="add mod">
          <ac:chgData name="J Barker" userId="8227ee0e-fd3b-4e42-9476-b3edf034b415" providerId="ADAL" clId="{C460742D-87C0-4957-B8BA-AB568F531741}" dt="2018-10-06T11:45:10.896" v="136" actId="1076"/>
          <ac:picMkLst>
            <pc:docMk/>
            <pc:sldMk cId="1898978543" sldId="309"/>
            <ac:picMk id="7" creationId="{F4995232-B96E-4AD8-A17F-584EEB678613}"/>
          </ac:picMkLst>
        </pc:picChg>
      </pc:sldChg>
      <pc:sldChg chg="addSp modSp add modAnim">
        <pc:chgData name="J Barker" userId="8227ee0e-fd3b-4e42-9476-b3edf034b415" providerId="ADAL" clId="{C460742D-87C0-4957-B8BA-AB568F531741}" dt="2018-10-06T11:47:52.975" v="213"/>
        <pc:sldMkLst>
          <pc:docMk/>
          <pc:sldMk cId="3542207791" sldId="310"/>
        </pc:sldMkLst>
        <pc:spChg chg="add mod">
          <ac:chgData name="J Barker" userId="8227ee0e-fd3b-4e42-9476-b3edf034b415" providerId="ADAL" clId="{C460742D-87C0-4957-B8BA-AB568F531741}" dt="2018-10-06T11:47:27.762" v="177" actId="14100"/>
          <ac:spMkLst>
            <pc:docMk/>
            <pc:sldMk cId="3542207791" sldId="310"/>
            <ac:spMk id="4" creationId="{FBAEADF9-37EF-4537-9862-59239B123532}"/>
          </ac:spMkLst>
        </pc:spChg>
        <pc:spChg chg="add mod">
          <ac:chgData name="J Barker" userId="8227ee0e-fd3b-4e42-9476-b3edf034b415" providerId="ADAL" clId="{C460742D-87C0-4957-B8BA-AB568F531741}" dt="2018-10-06T11:47:50.035" v="212" actId="1076"/>
          <ac:spMkLst>
            <pc:docMk/>
            <pc:sldMk cId="3542207791" sldId="310"/>
            <ac:spMk id="5" creationId="{6D29E68A-7781-4D7F-822C-D2D003376C87}"/>
          </ac:spMkLst>
        </pc:spChg>
        <pc:picChg chg="add mod">
          <ac:chgData name="J Barker" userId="8227ee0e-fd3b-4e42-9476-b3edf034b415" providerId="ADAL" clId="{C460742D-87C0-4957-B8BA-AB568F531741}" dt="2018-10-06T11:47:01.067" v="139" actId="1076"/>
          <ac:picMkLst>
            <pc:docMk/>
            <pc:sldMk cId="3542207791" sldId="310"/>
            <ac:picMk id="3" creationId="{FC524C6D-0DAA-4BAF-B559-A9A057676B74}"/>
          </ac:picMkLst>
        </pc:picChg>
      </pc:sldChg>
      <pc:sldChg chg="addSp modSp add">
        <pc:chgData name="J Barker" userId="8227ee0e-fd3b-4e42-9476-b3edf034b415" providerId="ADAL" clId="{C460742D-87C0-4957-B8BA-AB568F531741}" dt="2018-10-06T11:55:59.367" v="544"/>
        <pc:sldMkLst>
          <pc:docMk/>
          <pc:sldMk cId="3253850930" sldId="311"/>
        </pc:sldMkLst>
        <pc:spChg chg="add mod ord">
          <ac:chgData name="J Barker" userId="8227ee0e-fd3b-4e42-9476-b3edf034b415" providerId="ADAL" clId="{C460742D-87C0-4957-B8BA-AB568F531741}" dt="2018-10-06T11:55:41.895" v="536" actId="14100"/>
          <ac:spMkLst>
            <pc:docMk/>
            <pc:sldMk cId="3253850930" sldId="311"/>
            <ac:spMk id="6" creationId="{B173B9C4-F3F6-4290-BBD8-D44BBC67D57E}"/>
          </ac:spMkLst>
        </pc:spChg>
        <pc:spChg chg="add mod">
          <ac:chgData name="J Barker" userId="8227ee0e-fd3b-4e42-9476-b3edf034b415" providerId="ADAL" clId="{C460742D-87C0-4957-B8BA-AB568F531741}" dt="2018-10-06T11:55:44.991" v="541" actId="20577"/>
          <ac:spMkLst>
            <pc:docMk/>
            <pc:sldMk cId="3253850930" sldId="311"/>
            <ac:spMk id="7" creationId="{335F3197-2F2F-44AA-8CF4-5D85ABEB03BE}"/>
          </ac:spMkLst>
        </pc:spChg>
        <pc:picChg chg="add mod">
          <ac:chgData name="J Barker" userId="8227ee0e-fd3b-4e42-9476-b3edf034b415" providerId="ADAL" clId="{C460742D-87C0-4957-B8BA-AB568F531741}" dt="2018-10-06T11:55:59.367" v="544"/>
          <ac:picMkLst>
            <pc:docMk/>
            <pc:sldMk cId="3253850930" sldId="311"/>
            <ac:picMk id="3" creationId="{66567154-B2EF-4B08-95BD-8AB752751546}"/>
          </ac:picMkLst>
        </pc:picChg>
        <pc:picChg chg="add mod">
          <ac:chgData name="J Barker" userId="8227ee0e-fd3b-4e42-9476-b3edf034b415" providerId="ADAL" clId="{C460742D-87C0-4957-B8BA-AB568F531741}" dt="2018-10-06T11:55:48.996" v="543" actId="1076"/>
          <ac:picMkLst>
            <pc:docMk/>
            <pc:sldMk cId="3253850930" sldId="311"/>
            <ac:picMk id="5" creationId="{9E4E008F-E16B-40FD-9073-73BED481B2EB}"/>
          </ac:picMkLst>
        </pc:picChg>
      </pc:sldChg>
      <pc:sldMasterChg chg="del delSldLayout">
        <pc:chgData name="J Barker" userId="8227ee0e-fd3b-4e42-9476-b3edf034b415" providerId="ADAL" clId="{C460742D-87C0-4957-B8BA-AB568F531741}" dt="2018-10-06T11:54:00.763" v="439" actId="2696"/>
        <pc:sldMasterMkLst>
          <pc:docMk/>
          <pc:sldMasterMk cId="0" sldId="2147483660"/>
        </pc:sldMasterMkLst>
        <pc:sldLayoutChg chg="del">
          <pc:chgData name="J Barker" userId="8227ee0e-fd3b-4e42-9476-b3edf034b415" providerId="ADAL" clId="{C460742D-87C0-4957-B8BA-AB568F531741}" dt="2018-10-06T11:54:00.763" v="428" actId="2696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J Barker" userId="8227ee0e-fd3b-4e42-9476-b3edf034b415" providerId="ADAL" clId="{C460742D-87C0-4957-B8BA-AB568F531741}" dt="2018-10-06T11:54:00.763" v="429" actId="2696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J Barker" userId="8227ee0e-fd3b-4e42-9476-b3edf034b415" providerId="ADAL" clId="{C460742D-87C0-4957-B8BA-AB568F531741}" dt="2018-10-06T11:54:00.763" v="430" actId="2696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J Barker" userId="8227ee0e-fd3b-4e42-9476-b3edf034b415" providerId="ADAL" clId="{C460742D-87C0-4957-B8BA-AB568F531741}" dt="2018-10-06T11:54:00.763" v="431" actId="2696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J Barker" userId="8227ee0e-fd3b-4e42-9476-b3edf034b415" providerId="ADAL" clId="{C460742D-87C0-4957-B8BA-AB568F531741}" dt="2018-10-06T11:54:00.763" v="432" actId="2696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J Barker" userId="8227ee0e-fd3b-4e42-9476-b3edf034b415" providerId="ADAL" clId="{C460742D-87C0-4957-B8BA-AB568F531741}" dt="2018-10-06T11:54:00.763" v="433" actId="2696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J Barker" userId="8227ee0e-fd3b-4e42-9476-b3edf034b415" providerId="ADAL" clId="{C460742D-87C0-4957-B8BA-AB568F531741}" dt="2018-10-06T11:54:00.763" v="434" actId="2696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J Barker" userId="8227ee0e-fd3b-4e42-9476-b3edf034b415" providerId="ADAL" clId="{C460742D-87C0-4957-B8BA-AB568F531741}" dt="2018-10-06T11:54:00.763" v="435" actId="2696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J Barker" userId="8227ee0e-fd3b-4e42-9476-b3edf034b415" providerId="ADAL" clId="{C460742D-87C0-4957-B8BA-AB568F531741}" dt="2018-10-06T11:54:00.763" v="436" actId="2696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J Barker" userId="8227ee0e-fd3b-4e42-9476-b3edf034b415" providerId="ADAL" clId="{C460742D-87C0-4957-B8BA-AB568F531741}" dt="2018-10-06T11:54:00.763" v="437" actId="2696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J Barker" userId="8227ee0e-fd3b-4e42-9476-b3edf034b415" providerId="ADAL" clId="{C460742D-87C0-4957-B8BA-AB568F531741}" dt="2018-10-06T11:54:00.763" v="438" actId="2696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del delSldLayout">
        <pc:chgData name="J Barker" userId="8227ee0e-fd3b-4e42-9476-b3edf034b415" providerId="ADAL" clId="{C460742D-87C0-4957-B8BA-AB568F531741}" dt="2018-10-06T11:54:00.863" v="474" actId="2696"/>
        <pc:sldMasterMkLst>
          <pc:docMk/>
          <pc:sldMasterMk cId="0" sldId="2147483672"/>
        </pc:sldMasterMkLst>
        <pc:sldLayoutChg chg="del">
          <pc:chgData name="J Barker" userId="8227ee0e-fd3b-4e42-9476-b3edf034b415" providerId="ADAL" clId="{C460742D-87C0-4957-B8BA-AB568F531741}" dt="2018-10-06T11:54:00.863" v="463" actId="2696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J Barker" userId="8227ee0e-fd3b-4e42-9476-b3edf034b415" providerId="ADAL" clId="{C460742D-87C0-4957-B8BA-AB568F531741}" dt="2018-10-06T11:54:00.863" v="464" actId="2696"/>
          <pc:sldLayoutMkLst>
            <pc:docMk/>
            <pc:sldMasterMk cId="0" sldId="2147483672"/>
            <pc:sldLayoutMk cId="0" sldId="2147483674"/>
          </pc:sldLayoutMkLst>
        </pc:sldLayoutChg>
        <pc:sldLayoutChg chg="del">
          <pc:chgData name="J Barker" userId="8227ee0e-fd3b-4e42-9476-b3edf034b415" providerId="ADAL" clId="{C460742D-87C0-4957-B8BA-AB568F531741}" dt="2018-10-06T11:54:00.863" v="465" actId="2696"/>
          <pc:sldLayoutMkLst>
            <pc:docMk/>
            <pc:sldMasterMk cId="0" sldId="2147483672"/>
            <pc:sldLayoutMk cId="0" sldId="2147483675"/>
          </pc:sldLayoutMkLst>
        </pc:sldLayoutChg>
        <pc:sldLayoutChg chg="del">
          <pc:chgData name="J Barker" userId="8227ee0e-fd3b-4e42-9476-b3edf034b415" providerId="ADAL" clId="{C460742D-87C0-4957-B8BA-AB568F531741}" dt="2018-10-06T11:54:00.863" v="466" actId="2696"/>
          <pc:sldLayoutMkLst>
            <pc:docMk/>
            <pc:sldMasterMk cId="0" sldId="2147483672"/>
            <pc:sldLayoutMk cId="0" sldId="2147483676"/>
          </pc:sldLayoutMkLst>
        </pc:sldLayoutChg>
        <pc:sldLayoutChg chg="del">
          <pc:chgData name="J Barker" userId="8227ee0e-fd3b-4e42-9476-b3edf034b415" providerId="ADAL" clId="{C460742D-87C0-4957-B8BA-AB568F531741}" dt="2018-10-06T11:54:00.863" v="467" actId="2696"/>
          <pc:sldLayoutMkLst>
            <pc:docMk/>
            <pc:sldMasterMk cId="0" sldId="2147483672"/>
            <pc:sldLayoutMk cId="0" sldId="2147483677"/>
          </pc:sldLayoutMkLst>
        </pc:sldLayoutChg>
        <pc:sldLayoutChg chg="del">
          <pc:chgData name="J Barker" userId="8227ee0e-fd3b-4e42-9476-b3edf034b415" providerId="ADAL" clId="{C460742D-87C0-4957-B8BA-AB568F531741}" dt="2018-10-06T11:54:00.863" v="468" actId="2696"/>
          <pc:sldLayoutMkLst>
            <pc:docMk/>
            <pc:sldMasterMk cId="0" sldId="2147483672"/>
            <pc:sldLayoutMk cId="0" sldId="2147483678"/>
          </pc:sldLayoutMkLst>
        </pc:sldLayoutChg>
        <pc:sldLayoutChg chg="del">
          <pc:chgData name="J Barker" userId="8227ee0e-fd3b-4e42-9476-b3edf034b415" providerId="ADAL" clId="{C460742D-87C0-4957-B8BA-AB568F531741}" dt="2018-10-06T11:54:00.863" v="469" actId="2696"/>
          <pc:sldLayoutMkLst>
            <pc:docMk/>
            <pc:sldMasterMk cId="0" sldId="2147483672"/>
            <pc:sldLayoutMk cId="0" sldId="2147483679"/>
          </pc:sldLayoutMkLst>
        </pc:sldLayoutChg>
        <pc:sldLayoutChg chg="del">
          <pc:chgData name="J Barker" userId="8227ee0e-fd3b-4e42-9476-b3edf034b415" providerId="ADAL" clId="{C460742D-87C0-4957-B8BA-AB568F531741}" dt="2018-10-06T11:54:00.863" v="470" actId="2696"/>
          <pc:sldLayoutMkLst>
            <pc:docMk/>
            <pc:sldMasterMk cId="0" sldId="2147483672"/>
            <pc:sldLayoutMk cId="0" sldId="2147483680"/>
          </pc:sldLayoutMkLst>
        </pc:sldLayoutChg>
        <pc:sldLayoutChg chg="del">
          <pc:chgData name="J Barker" userId="8227ee0e-fd3b-4e42-9476-b3edf034b415" providerId="ADAL" clId="{C460742D-87C0-4957-B8BA-AB568F531741}" dt="2018-10-06T11:54:00.863" v="471" actId="2696"/>
          <pc:sldLayoutMkLst>
            <pc:docMk/>
            <pc:sldMasterMk cId="0" sldId="2147483672"/>
            <pc:sldLayoutMk cId="0" sldId="2147483681"/>
          </pc:sldLayoutMkLst>
        </pc:sldLayoutChg>
        <pc:sldLayoutChg chg="del">
          <pc:chgData name="J Barker" userId="8227ee0e-fd3b-4e42-9476-b3edf034b415" providerId="ADAL" clId="{C460742D-87C0-4957-B8BA-AB568F531741}" dt="2018-10-06T11:54:00.863" v="472" actId="2696"/>
          <pc:sldLayoutMkLst>
            <pc:docMk/>
            <pc:sldMasterMk cId="0" sldId="2147483672"/>
            <pc:sldLayoutMk cId="0" sldId="2147483682"/>
          </pc:sldLayoutMkLst>
        </pc:sldLayoutChg>
        <pc:sldLayoutChg chg="del">
          <pc:chgData name="J Barker" userId="8227ee0e-fd3b-4e42-9476-b3edf034b415" providerId="ADAL" clId="{C460742D-87C0-4957-B8BA-AB568F531741}" dt="2018-10-06T11:54:00.863" v="473" actId="2696"/>
          <pc:sldLayoutMkLst>
            <pc:docMk/>
            <pc:sldMasterMk cId="0" sldId="2147483672"/>
            <pc:sldLayoutMk cId="0" sldId="2147483683"/>
          </pc:sldLayoutMkLst>
        </pc:sldLayoutChg>
      </pc:sldMasterChg>
      <pc:sldMasterChg chg="del delSldLayout">
        <pc:chgData name="J Barker" userId="8227ee0e-fd3b-4e42-9476-b3edf034b415" providerId="ADAL" clId="{C460742D-87C0-4957-B8BA-AB568F531741}" dt="2018-10-06T11:54:00.747" v="425" actId="2696"/>
        <pc:sldMasterMkLst>
          <pc:docMk/>
          <pc:sldMasterMk cId="0" sldId="2147483684"/>
        </pc:sldMasterMkLst>
        <pc:sldLayoutChg chg="del">
          <pc:chgData name="J Barker" userId="8227ee0e-fd3b-4e42-9476-b3edf034b415" providerId="ADAL" clId="{C460742D-87C0-4957-B8BA-AB568F531741}" dt="2018-10-06T11:54:00.747" v="414" actId="2696"/>
          <pc:sldLayoutMkLst>
            <pc:docMk/>
            <pc:sldMasterMk cId="0" sldId="2147483684"/>
            <pc:sldLayoutMk cId="0" sldId="2147483685"/>
          </pc:sldLayoutMkLst>
        </pc:sldLayoutChg>
        <pc:sldLayoutChg chg="del">
          <pc:chgData name="J Barker" userId="8227ee0e-fd3b-4e42-9476-b3edf034b415" providerId="ADAL" clId="{C460742D-87C0-4957-B8BA-AB568F531741}" dt="2018-10-06T11:54:00.747" v="415" actId="2696"/>
          <pc:sldLayoutMkLst>
            <pc:docMk/>
            <pc:sldMasterMk cId="0" sldId="2147483684"/>
            <pc:sldLayoutMk cId="0" sldId="2147483686"/>
          </pc:sldLayoutMkLst>
        </pc:sldLayoutChg>
        <pc:sldLayoutChg chg="del">
          <pc:chgData name="J Barker" userId="8227ee0e-fd3b-4e42-9476-b3edf034b415" providerId="ADAL" clId="{C460742D-87C0-4957-B8BA-AB568F531741}" dt="2018-10-06T11:54:00.747" v="416" actId="2696"/>
          <pc:sldLayoutMkLst>
            <pc:docMk/>
            <pc:sldMasterMk cId="0" sldId="2147483684"/>
            <pc:sldLayoutMk cId="0" sldId="2147483687"/>
          </pc:sldLayoutMkLst>
        </pc:sldLayoutChg>
        <pc:sldLayoutChg chg="del">
          <pc:chgData name="J Barker" userId="8227ee0e-fd3b-4e42-9476-b3edf034b415" providerId="ADAL" clId="{C460742D-87C0-4957-B8BA-AB568F531741}" dt="2018-10-06T11:54:00.747" v="417" actId="2696"/>
          <pc:sldLayoutMkLst>
            <pc:docMk/>
            <pc:sldMasterMk cId="0" sldId="2147483684"/>
            <pc:sldLayoutMk cId="0" sldId="2147483688"/>
          </pc:sldLayoutMkLst>
        </pc:sldLayoutChg>
        <pc:sldLayoutChg chg="del">
          <pc:chgData name="J Barker" userId="8227ee0e-fd3b-4e42-9476-b3edf034b415" providerId="ADAL" clId="{C460742D-87C0-4957-B8BA-AB568F531741}" dt="2018-10-06T11:54:00.747" v="418" actId="2696"/>
          <pc:sldLayoutMkLst>
            <pc:docMk/>
            <pc:sldMasterMk cId="0" sldId="2147483684"/>
            <pc:sldLayoutMk cId="0" sldId="2147483689"/>
          </pc:sldLayoutMkLst>
        </pc:sldLayoutChg>
        <pc:sldLayoutChg chg="del">
          <pc:chgData name="J Barker" userId="8227ee0e-fd3b-4e42-9476-b3edf034b415" providerId="ADAL" clId="{C460742D-87C0-4957-B8BA-AB568F531741}" dt="2018-10-06T11:54:00.747" v="419" actId="2696"/>
          <pc:sldLayoutMkLst>
            <pc:docMk/>
            <pc:sldMasterMk cId="0" sldId="2147483684"/>
            <pc:sldLayoutMk cId="0" sldId="2147483690"/>
          </pc:sldLayoutMkLst>
        </pc:sldLayoutChg>
        <pc:sldLayoutChg chg="del">
          <pc:chgData name="J Barker" userId="8227ee0e-fd3b-4e42-9476-b3edf034b415" providerId="ADAL" clId="{C460742D-87C0-4957-B8BA-AB568F531741}" dt="2018-10-06T11:54:00.747" v="420" actId="2696"/>
          <pc:sldLayoutMkLst>
            <pc:docMk/>
            <pc:sldMasterMk cId="0" sldId="2147483684"/>
            <pc:sldLayoutMk cId="0" sldId="2147483691"/>
          </pc:sldLayoutMkLst>
        </pc:sldLayoutChg>
        <pc:sldLayoutChg chg="del">
          <pc:chgData name="J Barker" userId="8227ee0e-fd3b-4e42-9476-b3edf034b415" providerId="ADAL" clId="{C460742D-87C0-4957-B8BA-AB568F531741}" dt="2018-10-06T11:54:00.747" v="421" actId="2696"/>
          <pc:sldLayoutMkLst>
            <pc:docMk/>
            <pc:sldMasterMk cId="0" sldId="2147483684"/>
            <pc:sldLayoutMk cId="0" sldId="2147483692"/>
          </pc:sldLayoutMkLst>
        </pc:sldLayoutChg>
        <pc:sldLayoutChg chg="del">
          <pc:chgData name="J Barker" userId="8227ee0e-fd3b-4e42-9476-b3edf034b415" providerId="ADAL" clId="{C460742D-87C0-4957-B8BA-AB568F531741}" dt="2018-10-06T11:54:00.747" v="422" actId="2696"/>
          <pc:sldLayoutMkLst>
            <pc:docMk/>
            <pc:sldMasterMk cId="0" sldId="2147483684"/>
            <pc:sldLayoutMk cId="0" sldId="2147483693"/>
          </pc:sldLayoutMkLst>
        </pc:sldLayoutChg>
        <pc:sldLayoutChg chg="del">
          <pc:chgData name="J Barker" userId="8227ee0e-fd3b-4e42-9476-b3edf034b415" providerId="ADAL" clId="{C460742D-87C0-4957-B8BA-AB568F531741}" dt="2018-10-06T11:54:00.747" v="423" actId="2696"/>
          <pc:sldLayoutMkLst>
            <pc:docMk/>
            <pc:sldMasterMk cId="0" sldId="2147483684"/>
            <pc:sldLayoutMk cId="0" sldId="2147483694"/>
          </pc:sldLayoutMkLst>
        </pc:sldLayoutChg>
        <pc:sldLayoutChg chg="del">
          <pc:chgData name="J Barker" userId="8227ee0e-fd3b-4e42-9476-b3edf034b415" providerId="ADAL" clId="{C460742D-87C0-4957-B8BA-AB568F531741}" dt="2018-10-06T11:54:00.747" v="424" actId="2696"/>
          <pc:sldLayoutMkLst>
            <pc:docMk/>
            <pc:sldMasterMk cId="0" sldId="2147483684"/>
            <pc:sldLayoutMk cId="0" sldId="2147483695"/>
          </pc:sldLayoutMkLst>
        </pc:sldLayoutChg>
      </pc:sldMasterChg>
      <pc:sldMasterChg chg="del delSldLayout">
        <pc:chgData name="J Barker" userId="8227ee0e-fd3b-4e42-9476-b3edf034b415" providerId="ADAL" clId="{C460742D-87C0-4957-B8BA-AB568F531741}" dt="2018-10-06T11:54:00.816" v="456" actId="2696"/>
        <pc:sldMasterMkLst>
          <pc:docMk/>
          <pc:sldMasterMk cId="2423097155" sldId="2147483735"/>
        </pc:sldMasterMkLst>
        <pc:sldLayoutChg chg="del">
          <pc:chgData name="J Barker" userId="8227ee0e-fd3b-4e42-9476-b3edf034b415" providerId="ADAL" clId="{C460742D-87C0-4957-B8BA-AB568F531741}" dt="2018-10-06T11:54:00.800" v="445" actId="2696"/>
          <pc:sldLayoutMkLst>
            <pc:docMk/>
            <pc:sldMasterMk cId="2423097155" sldId="2147483735"/>
            <pc:sldLayoutMk cId="3927573485" sldId="2147483736"/>
          </pc:sldLayoutMkLst>
        </pc:sldLayoutChg>
        <pc:sldLayoutChg chg="del">
          <pc:chgData name="J Barker" userId="8227ee0e-fd3b-4e42-9476-b3edf034b415" providerId="ADAL" clId="{C460742D-87C0-4957-B8BA-AB568F531741}" dt="2018-10-06T11:54:00.816" v="446" actId="2696"/>
          <pc:sldLayoutMkLst>
            <pc:docMk/>
            <pc:sldMasterMk cId="2423097155" sldId="2147483735"/>
            <pc:sldLayoutMk cId="897669058" sldId="2147483737"/>
          </pc:sldLayoutMkLst>
        </pc:sldLayoutChg>
        <pc:sldLayoutChg chg="del">
          <pc:chgData name="J Barker" userId="8227ee0e-fd3b-4e42-9476-b3edf034b415" providerId="ADAL" clId="{C460742D-87C0-4957-B8BA-AB568F531741}" dt="2018-10-06T11:54:00.816" v="447" actId="2696"/>
          <pc:sldLayoutMkLst>
            <pc:docMk/>
            <pc:sldMasterMk cId="2423097155" sldId="2147483735"/>
            <pc:sldLayoutMk cId="135700234" sldId="2147483738"/>
          </pc:sldLayoutMkLst>
        </pc:sldLayoutChg>
        <pc:sldLayoutChg chg="del">
          <pc:chgData name="J Barker" userId="8227ee0e-fd3b-4e42-9476-b3edf034b415" providerId="ADAL" clId="{C460742D-87C0-4957-B8BA-AB568F531741}" dt="2018-10-06T11:54:00.816" v="448" actId="2696"/>
          <pc:sldLayoutMkLst>
            <pc:docMk/>
            <pc:sldMasterMk cId="2423097155" sldId="2147483735"/>
            <pc:sldLayoutMk cId="4257027215" sldId="2147483739"/>
          </pc:sldLayoutMkLst>
        </pc:sldLayoutChg>
        <pc:sldLayoutChg chg="del">
          <pc:chgData name="J Barker" userId="8227ee0e-fd3b-4e42-9476-b3edf034b415" providerId="ADAL" clId="{C460742D-87C0-4957-B8BA-AB568F531741}" dt="2018-10-06T11:54:00.816" v="449" actId="2696"/>
          <pc:sldLayoutMkLst>
            <pc:docMk/>
            <pc:sldMasterMk cId="2423097155" sldId="2147483735"/>
            <pc:sldLayoutMk cId="1969151123" sldId="2147483740"/>
          </pc:sldLayoutMkLst>
        </pc:sldLayoutChg>
        <pc:sldLayoutChg chg="del">
          <pc:chgData name="J Barker" userId="8227ee0e-fd3b-4e42-9476-b3edf034b415" providerId="ADAL" clId="{C460742D-87C0-4957-B8BA-AB568F531741}" dt="2018-10-06T11:54:00.816" v="450" actId="2696"/>
          <pc:sldLayoutMkLst>
            <pc:docMk/>
            <pc:sldMasterMk cId="2423097155" sldId="2147483735"/>
            <pc:sldLayoutMk cId="1697993083" sldId="2147483741"/>
          </pc:sldLayoutMkLst>
        </pc:sldLayoutChg>
        <pc:sldLayoutChg chg="del">
          <pc:chgData name="J Barker" userId="8227ee0e-fd3b-4e42-9476-b3edf034b415" providerId="ADAL" clId="{C460742D-87C0-4957-B8BA-AB568F531741}" dt="2018-10-06T11:54:00.816" v="451" actId="2696"/>
          <pc:sldLayoutMkLst>
            <pc:docMk/>
            <pc:sldMasterMk cId="2423097155" sldId="2147483735"/>
            <pc:sldLayoutMk cId="642808758" sldId="2147483742"/>
          </pc:sldLayoutMkLst>
        </pc:sldLayoutChg>
        <pc:sldLayoutChg chg="del">
          <pc:chgData name="J Barker" userId="8227ee0e-fd3b-4e42-9476-b3edf034b415" providerId="ADAL" clId="{C460742D-87C0-4957-B8BA-AB568F531741}" dt="2018-10-06T11:54:00.816" v="452" actId="2696"/>
          <pc:sldLayoutMkLst>
            <pc:docMk/>
            <pc:sldMasterMk cId="2423097155" sldId="2147483735"/>
            <pc:sldLayoutMk cId="1052978378" sldId="2147483743"/>
          </pc:sldLayoutMkLst>
        </pc:sldLayoutChg>
        <pc:sldLayoutChg chg="del">
          <pc:chgData name="J Barker" userId="8227ee0e-fd3b-4e42-9476-b3edf034b415" providerId="ADAL" clId="{C460742D-87C0-4957-B8BA-AB568F531741}" dt="2018-10-06T11:54:00.816" v="453" actId="2696"/>
          <pc:sldLayoutMkLst>
            <pc:docMk/>
            <pc:sldMasterMk cId="2423097155" sldId="2147483735"/>
            <pc:sldLayoutMk cId="2462193812" sldId="2147483744"/>
          </pc:sldLayoutMkLst>
        </pc:sldLayoutChg>
        <pc:sldLayoutChg chg="del">
          <pc:chgData name="J Barker" userId="8227ee0e-fd3b-4e42-9476-b3edf034b415" providerId="ADAL" clId="{C460742D-87C0-4957-B8BA-AB568F531741}" dt="2018-10-06T11:54:00.816" v="454" actId="2696"/>
          <pc:sldLayoutMkLst>
            <pc:docMk/>
            <pc:sldMasterMk cId="2423097155" sldId="2147483735"/>
            <pc:sldLayoutMk cId="1527358990" sldId="2147483745"/>
          </pc:sldLayoutMkLst>
        </pc:sldLayoutChg>
        <pc:sldLayoutChg chg="del">
          <pc:chgData name="J Barker" userId="8227ee0e-fd3b-4e42-9476-b3edf034b415" providerId="ADAL" clId="{C460742D-87C0-4957-B8BA-AB568F531741}" dt="2018-10-06T11:54:00.816" v="455" actId="2696"/>
          <pc:sldLayoutMkLst>
            <pc:docMk/>
            <pc:sldMasterMk cId="2423097155" sldId="2147483735"/>
            <pc:sldLayoutMk cId="2057877390" sldId="2147483746"/>
          </pc:sldLayoutMkLst>
        </pc:sldLayoutChg>
      </pc:sldMasterChg>
      <pc:sldMasterChg chg="del delSldLayout">
        <pc:chgData name="J Barker" userId="8227ee0e-fd3b-4e42-9476-b3edf034b415" providerId="ADAL" clId="{C460742D-87C0-4957-B8BA-AB568F531741}" dt="2018-10-06T11:54:00.747" v="412" actId="2696"/>
        <pc:sldMasterMkLst>
          <pc:docMk/>
          <pc:sldMasterMk cId="1821684018" sldId="2147483759"/>
        </pc:sldMasterMkLst>
        <pc:sldLayoutChg chg="del">
          <pc:chgData name="J Barker" userId="8227ee0e-fd3b-4e42-9476-b3edf034b415" providerId="ADAL" clId="{C460742D-87C0-4957-B8BA-AB568F531741}" dt="2018-10-06T11:54:00.731" v="401" actId="2696"/>
          <pc:sldLayoutMkLst>
            <pc:docMk/>
            <pc:sldMasterMk cId="1821684018" sldId="2147483759"/>
            <pc:sldLayoutMk cId="1859616325" sldId="2147483760"/>
          </pc:sldLayoutMkLst>
        </pc:sldLayoutChg>
        <pc:sldLayoutChg chg="del">
          <pc:chgData name="J Barker" userId="8227ee0e-fd3b-4e42-9476-b3edf034b415" providerId="ADAL" clId="{C460742D-87C0-4957-B8BA-AB568F531741}" dt="2018-10-06T11:54:00.731" v="402" actId="2696"/>
          <pc:sldLayoutMkLst>
            <pc:docMk/>
            <pc:sldMasterMk cId="1821684018" sldId="2147483759"/>
            <pc:sldLayoutMk cId="3674367728" sldId="2147483761"/>
          </pc:sldLayoutMkLst>
        </pc:sldLayoutChg>
        <pc:sldLayoutChg chg="del">
          <pc:chgData name="J Barker" userId="8227ee0e-fd3b-4e42-9476-b3edf034b415" providerId="ADAL" clId="{C460742D-87C0-4957-B8BA-AB568F531741}" dt="2018-10-06T11:54:00.731" v="403" actId="2696"/>
          <pc:sldLayoutMkLst>
            <pc:docMk/>
            <pc:sldMasterMk cId="1821684018" sldId="2147483759"/>
            <pc:sldLayoutMk cId="3688473885" sldId="2147483762"/>
          </pc:sldLayoutMkLst>
        </pc:sldLayoutChg>
        <pc:sldLayoutChg chg="del">
          <pc:chgData name="J Barker" userId="8227ee0e-fd3b-4e42-9476-b3edf034b415" providerId="ADAL" clId="{C460742D-87C0-4957-B8BA-AB568F531741}" dt="2018-10-06T11:54:00.731" v="404" actId="2696"/>
          <pc:sldLayoutMkLst>
            <pc:docMk/>
            <pc:sldMasterMk cId="1821684018" sldId="2147483759"/>
            <pc:sldLayoutMk cId="4056785625" sldId="2147483763"/>
          </pc:sldLayoutMkLst>
        </pc:sldLayoutChg>
        <pc:sldLayoutChg chg="del">
          <pc:chgData name="J Barker" userId="8227ee0e-fd3b-4e42-9476-b3edf034b415" providerId="ADAL" clId="{C460742D-87C0-4957-B8BA-AB568F531741}" dt="2018-10-06T11:54:00.731" v="405" actId="2696"/>
          <pc:sldLayoutMkLst>
            <pc:docMk/>
            <pc:sldMasterMk cId="1821684018" sldId="2147483759"/>
            <pc:sldLayoutMk cId="151484218" sldId="2147483764"/>
          </pc:sldLayoutMkLst>
        </pc:sldLayoutChg>
        <pc:sldLayoutChg chg="del">
          <pc:chgData name="J Barker" userId="8227ee0e-fd3b-4e42-9476-b3edf034b415" providerId="ADAL" clId="{C460742D-87C0-4957-B8BA-AB568F531741}" dt="2018-10-06T11:54:00.731" v="406" actId="2696"/>
          <pc:sldLayoutMkLst>
            <pc:docMk/>
            <pc:sldMasterMk cId="1821684018" sldId="2147483759"/>
            <pc:sldLayoutMk cId="2478558297" sldId="2147483765"/>
          </pc:sldLayoutMkLst>
        </pc:sldLayoutChg>
        <pc:sldLayoutChg chg="del">
          <pc:chgData name="J Barker" userId="8227ee0e-fd3b-4e42-9476-b3edf034b415" providerId="ADAL" clId="{C460742D-87C0-4957-B8BA-AB568F531741}" dt="2018-10-06T11:54:00.731" v="407" actId="2696"/>
          <pc:sldLayoutMkLst>
            <pc:docMk/>
            <pc:sldMasterMk cId="1821684018" sldId="2147483759"/>
            <pc:sldLayoutMk cId="158189986" sldId="2147483766"/>
          </pc:sldLayoutMkLst>
        </pc:sldLayoutChg>
        <pc:sldLayoutChg chg="del">
          <pc:chgData name="J Barker" userId="8227ee0e-fd3b-4e42-9476-b3edf034b415" providerId="ADAL" clId="{C460742D-87C0-4957-B8BA-AB568F531741}" dt="2018-10-06T11:54:00.731" v="408" actId="2696"/>
          <pc:sldLayoutMkLst>
            <pc:docMk/>
            <pc:sldMasterMk cId="1821684018" sldId="2147483759"/>
            <pc:sldLayoutMk cId="3751547025" sldId="2147483767"/>
          </pc:sldLayoutMkLst>
        </pc:sldLayoutChg>
        <pc:sldLayoutChg chg="del">
          <pc:chgData name="J Barker" userId="8227ee0e-fd3b-4e42-9476-b3edf034b415" providerId="ADAL" clId="{C460742D-87C0-4957-B8BA-AB568F531741}" dt="2018-10-06T11:54:00.747" v="409" actId="2696"/>
          <pc:sldLayoutMkLst>
            <pc:docMk/>
            <pc:sldMasterMk cId="1821684018" sldId="2147483759"/>
            <pc:sldLayoutMk cId="403673035" sldId="2147483768"/>
          </pc:sldLayoutMkLst>
        </pc:sldLayoutChg>
        <pc:sldLayoutChg chg="del">
          <pc:chgData name="J Barker" userId="8227ee0e-fd3b-4e42-9476-b3edf034b415" providerId="ADAL" clId="{C460742D-87C0-4957-B8BA-AB568F531741}" dt="2018-10-06T11:54:00.747" v="410" actId="2696"/>
          <pc:sldLayoutMkLst>
            <pc:docMk/>
            <pc:sldMasterMk cId="1821684018" sldId="2147483759"/>
            <pc:sldLayoutMk cId="1282969831" sldId="2147483769"/>
          </pc:sldLayoutMkLst>
        </pc:sldLayoutChg>
        <pc:sldLayoutChg chg="del">
          <pc:chgData name="J Barker" userId="8227ee0e-fd3b-4e42-9476-b3edf034b415" providerId="ADAL" clId="{C460742D-87C0-4957-B8BA-AB568F531741}" dt="2018-10-06T11:54:00.747" v="411" actId="2696"/>
          <pc:sldLayoutMkLst>
            <pc:docMk/>
            <pc:sldMasterMk cId="1821684018" sldId="2147483759"/>
            <pc:sldLayoutMk cId="1382801768" sldId="21474837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9B32894F-12D3-4486-90DF-D36D90CB0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00CDD57-68B7-4B04-A39E-28DC57CD63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5FBD475-1CA1-474B-88FD-64A9791CC0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8Jd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BD56432-35DE-46C9-9DA5-B5BB8F887D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Literacy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D8552B-8497-4888-90A4-49BC35546F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4522355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49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D37BB045-DA2E-4C14-BA0A-937372608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9934D433-6073-4ABD-8127-5016B9338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0B0F55F-8134-4935-AB6B-338325D990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3522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ighamspark.fireflycloud.net/science/ks3-science/year-8-science-new-from-sept-2018/8j-light" TargetMode="External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06/10/2018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103621" y="1234409"/>
            <a:ext cx="9144001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72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8Jd L&amp;C Preparing a Presentation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784925" y="2628800"/>
            <a:ext cx="2995226" cy="1889442"/>
          </a:xfrm>
          <a:prstGeom prst="cloudCallout">
            <a:avLst>
              <a:gd name="adj1" fmla="val -72437"/>
              <a:gd name="adj2" fmla="val 4843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slides do you like in a lesson?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19" name="AutoShape 18">
            <a:extLst>
              <a:ext uri="{FF2B5EF4-FFF2-40B4-BE49-F238E27FC236}">
                <a16:creationId xmlns:a16="http://schemas.microsoft.com/office/drawing/2014/main" id="{FF5CE1C4-A4FD-4FF5-ABA0-A7460B720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3851" y="2582328"/>
            <a:ext cx="2706037" cy="1889442"/>
          </a:xfrm>
          <a:prstGeom prst="cloudCallout">
            <a:avLst>
              <a:gd name="adj1" fmla="val 65973"/>
              <a:gd name="adj2" fmla="val 4450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slides do you hate?!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567154-B2EF-4B08-95BD-8AB7527515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8FB"/>
              </a:clrFrom>
              <a:clrTo>
                <a:srgbClr val="FCF8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828"/>
            <a:ext cx="4572000" cy="2907490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9E4E008F-E16B-40FD-9073-73BED481B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21828"/>
            <a:ext cx="4572000" cy="1981556"/>
          </a:xfrm>
          <a:prstGeom prst="rect">
            <a:avLst/>
          </a:prstGeom>
        </p:spPr>
      </p:pic>
      <p:sp>
        <p:nvSpPr>
          <p:cNvPr id="7" name="AutoShape 20">
            <a:extLst>
              <a:ext uri="{FF2B5EF4-FFF2-40B4-BE49-F238E27FC236}">
                <a16:creationId xmlns:a16="http://schemas.microsoft.com/office/drawing/2014/main" id="{335F3197-2F2F-44AA-8CF4-5D85ABEB0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2" y="89625"/>
            <a:ext cx="6182589" cy="509882"/>
          </a:xfrm>
          <a:prstGeom prst="roundRect">
            <a:avLst>
              <a:gd name="adj" fmla="val 13914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704850" lvl="1" indent="-361950" defTabSz="914400"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Challenge task – also very useful for revision!</a:t>
            </a:r>
          </a:p>
        </p:txBody>
      </p:sp>
      <p:sp>
        <p:nvSpPr>
          <p:cNvPr id="6" name="5-Point Star 7">
            <a:extLst>
              <a:ext uri="{FF2B5EF4-FFF2-40B4-BE49-F238E27FC236}">
                <a16:creationId xmlns:a16="http://schemas.microsoft.com/office/drawing/2014/main" id="{B173B9C4-F3F6-4290-BBD8-D44BBC67D57E}"/>
              </a:ext>
            </a:extLst>
          </p:cNvPr>
          <p:cNvSpPr/>
          <p:nvPr/>
        </p:nvSpPr>
        <p:spPr>
          <a:xfrm>
            <a:off x="195623" y="186344"/>
            <a:ext cx="322901" cy="322328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25385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ACA332C5-2A89-4AA9-90E4-45A6318A8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291FE6BA-8878-4D38-A0F2-FE4322FEF6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4235" y="1248966"/>
            <a:ext cx="6155531" cy="3294459"/>
          </a:xfrm>
        </p:spPr>
        <p:txBody>
          <a:bodyPr/>
          <a:lstStyle/>
          <a:p>
            <a:pPr marL="403622" lvl="1" indent="-269081"/>
            <a:r>
              <a:rPr lang="en-GB" altLang="en-US" sz="1950"/>
              <a:t>Present information using a mixture of text, diagrams, charts and graphs. </a:t>
            </a:r>
          </a:p>
          <a:p>
            <a:pPr marL="403622" lvl="1" indent="-269081"/>
            <a:r>
              <a:rPr lang="en-GB" altLang="en-US" sz="1950"/>
              <a:t>Develop clear points to present ideas and opinions, structure paragraphs in a clear manner and develop logical sequences of points in writing.</a:t>
            </a:r>
          </a:p>
          <a:p>
            <a:pPr marL="403622" lvl="1" indent="-269081"/>
            <a:r>
              <a:rPr lang="en-GB" altLang="en-US" sz="1950"/>
              <a:t>Outline some ways in which the same scientific information should be presented for named audiences.</a:t>
            </a:r>
          </a:p>
          <a:p>
            <a:pPr marL="403622" lvl="1" indent="-269081"/>
            <a:r>
              <a:rPr lang="en-GB" altLang="en-US" sz="1950"/>
              <a:t>Evaluate different ways of presenting the same information. 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4433AF92-8A82-4A7F-BC36-B5CD9D1FE4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21314008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ACA332C5-2A89-4AA9-90E4-45A6318A8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291FE6BA-8878-4D38-A0F2-FE4322FEF6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4235" y="1248966"/>
            <a:ext cx="6155531" cy="3294459"/>
          </a:xfrm>
        </p:spPr>
        <p:txBody>
          <a:bodyPr/>
          <a:lstStyle/>
          <a:p>
            <a:pPr marL="403622" lvl="1" indent="-269081"/>
            <a:r>
              <a:rPr lang="en-GB" altLang="en-US" sz="1950"/>
              <a:t>Present information using a mixture of text, diagrams, charts and graphs. </a:t>
            </a:r>
          </a:p>
          <a:p>
            <a:pPr marL="403622" lvl="1" indent="-269081"/>
            <a:r>
              <a:rPr lang="en-GB" altLang="en-US" sz="1950"/>
              <a:t>Develop clear points to present ideas and opinions, structure paragraphs in a clear manner and develop logical sequences of points in writing.</a:t>
            </a:r>
          </a:p>
          <a:p>
            <a:pPr marL="403622" lvl="1" indent="-269081"/>
            <a:r>
              <a:rPr lang="en-GB" altLang="en-US" sz="1950"/>
              <a:t>Outline some ways in which the same scientific information should be presented for named audiences.</a:t>
            </a:r>
          </a:p>
          <a:p>
            <a:pPr marL="403622" lvl="1" indent="-269081"/>
            <a:r>
              <a:rPr lang="en-GB" altLang="en-US" sz="1950"/>
              <a:t>Evaluate different ways of presenting the same information. 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4433AF92-8A82-4A7F-BC36-B5CD9D1FE4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87DB39-DD76-4E87-A1FB-801D28FF2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02" y="0"/>
            <a:ext cx="4360793" cy="5143500"/>
          </a:xfrm>
          <a:prstGeom prst="rect">
            <a:avLst/>
          </a:prstGeom>
        </p:spPr>
      </p:pic>
      <p:sp>
        <p:nvSpPr>
          <p:cNvPr id="7" name="AutoShape 18">
            <a:extLst>
              <a:ext uri="{FF2B5EF4-FFF2-40B4-BE49-F238E27FC236}">
                <a16:creationId xmlns:a16="http://schemas.microsoft.com/office/drawing/2014/main" id="{99356ED7-491E-45AE-BB76-EB25A655D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906" y="178243"/>
            <a:ext cx="2837824" cy="2062340"/>
          </a:xfrm>
          <a:prstGeom prst="cloudCallout">
            <a:avLst>
              <a:gd name="adj1" fmla="val 55730"/>
              <a:gd name="adj2" fmla="val 7240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times have you got bored as someone reads off their slides?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CC45A4-8D6A-4488-912E-03748D129EA4}"/>
              </a:ext>
            </a:extLst>
          </p:cNvPr>
          <p:cNvSpPr/>
          <p:nvPr/>
        </p:nvSpPr>
        <p:spPr>
          <a:xfrm rot="21142958">
            <a:off x="4041594" y="653842"/>
            <a:ext cx="1659242" cy="1060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48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8B5A8-17FB-414E-965C-9040C4FF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3319"/>
            <a:ext cx="9144000" cy="3067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AA7D6D-B160-4392-A51C-96FE685C5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186363" cy="2043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BAB82-9560-46CD-B039-B3CAACF2D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63" y="0"/>
            <a:ext cx="3957637" cy="133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8B5A8-17FB-414E-965C-9040C4FF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3319"/>
            <a:ext cx="9144000" cy="3067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BAB82-9560-46CD-B039-B3CAACF2D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" y="0"/>
            <a:ext cx="6213075" cy="209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5FCF9A-F154-4EB1-BC5A-3A107CB00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4019" cy="5143500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FCDDEDEE-7BBB-4AC5-A5FC-EA7ACA258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855" y="0"/>
            <a:ext cx="2473387" cy="1692977"/>
          </a:xfrm>
          <a:prstGeom prst="cloudCallout">
            <a:avLst>
              <a:gd name="adj1" fmla="val 57912"/>
              <a:gd name="adj2" fmla="val 6140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this be a good slide?</a:t>
            </a:r>
          </a:p>
        </p:txBody>
      </p:sp>
    </p:spTree>
    <p:extLst>
      <p:ext uri="{BB962C8B-B14F-4D97-AF65-F5344CB8AC3E}">
        <p14:creationId xmlns:p14="http://schemas.microsoft.com/office/powerpoint/2010/main" val="195950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5FCF9A-F154-4EB1-BC5A-3A107CB00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93681" cy="4919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75C01B-DE08-416A-93C6-556D153E2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/>
          <a:stretch/>
        </p:blipFill>
        <p:spPr>
          <a:xfrm>
            <a:off x="6202365" y="-1"/>
            <a:ext cx="2941635" cy="344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3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622F64-3731-4AF3-9EE6-BA816AC9F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" y="68704"/>
            <a:ext cx="5357813" cy="2406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95232-B96E-4AD8-A17F-584EEB678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8322"/>
            <a:ext cx="9144000" cy="6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7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24C6D-0DAA-4BAF-B559-A9A057676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58693" cy="3515216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FBAEADF9-37EF-4537-9862-59239B123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1736" y="1757608"/>
            <a:ext cx="3005784" cy="2008993"/>
          </a:xfrm>
          <a:prstGeom prst="cloudCallout">
            <a:avLst>
              <a:gd name="adj1" fmla="val 57912"/>
              <a:gd name="adj2" fmla="val 6140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might this second idea be best?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6D29E68A-7781-4D7F-822C-D2D00337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633" y="2963688"/>
            <a:ext cx="2730078" cy="1759704"/>
          </a:xfrm>
          <a:prstGeom prst="cloudCallout">
            <a:avLst>
              <a:gd name="adj1" fmla="val -58539"/>
              <a:gd name="adj2" fmla="val 6794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the screen / audience?</a:t>
            </a:r>
          </a:p>
        </p:txBody>
      </p:sp>
    </p:spTree>
    <p:extLst>
      <p:ext uri="{BB962C8B-B14F-4D97-AF65-F5344CB8AC3E}">
        <p14:creationId xmlns:p14="http://schemas.microsoft.com/office/powerpoint/2010/main" val="354220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240</Words>
  <Application>Microsoft Office PowerPoint</Application>
  <PresentationFormat>On-screen Show (16:9)</PresentationFormat>
  <Paragraphs>23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 Black</vt:lpstr>
      <vt:lpstr>Calibri</vt:lpstr>
      <vt:lpstr>Verdana</vt:lpstr>
      <vt:lpstr>Wingdings</vt:lpstr>
      <vt:lpstr>Office Theme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 Barker</cp:lastModifiedBy>
  <cp:revision>4</cp:revision>
  <dcterms:modified xsi:type="dcterms:W3CDTF">2018-10-06T11:56:08Z</dcterms:modified>
</cp:coreProperties>
</file>