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F2678-2C14-551B-3D23-5437B20B8DE6}" v="44" dt="2021-10-03T10:05:58.420"/>
    <p1510:client id="{FCD9CB90-3EAA-1B21-5CB1-A084F8683C3C}" v="13" dt="2021-10-03T09:51:1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Davis" userId="S::sdavis@highamsparkschool.co.uk::779654ea-01d3-4b0b-90e7-b59a5c06acc1" providerId="AD" clId="Web-{061F2678-2C14-551B-3D23-5437B20B8DE6}"/>
    <pc:docChg chg="modSld">
      <pc:chgData name="S Davis" userId="S::sdavis@highamsparkschool.co.uk::779654ea-01d3-4b0b-90e7-b59a5c06acc1" providerId="AD" clId="Web-{061F2678-2C14-551B-3D23-5437B20B8DE6}" dt="2021-10-03T10:05:56.826" v="44" actId="20577"/>
      <pc:docMkLst>
        <pc:docMk/>
      </pc:docMkLst>
      <pc:sldChg chg="modSp">
        <pc:chgData name="S Davis" userId="S::sdavis@highamsparkschool.co.uk::779654ea-01d3-4b0b-90e7-b59a5c06acc1" providerId="AD" clId="Web-{061F2678-2C14-551B-3D23-5437B20B8DE6}" dt="2021-10-03T10:05:56.826" v="44" actId="20577"/>
        <pc:sldMkLst>
          <pc:docMk/>
          <pc:sldMk cId="4047127902" sldId="260"/>
        </pc:sldMkLst>
        <pc:spChg chg="mod">
          <ac:chgData name="S Davis" userId="S::sdavis@highamsparkschool.co.uk::779654ea-01d3-4b0b-90e7-b59a5c06acc1" providerId="AD" clId="Web-{061F2678-2C14-551B-3D23-5437B20B8DE6}" dt="2021-10-03T10:05:56.826" v="44" actId="20577"/>
          <ac:spMkLst>
            <pc:docMk/>
            <pc:sldMk cId="4047127902" sldId="260"/>
            <ac:spMk id="2" creationId="{5F7D59DD-35A7-4815-A7FB-C6E1376C03FD}"/>
          </ac:spMkLst>
        </pc:spChg>
      </pc:sldChg>
    </pc:docChg>
  </pc:docChgLst>
  <pc:docChgLst>
    <pc:chgData name="S Davis" userId="S::sdavis@highamsparkschool.co.uk::779654ea-01d3-4b0b-90e7-b59a5c06acc1" providerId="AD" clId="Web-{FCD9CB90-3EAA-1B21-5CB1-A084F8683C3C}"/>
    <pc:docChg chg="addSld modSld">
      <pc:chgData name="S Davis" userId="S::sdavis@highamsparkschool.co.uk::779654ea-01d3-4b0b-90e7-b59a5c06acc1" providerId="AD" clId="Web-{FCD9CB90-3EAA-1B21-5CB1-A084F8683C3C}" dt="2021-10-03T09:51:12.956" v="13" actId="14100"/>
      <pc:docMkLst>
        <pc:docMk/>
      </pc:docMkLst>
      <pc:sldChg chg="addSp delSp modSp new">
        <pc:chgData name="S Davis" userId="S::sdavis@highamsparkschool.co.uk::779654ea-01d3-4b0b-90e7-b59a5c06acc1" providerId="AD" clId="Web-{FCD9CB90-3EAA-1B21-5CB1-A084F8683C3C}" dt="2021-10-03T09:49:36.846" v="7" actId="14100"/>
        <pc:sldMkLst>
          <pc:docMk/>
          <pc:sldMk cId="3991068825" sldId="262"/>
        </pc:sldMkLst>
        <pc:spChg chg="del">
          <ac:chgData name="S Davis" userId="S::sdavis@highamsparkschool.co.uk::779654ea-01d3-4b0b-90e7-b59a5c06acc1" providerId="AD" clId="Web-{FCD9CB90-3EAA-1B21-5CB1-A084F8683C3C}" dt="2021-10-03T09:49:27.095" v="5"/>
          <ac:spMkLst>
            <pc:docMk/>
            <pc:sldMk cId="3991068825" sldId="262"/>
            <ac:spMk id="2" creationId="{0FCE5DF0-62C0-449D-B160-A790758D72B1}"/>
          </ac:spMkLst>
        </pc:spChg>
        <pc:spChg chg="del">
          <ac:chgData name="S Davis" userId="S::sdavis@highamsparkschool.co.uk::779654ea-01d3-4b0b-90e7-b59a5c06acc1" providerId="AD" clId="Web-{FCD9CB90-3EAA-1B21-5CB1-A084F8683C3C}" dt="2021-10-03T09:49:08.267" v="1"/>
          <ac:spMkLst>
            <pc:docMk/>
            <pc:sldMk cId="3991068825" sldId="262"/>
            <ac:spMk id="3" creationId="{8912E216-4C02-4561-938A-D62847377F5A}"/>
          </ac:spMkLst>
        </pc:spChg>
        <pc:picChg chg="add mod ord modCrop">
          <ac:chgData name="S Davis" userId="S::sdavis@highamsparkschool.co.uk::779654ea-01d3-4b0b-90e7-b59a5c06acc1" providerId="AD" clId="Web-{FCD9CB90-3EAA-1B21-5CB1-A084F8683C3C}" dt="2021-10-03T09:49:36.846" v="7" actId="14100"/>
          <ac:picMkLst>
            <pc:docMk/>
            <pc:sldMk cId="3991068825" sldId="262"/>
            <ac:picMk id="4" creationId="{925C6747-BDA9-4523-A8D0-D188B5D688F6}"/>
          </ac:picMkLst>
        </pc:picChg>
      </pc:sldChg>
      <pc:sldChg chg="delSp modSp new">
        <pc:chgData name="S Davis" userId="S::sdavis@highamsparkschool.co.uk::779654ea-01d3-4b0b-90e7-b59a5c06acc1" providerId="AD" clId="Web-{FCD9CB90-3EAA-1B21-5CB1-A084F8683C3C}" dt="2021-10-03T09:51:12.956" v="13" actId="14100"/>
        <pc:sldMkLst>
          <pc:docMk/>
          <pc:sldMk cId="11277422" sldId="263"/>
        </pc:sldMkLst>
        <pc:spChg chg="del">
          <ac:chgData name="S Davis" userId="S::sdavis@highamsparkschool.co.uk::779654ea-01d3-4b0b-90e7-b59a5c06acc1" providerId="AD" clId="Web-{FCD9CB90-3EAA-1B21-5CB1-A084F8683C3C}" dt="2021-10-03T09:51:07.659" v="12"/>
          <ac:spMkLst>
            <pc:docMk/>
            <pc:sldMk cId="11277422" sldId="263"/>
            <ac:spMk id="2" creationId="{F344CFD7-A867-4222-888B-356658A69AAE}"/>
          </ac:spMkLst>
        </pc:spChg>
        <pc:spChg chg="mod">
          <ac:chgData name="S Davis" userId="S::sdavis@highamsparkschool.co.uk::779654ea-01d3-4b0b-90e7-b59a5c06acc1" providerId="AD" clId="Web-{FCD9CB90-3EAA-1B21-5CB1-A084F8683C3C}" dt="2021-10-03T09:51:12.956" v="13" actId="14100"/>
          <ac:spMkLst>
            <pc:docMk/>
            <pc:sldMk cId="11277422" sldId="263"/>
            <ac:spMk id="3" creationId="{92A42B86-094B-4E9C-9D89-A4C12CFD51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C924-E3A6-43B8-88B9-3F10C106C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F915E-135D-4847-A76F-40F0F3C43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6000-F36F-4C3C-B211-E59C39D3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EBF2-2392-456C-B989-2EC1A9DE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97775-1840-4A91-8A1B-7180EB0D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3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5E87-3452-4B37-818E-E817BDB3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DFE3-1152-494D-B986-C37113BA2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50C4-1A15-483E-943C-D017440C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431F-42CE-455F-B081-7A6D3B04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091C-0297-4232-A54C-52E9AB21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41B4D-2C33-49CE-8F04-406D1142E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396AD-C3BB-489E-8B31-75A734E27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B5F1A-F179-4982-90F5-B55A0C14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798E-5A29-4CA0-A1F1-BE9D2FF2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58F3-55C1-40E8-B7BD-5BFEEDDC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98DF-510A-4584-A5D1-81600725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8F64-BC70-4270-B806-BA6DC0BC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8039-4CCC-4EC6-914B-392CF6D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5B865-CBB1-4EEE-8514-9A5E01BC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0DE6-8E1C-45A3-864D-40EDA7C9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53EA-F8C7-41C7-A496-9D869BEC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6313-7DB9-4883-BB50-E88BEB20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0AA94-BB2A-4223-856F-11953790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8153-7909-4390-A35B-145535C1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F28B3-652B-43AF-9DA3-E2F82A81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B8AF-8A0F-4815-95E2-725D17D2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CBA5-7951-4442-B926-A023AE24D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2615B-0970-4FF0-87A7-7FF984D1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E499-F2EA-427A-9F4E-7288D920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225DF-F079-4848-86A7-27EBD424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2072A-8F43-41E0-81AF-5F15BC30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1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A9B4-8FB8-427F-8FAC-03F1040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E4955-88A8-43C7-8EA5-5BE41D7F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A8674-BDDF-494D-B1A4-7F35BBA14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67430-1559-43F2-A9ED-E5765B0B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EA842-C648-442B-BC04-35C889D5D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A9159-667C-435A-8F0B-B2C2E146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32064-791F-466F-8B7C-0D559E21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78D0B-225A-4444-8EEC-66605ABD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233A-A937-45F0-AA7F-ED233189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46ABB-7BEE-49EF-9974-E352993C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6A3F7-06AB-4C61-AD0A-39DC02A8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F8888-C58C-4F8E-BCAB-CFF5712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ED774-5D53-41A1-962C-FC39BD1E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7C6E6-DDCA-47F0-BCF4-3926191F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7B33-BE0E-4EB0-8314-9B3C0CF2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0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F34F-3561-4BBA-81D6-37EA9538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C34AA-85EF-443A-BFD1-09F2F337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FC88C-F453-425B-A296-2A948365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0CDE0-9DF0-49B3-A9C6-1423123F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853E4-C37D-4E56-9041-032F3602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36B82-7C95-4A67-8E21-2C0BE3D9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7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F9AD-4D11-417C-88BF-E56B6B2C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E1834-9473-4157-995C-DF52640FB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21881-9B5B-4656-8327-03C4C4EE1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A2C45-2230-4920-AD86-95C7E00B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742D6-C008-4F57-BA46-6663D5BD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50564-48CA-47B8-84F0-FFDA8009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1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8DF8E-1E73-451E-84E2-23640D17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C1273-0D66-4591-A230-B506DCA6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41A8-BCE0-488B-B63B-B791DF08A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D730-1DA2-417D-94D4-4521ED84F59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53451-A89C-4821-BEF5-FCEA8CEC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5D032-F878-4CEF-9678-6BFEB6BBC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3CDE-C3B4-457B-8881-00E087FB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4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v.com/news/2020-02-17/more-than-half-of-black-asian-and-minority-ethnic-bame-mps-asked-by-itv-news-have-experienced-racism-in-parlia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41191311" TargetMode="External"/><Relationship Id="rId2" Type="http://schemas.openxmlformats.org/officeDocument/2006/relationships/hyperlink" Target="https://www.bbc.co.uk/news/uk-41560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news/uk-politics-51961933" TargetMode="External"/><Relationship Id="rId4" Type="http://schemas.openxmlformats.org/officeDocument/2006/relationships/hyperlink" Target="https://www.bbc.co.uk/news/business-3911177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E56A-2A9D-4D28-B392-E9E5ABCF1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Is there Institutional Racism in Parliament and what can we do about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6D457-CAD6-49D3-8BB2-E21B0C7D8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794D-0926-4F42-9E6B-E0BF4F84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8F2A-33C9-45E4-980A-9290E07E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https://www.itv.com/news/2020-02-17/more-than-half-of-black-asian-and-minority-ethnic-bame-mps-asked-by-itv-news-have-experienced-racism-in-parliament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6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38AD-28BA-4A8B-B2C9-67387B9B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1EA6EE-3E25-43C5-873C-92A0EA77E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86" t="15836" r="28049" b="15944"/>
          <a:stretch/>
        </p:blipFill>
        <p:spPr>
          <a:xfrm>
            <a:off x="5552659" y="99390"/>
            <a:ext cx="6520071" cy="3253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E39A8-308B-42EA-9020-2B0BDDA26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1" t="17778" r="34783" b="10145"/>
          <a:stretch/>
        </p:blipFill>
        <p:spPr>
          <a:xfrm>
            <a:off x="218660" y="238539"/>
            <a:ext cx="5506279" cy="652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461DC-CDA8-4BD0-BC5B-3E8E2E202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67" t="11594" r="35266" b="40483"/>
          <a:stretch/>
        </p:blipFill>
        <p:spPr>
          <a:xfrm>
            <a:off x="5552660" y="3472070"/>
            <a:ext cx="6420679" cy="3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28D8-5614-453C-932E-BABDFFC7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8B780-F051-422F-8B10-A7B01BB26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4" t="24653" r="28020" b="28309"/>
          <a:stretch/>
        </p:blipFill>
        <p:spPr>
          <a:xfrm>
            <a:off x="622852" y="1816065"/>
            <a:ext cx="10730947" cy="4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A1B59F-1303-49A9-B405-51655E667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8" t="17004" r="44928" b="9758"/>
          <a:stretch/>
        </p:blipFill>
        <p:spPr>
          <a:xfrm>
            <a:off x="410817" y="145774"/>
            <a:ext cx="4982818" cy="6712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1102A-DB62-4AEC-B027-16C178D7F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0" t="15652" r="44686" b="9952"/>
          <a:stretch/>
        </p:blipFill>
        <p:spPr>
          <a:xfrm>
            <a:off x="5950225" y="145774"/>
            <a:ext cx="4982818" cy="68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25C6747-BDA9-4523-A8D0-D188B5D68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58" t="12710" r="-129"/>
          <a:stretch/>
        </p:blipFill>
        <p:spPr>
          <a:xfrm>
            <a:off x="192795" y="291187"/>
            <a:ext cx="12046510" cy="5979908"/>
          </a:xfrm>
        </p:spPr>
      </p:pic>
    </p:spTree>
    <p:extLst>
      <p:ext uri="{BB962C8B-B14F-4D97-AF65-F5344CB8AC3E}">
        <p14:creationId xmlns:p14="http://schemas.microsoft.com/office/powerpoint/2010/main" val="39910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2B86-094B-4E9C-9D89-A4C12CFD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009"/>
            <a:ext cx="10515600" cy="57709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What work has already been done on racial inequality in the UK?</a:t>
            </a:r>
            <a:endParaRPr lang="en-US">
              <a:cs typeface="Calibri" panose="020F0502020204030204"/>
            </a:endParaRPr>
          </a:p>
          <a:p>
            <a:r>
              <a:rPr lang="en-US" b="1" u="sng">
                <a:ea typeface="+mn-lt"/>
                <a:cs typeface="+mn-lt"/>
                <a:hlinkClick r:id="rId2"/>
              </a:rPr>
              <a:t>The Race Disparity Audit</a:t>
            </a:r>
            <a:r>
              <a:rPr lang="en-US">
                <a:ea typeface="+mn-lt"/>
                <a:cs typeface="+mn-lt"/>
              </a:rPr>
              <a:t>, published by then Prime Minister Theresa May in 2017, showed inequalities between ethnicities in educational attainment, health, employment and treatment by police and the courts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 2017 </a:t>
            </a:r>
            <a:r>
              <a:rPr lang="en-US" b="1" u="sng">
                <a:ea typeface="+mn-lt"/>
                <a:cs typeface="+mn-lt"/>
                <a:hlinkClick r:id="rId3"/>
              </a:rPr>
              <a:t>Lammy Review</a:t>
            </a:r>
            <a:r>
              <a:rPr lang="en-US">
                <a:ea typeface="+mn-lt"/>
                <a:cs typeface="+mn-lt"/>
              </a:rPr>
              <a:t> found evidence of bias and discrimination against people from ethnic minority backgrounds in the justice system in England and Wales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Also in 2017, </a:t>
            </a:r>
            <a:r>
              <a:rPr lang="en-US" b="1" u="sng">
                <a:ea typeface="+mn-lt"/>
                <a:cs typeface="+mn-lt"/>
                <a:hlinkClick r:id="rId4"/>
              </a:rPr>
              <a:t>the McGregor-Smith Review</a:t>
            </a:r>
            <a:r>
              <a:rPr lang="en-US">
                <a:ea typeface="+mn-lt"/>
                <a:cs typeface="+mn-lt"/>
              </a:rPr>
              <a:t> of race in the workplace found people from black and minority ethnic backgrounds were still disadvantaged at work and faced lower employment rates than their white counterparts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 </a:t>
            </a:r>
            <a:r>
              <a:rPr lang="en-US" b="1" u="sng">
                <a:ea typeface="+mn-lt"/>
                <a:cs typeface="+mn-lt"/>
                <a:hlinkClick r:id="rId5"/>
              </a:rPr>
              <a:t>independent review of the Windrush scandal</a:t>
            </a:r>
            <a:r>
              <a:rPr lang="en-US">
                <a:ea typeface="+mn-lt"/>
                <a:cs typeface="+mn-lt"/>
              </a:rPr>
              <a:t>, published in March, found the Home Office showed "institutional ignorance and thoughtlessness towards the issue of race"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59DD-35A7-4815-A7FB-C6E1376C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can this be solved?-</a:t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What can the governmental response show us?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2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AFAD8A3C57149B1A488FD8BA91346" ma:contentTypeVersion="14" ma:contentTypeDescription="Create a new document." ma:contentTypeScope="" ma:versionID="a8c88ad3aec8c5971604ef9b2c108cf0">
  <xsd:schema xmlns:xsd="http://www.w3.org/2001/XMLSchema" xmlns:xs="http://www.w3.org/2001/XMLSchema" xmlns:p="http://schemas.microsoft.com/office/2006/metadata/properties" xmlns:ns3="6f5e2299-8c3e-4b44-b1e0-9d3ce7368a3c" xmlns:ns4="2e3bdc75-8ef2-4c1f-9e8a-5da286eea36f" targetNamespace="http://schemas.microsoft.com/office/2006/metadata/properties" ma:root="true" ma:fieldsID="11c16f09c960d6f1620bb39fa680bd4e" ns3:_="" ns4:_="">
    <xsd:import namespace="6f5e2299-8c3e-4b44-b1e0-9d3ce7368a3c"/>
    <xsd:import namespace="2e3bdc75-8ef2-4c1f-9e8a-5da286eea3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2299-8c3e-4b44-b1e0-9d3ce7368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bdc75-8ef2-4c1f-9e8a-5da286eea36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B38A9-8EF1-4E23-9151-47CE136A6A83}">
  <ds:schemaRefs>
    <ds:schemaRef ds:uri="2e3bdc75-8ef2-4c1f-9e8a-5da286eea36f"/>
    <ds:schemaRef ds:uri="6f5e2299-8c3e-4b44-b1e0-9d3ce7368a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84D74-3AFC-4410-8EAE-0C375E9D7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FC409-0C5E-4AAA-AE64-1485C11AD999}">
  <ds:schemaRefs>
    <ds:schemaRef ds:uri="2e3bdc75-8ef2-4c1f-9e8a-5da286eea36f"/>
    <ds:schemaRef ds:uri="6f5e2299-8c3e-4b44-b1e0-9d3ce7368a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Is there Institutional Racism in Parliament and what can we do about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this be solved?- What can the governmental response show us?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Institutional Racism in Parliament and what can we do about it?</dc:title>
  <dc:creator>S Davis</dc:creator>
  <cp:revision>1</cp:revision>
  <dcterms:created xsi:type="dcterms:W3CDTF">2021-09-29T09:33:48Z</dcterms:created>
  <dcterms:modified xsi:type="dcterms:W3CDTF">2021-10-03T10:06:36Z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0x0101009A7AFAD8A3C57149B1A488FD8BA91346</vt:lpwstr>
  </property>
</Properties>
</file>