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0" r:id="rId2"/>
    <p:sldId id="30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86C62E-8728-455C-AD95-F4CFF1713A0A}">
          <p14:sldIdLst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104D4-01B6-4D84-86EC-3BFD410BAD0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04C72-EBC0-471D-A5C6-B3AE293357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966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1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76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362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CC8EE-127A-4E6C-A1A1-F6E5E666E95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935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39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2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6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2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70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7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88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57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3B9DC-433E-4892-99AB-A580AE0B65BD}" type="datetimeFigureOut">
              <a:rPr lang="en-GB" smtClean="0"/>
              <a:t>17/09/2018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75D8-0255-44D9-86EB-AC1F8D92CA7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00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orternutrition.files.wordpress.com/2016/04/updated_eatwell_guide_2016_final_mar23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0"/>
            <a:ext cx="97043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12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porternutrition.files.wordpress.com/2016/04/updated_eatwell_guide_2016_final_mar23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0"/>
            <a:ext cx="97043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35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Highams Park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Tomkins</dc:creator>
  <cp:lastModifiedBy>M Tomkins</cp:lastModifiedBy>
  <cp:revision>78</cp:revision>
  <dcterms:created xsi:type="dcterms:W3CDTF">2018-06-27T10:37:59Z</dcterms:created>
  <dcterms:modified xsi:type="dcterms:W3CDTF">2018-09-17T11:06:23Z</dcterms:modified>
</cp:coreProperties>
</file>