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5" r:id="rId6"/>
    <p:sldId id="257" r:id="rId7"/>
    <p:sldId id="258" r:id="rId8"/>
    <p:sldId id="259" r:id="rId9"/>
    <p:sldId id="260" r:id="rId10"/>
    <p:sldId id="261" r:id="rId11"/>
    <p:sldId id="262" r:id="rId12"/>
    <p:sldId id="263"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F60F1E-4656-4495-855B-58E554B50335}" v="16" dt="2021-09-24T11:21:18.0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AB8D3C-4AE3-4941-8742-A7AB43B19643}"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87A757E9-8E4C-46CA-926D-45D7C34E5E09}">
      <dgm:prSet/>
      <dgm:spPr/>
      <dgm:t>
        <a:bodyPr/>
        <a:lstStyle/>
        <a:p>
          <a:r>
            <a:rPr lang="en-GB"/>
            <a:t>Gujarati </a:t>
          </a:r>
          <a:endParaRPr lang="en-US"/>
        </a:p>
      </dgm:t>
    </dgm:pt>
    <dgm:pt modelId="{18A8715D-BE9E-4690-86E5-EE5C7CC3B200}" type="parTrans" cxnId="{91AD0E5E-A9AA-49B2-B91E-A9FD4A64E902}">
      <dgm:prSet/>
      <dgm:spPr/>
      <dgm:t>
        <a:bodyPr/>
        <a:lstStyle/>
        <a:p>
          <a:endParaRPr lang="en-US"/>
        </a:p>
      </dgm:t>
    </dgm:pt>
    <dgm:pt modelId="{6A18A341-431B-43BC-8600-4FBD75D73C6B}" type="sibTrans" cxnId="{91AD0E5E-A9AA-49B2-B91E-A9FD4A64E902}">
      <dgm:prSet/>
      <dgm:spPr/>
      <dgm:t>
        <a:bodyPr/>
        <a:lstStyle/>
        <a:p>
          <a:endParaRPr lang="en-US"/>
        </a:p>
      </dgm:t>
    </dgm:pt>
    <dgm:pt modelId="{B0D27A65-8F11-404D-ABEA-74BD01F4177E}">
      <dgm:prSet/>
      <dgm:spPr/>
      <dgm:t>
        <a:bodyPr/>
        <a:lstStyle/>
        <a:p>
          <a:r>
            <a:rPr lang="en-GB"/>
            <a:t>Swahili</a:t>
          </a:r>
          <a:endParaRPr lang="en-US"/>
        </a:p>
      </dgm:t>
    </dgm:pt>
    <dgm:pt modelId="{6A9ED731-6B07-44CE-99E3-0A9699F31142}" type="parTrans" cxnId="{79AFC37E-9F67-4CEB-ADDB-9FF9CADDB17C}">
      <dgm:prSet/>
      <dgm:spPr/>
      <dgm:t>
        <a:bodyPr/>
        <a:lstStyle/>
        <a:p>
          <a:endParaRPr lang="en-US"/>
        </a:p>
      </dgm:t>
    </dgm:pt>
    <dgm:pt modelId="{5240B2BC-EF8C-4A82-8283-5AFE74EDB449}" type="sibTrans" cxnId="{79AFC37E-9F67-4CEB-ADDB-9FF9CADDB17C}">
      <dgm:prSet/>
      <dgm:spPr/>
      <dgm:t>
        <a:bodyPr/>
        <a:lstStyle/>
        <a:p>
          <a:endParaRPr lang="en-US"/>
        </a:p>
      </dgm:t>
    </dgm:pt>
    <dgm:pt modelId="{D3244E9F-A22E-49A5-931A-6DC026C8FBBB}">
      <dgm:prSet/>
      <dgm:spPr/>
      <dgm:t>
        <a:bodyPr/>
        <a:lstStyle/>
        <a:p>
          <a:r>
            <a:rPr lang="en-GB"/>
            <a:t>Pashto </a:t>
          </a:r>
          <a:endParaRPr lang="en-US"/>
        </a:p>
      </dgm:t>
    </dgm:pt>
    <dgm:pt modelId="{42CBE5F1-7BF2-4D7F-93AC-F60411EBA435}" type="parTrans" cxnId="{2C21152F-9BA3-475D-8AEB-8311C3CB7BE3}">
      <dgm:prSet/>
      <dgm:spPr/>
      <dgm:t>
        <a:bodyPr/>
        <a:lstStyle/>
        <a:p>
          <a:endParaRPr lang="en-US"/>
        </a:p>
      </dgm:t>
    </dgm:pt>
    <dgm:pt modelId="{2AB9A6E5-B690-4853-9FD9-6DABA1294725}" type="sibTrans" cxnId="{2C21152F-9BA3-475D-8AEB-8311C3CB7BE3}">
      <dgm:prSet/>
      <dgm:spPr/>
      <dgm:t>
        <a:bodyPr/>
        <a:lstStyle/>
        <a:p>
          <a:endParaRPr lang="en-US"/>
        </a:p>
      </dgm:t>
    </dgm:pt>
    <dgm:pt modelId="{30B4AB00-46CF-4C2B-9142-573EB1FD8083}">
      <dgm:prSet/>
      <dgm:spPr/>
      <dgm:t>
        <a:bodyPr/>
        <a:lstStyle/>
        <a:p>
          <a:r>
            <a:rPr lang="en-GB"/>
            <a:t>Dari </a:t>
          </a:r>
          <a:endParaRPr lang="en-US"/>
        </a:p>
      </dgm:t>
    </dgm:pt>
    <dgm:pt modelId="{174D4C6D-4C8E-40D5-BFC6-0F6E9FFE672A}" type="parTrans" cxnId="{F2BE542E-8A28-4C8C-B14C-5D8414AB9537}">
      <dgm:prSet/>
      <dgm:spPr/>
      <dgm:t>
        <a:bodyPr/>
        <a:lstStyle/>
        <a:p>
          <a:endParaRPr lang="en-US"/>
        </a:p>
      </dgm:t>
    </dgm:pt>
    <dgm:pt modelId="{39A69667-2307-4679-9E19-B2BFB5BFC1FF}" type="sibTrans" cxnId="{F2BE542E-8A28-4C8C-B14C-5D8414AB9537}">
      <dgm:prSet/>
      <dgm:spPr/>
      <dgm:t>
        <a:bodyPr/>
        <a:lstStyle/>
        <a:p>
          <a:endParaRPr lang="en-US"/>
        </a:p>
      </dgm:t>
    </dgm:pt>
    <dgm:pt modelId="{4EDB4CAF-F884-4AD9-835A-C06DE754B7BA}">
      <dgm:prSet/>
      <dgm:spPr/>
      <dgm:t>
        <a:bodyPr/>
        <a:lstStyle/>
        <a:p>
          <a:r>
            <a:rPr lang="en-GB"/>
            <a:t>Farsi </a:t>
          </a:r>
          <a:endParaRPr lang="en-US"/>
        </a:p>
      </dgm:t>
    </dgm:pt>
    <dgm:pt modelId="{B1115E24-F87B-43DA-B92C-07B251062F77}" type="parTrans" cxnId="{FD950D6C-BAED-4B46-AE56-598101ED724D}">
      <dgm:prSet/>
      <dgm:spPr/>
      <dgm:t>
        <a:bodyPr/>
        <a:lstStyle/>
        <a:p>
          <a:endParaRPr lang="en-US"/>
        </a:p>
      </dgm:t>
    </dgm:pt>
    <dgm:pt modelId="{72C3F97E-DB27-466C-8490-0D23C59D2FB1}" type="sibTrans" cxnId="{FD950D6C-BAED-4B46-AE56-598101ED724D}">
      <dgm:prSet/>
      <dgm:spPr/>
      <dgm:t>
        <a:bodyPr/>
        <a:lstStyle/>
        <a:p>
          <a:endParaRPr lang="en-US"/>
        </a:p>
      </dgm:t>
    </dgm:pt>
    <dgm:pt modelId="{B897D248-72E9-414A-8B4C-B6D489E24985}" type="pres">
      <dgm:prSet presAssocID="{99AB8D3C-4AE3-4941-8742-A7AB43B19643}" presName="diagram" presStyleCnt="0">
        <dgm:presLayoutVars>
          <dgm:dir/>
          <dgm:resizeHandles val="exact"/>
        </dgm:presLayoutVars>
      </dgm:prSet>
      <dgm:spPr/>
    </dgm:pt>
    <dgm:pt modelId="{DFF5E9AD-C3D0-4940-8787-231D498986CD}" type="pres">
      <dgm:prSet presAssocID="{87A757E9-8E4C-46CA-926D-45D7C34E5E09}" presName="node" presStyleLbl="node1" presStyleIdx="0" presStyleCnt="5">
        <dgm:presLayoutVars>
          <dgm:bulletEnabled val="1"/>
        </dgm:presLayoutVars>
      </dgm:prSet>
      <dgm:spPr/>
    </dgm:pt>
    <dgm:pt modelId="{224BACE9-38DD-4C9A-A38C-AA7503D8BB88}" type="pres">
      <dgm:prSet presAssocID="{6A18A341-431B-43BC-8600-4FBD75D73C6B}" presName="sibTrans" presStyleCnt="0"/>
      <dgm:spPr/>
    </dgm:pt>
    <dgm:pt modelId="{8F1975B3-6DB3-4A78-AB85-1545512ECA82}" type="pres">
      <dgm:prSet presAssocID="{B0D27A65-8F11-404D-ABEA-74BD01F4177E}" presName="node" presStyleLbl="node1" presStyleIdx="1" presStyleCnt="5">
        <dgm:presLayoutVars>
          <dgm:bulletEnabled val="1"/>
        </dgm:presLayoutVars>
      </dgm:prSet>
      <dgm:spPr/>
    </dgm:pt>
    <dgm:pt modelId="{319D40D7-9ACB-4981-A81F-C317695A647E}" type="pres">
      <dgm:prSet presAssocID="{5240B2BC-EF8C-4A82-8283-5AFE74EDB449}" presName="sibTrans" presStyleCnt="0"/>
      <dgm:spPr/>
    </dgm:pt>
    <dgm:pt modelId="{466F9950-2F1B-4A7F-A474-71AA05107893}" type="pres">
      <dgm:prSet presAssocID="{D3244E9F-A22E-49A5-931A-6DC026C8FBBB}" presName="node" presStyleLbl="node1" presStyleIdx="2" presStyleCnt="5">
        <dgm:presLayoutVars>
          <dgm:bulletEnabled val="1"/>
        </dgm:presLayoutVars>
      </dgm:prSet>
      <dgm:spPr/>
    </dgm:pt>
    <dgm:pt modelId="{E132666A-E615-4F4E-BC29-0A5CC20B3EFE}" type="pres">
      <dgm:prSet presAssocID="{2AB9A6E5-B690-4853-9FD9-6DABA1294725}" presName="sibTrans" presStyleCnt="0"/>
      <dgm:spPr/>
    </dgm:pt>
    <dgm:pt modelId="{BBFF2841-572B-42FE-9941-C45F2BDB28AC}" type="pres">
      <dgm:prSet presAssocID="{30B4AB00-46CF-4C2B-9142-573EB1FD8083}" presName="node" presStyleLbl="node1" presStyleIdx="3" presStyleCnt="5">
        <dgm:presLayoutVars>
          <dgm:bulletEnabled val="1"/>
        </dgm:presLayoutVars>
      </dgm:prSet>
      <dgm:spPr/>
    </dgm:pt>
    <dgm:pt modelId="{920FB86A-2E8E-466F-A7C9-BB9ECCA8DC9E}" type="pres">
      <dgm:prSet presAssocID="{39A69667-2307-4679-9E19-B2BFB5BFC1FF}" presName="sibTrans" presStyleCnt="0"/>
      <dgm:spPr/>
    </dgm:pt>
    <dgm:pt modelId="{96EC628C-D733-4637-B73A-1FB4D3BA2CDB}" type="pres">
      <dgm:prSet presAssocID="{4EDB4CAF-F884-4AD9-835A-C06DE754B7BA}" presName="node" presStyleLbl="node1" presStyleIdx="4" presStyleCnt="5">
        <dgm:presLayoutVars>
          <dgm:bulletEnabled val="1"/>
        </dgm:presLayoutVars>
      </dgm:prSet>
      <dgm:spPr/>
    </dgm:pt>
  </dgm:ptLst>
  <dgm:cxnLst>
    <dgm:cxn modelId="{3862821C-AEB0-4CD9-A03F-71BCCCBA7E37}" type="presOf" srcId="{87A757E9-8E4C-46CA-926D-45D7C34E5E09}" destId="{DFF5E9AD-C3D0-4940-8787-231D498986CD}" srcOrd="0" destOrd="0" presId="urn:microsoft.com/office/officeart/2005/8/layout/default"/>
    <dgm:cxn modelId="{347FDF21-7332-44D0-AD1E-1F69CDC3BC72}" type="presOf" srcId="{30B4AB00-46CF-4C2B-9142-573EB1FD8083}" destId="{BBFF2841-572B-42FE-9941-C45F2BDB28AC}" srcOrd="0" destOrd="0" presId="urn:microsoft.com/office/officeart/2005/8/layout/default"/>
    <dgm:cxn modelId="{F2BE542E-8A28-4C8C-B14C-5D8414AB9537}" srcId="{99AB8D3C-4AE3-4941-8742-A7AB43B19643}" destId="{30B4AB00-46CF-4C2B-9142-573EB1FD8083}" srcOrd="3" destOrd="0" parTransId="{174D4C6D-4C8E-40D5-BFC6-0F6E9FFE672A}" sibTransId="{39A69667-2307-4679-9E19-B2BFB5BFC1FF}"/>
    <dgm:cxn modelId="{2C21152F-9BA3-475D-8AEB-8311C3CB7BE3}" srcId="{99AB8D3C-4AE3-4941-8742-A7AB43B19643}" destId="{D3244E9F-A22E-49A5-931A-6DC026C8FBBB}" srcOrd="2" destOrd="0" parTransId="{42CBE5F1-7BF2-4D7F-93AC-F60411EBA435}" sibTransId="{2AB9A6E5-B690-4853-9FD9-6DABA1294725}"/>
    <dgm:cxn modelId="{91AD0E5E-A9AA-49B2-B91E-A9FD4A64E902}" srcId="{99AB8D3C-4AE3-4941-8742-A7AB43B19643}" destId="{87A757E9-8E4C-46CA-926D-45D7C34E5E09}" srcOrd="0" destOrd="0" parTransId="{18A8715D-BE9E-4690-86E5-EE5C7CC3B200}" sibTransId="{6A18A341-431B-43BC-8600-4FBD75D73C6B}"/>
    <dgm:cxn modelId="{9116A95E-B87E-4BD5-91F9-D795A7BB6A82}" type="presOf" srcId="{4EDB4CAF-F884-4AD9-835A-C06DE754B7BA}" destId="{96EC628C-D733-4637-B73A-1FB4D3BA2CDB}" srcOrd="0" destOrd="0" presId="urn:microsoft.com/office/officeart/2005/8/layout/default"/>
    <dgm:cxn modelId="{FD950D6C-BAED-4B46-AE56-598101ED724D}" srcId="{99AB8D3C-4AE3-4941-8742-A7AB43B19643}" destId="{4EDB4CAF-F884-4AD9-835A-C06DE754B7BA}" srcOrd="4" destOrd="0" parTransId="{B1115E24-F87B-43DA-B92C-07B251062F77}" sibTransId="{72C3F97E-DB27-466C-8490-0D23C59D2FB1}"/>
    <dgm:cxn modelId="{915E084E-88E3-41BD-B8D0-F32704513570}" type="presOf" srcId="{99AB8D3C-4AE3-4941-8742-A7AB43B19643}" destId="{B897D248-72E9-414A-8B4C-B6D489E24985}" srcOrd="0" destOrd="0" presId="urn:microsoft.com/office/officeart/2005/8/layout/default"/>
    <dgm:cxn modelId="{4015FB4F-A85D-46FD-A869-1363E7E85101}" type="presOf" srcId="{B0D27A65-8F11-404D-ABEA-74BD01F4177E}" destId="{8F1975B3-6DB3-4A78-AB85-1545512ECA82}" srcOrd="0" destOrd="0" presId="urn:microsoft.com/office/officeart/2005/8/layout/default"/>
    <dgm:cxn modelId="{79AFC37E-9F67-4CEB-ADDB-9FF9CADDB17C}" srcId="{99AB8D3C-4AE3-4941-8742-A7AB43B19643}" destId="{B0D27A65-8F11-404D-ABEA-74BD01F4177E}" srcOrd="1" destOrd="0" parTransId="{6A9ED731-6B07-44CE-99E3-0A9699F31142}" sibTransId="{5240B2BC-EF8C-4A82-8283-5AFE74EDB449}"/>
    <dgm:cxn modelId="{BAE0C882-E75A-4DAF-989D-E91A9AC171A9}" type="presOf" srcId="{D3244E9F-A22E-49A5-931A-6DC026C8FBBB}" destId="{466F9950-2F1B-4A7F-A474-71AA05107893}" srcOrd="0" destOrd="0" presId="urn:microsoft.com/office/officeart/2005/8/layout/default"/>
    <dgm:cxn modelId="{B8692876-BBF8-44FE-8EAC-65406C8DBE59}" type="presParOf" srcId="{B897D248-72E9-414A-8B4C-B6D489E24985}" destId="{DFF5E9AD-C3D0-4940-8787-231D498986CD}" srcOrd="0" destOrd="0" presId="urn:microsoft.com/office/officeart/2005/8/layout/default"/>
    <dgm:cxn modelId="{B56D0174-2A46-45B7-BD53-322D6D6FBE00}" type="presParOf" srcId="{B897D248-72E9-414A-8B4C-B6D489E24985}" destId="{224BACE9-38DD-4C9A-A38C-AA7503D8BB88}" srcOrd="1" destOrd="0" presId="urn:microsoft.com/office/officeart/2005/8/layout/default"/>
    <dgm:cxn modelId="{AC73E906-2AEE-4929-A0B1-DE4681D6E7C8}" type="presParOf" srcId="{B897D248-72E9-414A-8B4C-B6D489E24985}" destId="{8F1975B3-6DB3-4A78-AB85-1545512ECA82}" srcOrd="2" destOrd="0" presId="urn:microsoft.com/office/officeart/2005/8/layout/default"/>
    <dgm:cxn modelId="{46BD2A5F-83BC-4CFD-9EFD-C21961E0EB22}" type="presParOf" srcId="{B897D248-72E9-414A-8B4C-B6D489E24985}" destId="{319D40D7-9ACB-4981-A81F-C317695A647E}" srcOrd="3" destOrd="0" presId="urn:microsoft.com/office/officeart/2005/8/layout/default"/>
    <dgm:cxn modelId="{F333377B-C19E-4BF7-8366-4D0BBE604359}" type="presParOf" srcId="{B897D248-72E9-414A-8B4C-B6D489E24985}" destId="{466F9950-2F1B-4A7F-A474-71AA05107893}" srcOrd="4" destOrd="0" presId="urn:microsoft.com/office/officeart/2005/8/layout/default"/>
    <dgm:cxn modelId="{5DF4D1AC-071C-49A0-9C3A-6B6B9C250A71}" type="presParOf" srcId="{B897D248-72E9-414A-8B4C-B6D489E24985}" destId="{E132666A-E615-4F4E-BC29-0A5CC20B3EFE}" srcOrd="5" destOrd="0" presId="urn:microsoft.com/office/officeart/2005/8/layout/default"/>
    <dgm:cxn modelId="{983DF747-5416-479C-8DA2-AAAFA59D2E83}" type="presParOf" srcId="{B897D248-72E9-414A-8B4C-B6D489E24985}" destId="{BBFF2841-572B-42FE-9941-C45F2BDB28AC}" srcOrd="6" destOrd="0" presId="urn:microsoft.com/office/officeart/2005/8/layout/default"/>
    <dgm:cxn modelId="{C954EBE9-AC44-4BB3-A178-AD469BC5BE27}" type="presParOf" srcId="{B897D248-72E9-414A-8B4C-B6D489E24985}" destId="{920FB86A-2E8E-466F-A7C9-BB9ECCA8DC9E}" srcOrd="7" destOrd="0" presId="urn:microsoft.com/office/officeart/2005/8/layout/default"/>
    <dgm:cxn modelId="{63B9CC3B-FA9B-44B3-83BA-A478FA9FFBF5}" type="presParOf" srcId="{B897D248-72E9-414A-8B4C-B6D489E24985}" destId="{96EC628C-D733-4637-B73A-1FB4D3BA2CDB}"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B58A09-7064-4086-868A-F0F1923976A1}"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5DEABA51-867B-417C-A31F-D73FC7E74375}">
      <dgm:prSet/>
      <dgm:spPr/>
      <dgm:t>
        <a:bodyPr/>
        <a:lstStyle/>
        <a:p>
          <a:r>
            <a:rPr lang="en-GB"/>
            <a:t>Gujarati</a:t>
          </a:r>
          <a:endParaRPr lang="en-US"/>
        </a:p>
      </dgm:t>
    </dgm:pt>
    <dgm:pt modelId="{11C36CC9-03A3-4D4D-95F7-0D412F0818DE}" type="parTrans" cxnId="{58D450EC-F47E-4FB6-B339-31D285962144}">
      <dgm:prSet/>
      <dgm:spPr/>
      <dgm:t>
        <a:bodyPr/>
        <a:lstStyle/>
        <a:p>
          <a:endParaRPr lang="en-US"/>
        </a:p>
      </dgm:t>
    </dgm:pt>
    <dgm:pt modelId="{CDA33103-9779-4828-9E0A-C0052398A53A}" type="sibTrans" cxnId="{58D450EC-F47E-4FB6-B339-31D285962144}">
      <dgm:prSet/>
      <dgm:spPr/>
      <dgm:t>
        <a:bodyPr/>
        <a:lstStyle/>
        <a:p>
          <a:endParaRPr lang="en-US"/>
        </a:p>
      </dgm:t>
    </dgm:pt>
    <dgm:pt modelId="{CE8948E7-78C0-4A49-8C02-89A50E0AAC6D}">
      <dgm:prSet/>
      <dgm:spPr/>
      <dgm:t>
        <a:bodyPr/>
        <a:lstStyle/>
        <a:p>
          <a:r>
            <a:rPr lang="en-GB"/>
            <a:t>Polish </a:t>
          </a:r>
          <a:endParaRPr lang="en-US"/>
        </a:p>
      </dgm:t>
    </dgm:pt>
    <dgm:pt modelId="{61FF2EAC-F59D-437E-9079-0C4A51364102}" type="parTrans" cxnId="{3BF55073-9664-4F4E-8A56-A442A8EA85AF}">
      <dgm:prSet/>
      <dgm:spPr/>
      <dgm:t>
        <a:bodyPr/>
        <a:lstStyle/>
        <a:p>
          <a:endParaRPr lang="en-US"/>
        </a:p>
      </dgm:t>
    </dgm:pt>
    <dgm:pt modelId="{D3262672-4112-4917-9BE0-CA9D27D7159B}" type="sibTrans" cxnId="{3BF55073-9664-4F4E-8A56-A442A8EA85AF}">
      <dgm:prSet/>
      <dgm:spPr/>
      <dgm:t>
        <a:bodyPr/>
        <a:lstStyle/>
        <a:p>
          <a:endParaRPr lang="en-US"/>
        </a:p>
      </dgm:t>
    </dgm:pt>
    <dgm:pt modelId="{0A3884D1-B6D1-4B2E-8CBD-03462DD67475}">
      <dgm:prSet/>
      <dgm:spPr/>
      <dgm:t>
        <a:bodyPr/>
        <a:lstStyle/>
        <a:p>
          <a:r>
            <a:rPr lang="en-GB"/>
            <a:t>Pashto </a:t>
          </a:r>
          <a:endParaRPr lang="en-US"/>
        </a:p>
      </dgm:t>
    </dgm:pt>
    <dgm:pt modelId="{43E82BBB-A517-4D6A-999E-D1601B1512AA}" type="parTrans" cxnId="{9602F8AB-F931-4708-9D11-59C31D1D0F15}">
      <dgm:prSet/>
      <dgm:spPr/>
      <dgm:t>
        <a:bodyPr/>
        <a:lstStyle/>
        <a:p>
          <a:endParaRPr lang="en-US"/>
        </a:p>
      </dgm:t>
    </dgm:pt>
    <dgm:pt modelId="{72A58E37-0FF5-4D30-8DCC-B1499AB72B18}" type="sibTrans" cxnId="{9602F8AB-F931-4708-9D11-59C31D1D0F15}">
      <dgm:prSet/>
      <dgm:spPr/>
      <dgm:t>
        <a:bodyPr/>
        <a:lstStyle/>
        <a:p>
          <a:endParaRPr lang="en-US"/>
        </a:p>
      </dgm:t>
    </dgm:pt>
    <dgm:pt modelId="{78B79EA2-0EA9-4BA1-8DEB-BB5AA20D9321}">
      <dgm:prSet/>
      <dgm:spPr/>
      <dgm:t>
        <a:bodyPr/>
        <a:lstStyle/>
        <a:p>
          <a:r>
            <a:rPr lang="en-GB"/>
            <a:t>Dari </a:t>
          </a:r>
          <a:endParaRPr lang="en-US"/>
        </a:p>
      </dgm:t>
    </dgm:pt>
    <dgm:pt modelId="{D8DAD1AE-B018-4FD0-BAE5-AD3B689AE7EE}" type="parTrans" cxnId="{B1BF56C8-F828-4A15-A7EC-AF5496B3B7EA}">
      <dgm:prSet/>
      <dgm:spPr/>
      <dgm:t>
        <a:bodyPr/>
        <a:lstStyle/>
        <a:p>
          <a:endParaRPr lang="en-US"/>
        </a:p>
      </dgm:t>
    </dgm:pt>
    <dgm:pt modelId="{A1EF8167-56EF-4C21-BF85-EB82751AF706}" type="sibTrans" cxnId="{B1BF56C8-F828-4A15-A7EC-AF5496B3B7EA}">
      <dgm:prSet/>
      <dgm:spPr/>
      <dgm:t>
        <a:bodyPr/>
        <a:lstStyle/>
        <a:p>
          <a:endParaRPr lang="en-US"/>
        </a:p>
      </dgm:t>
    </dgm:pt>
    <dgm:pt modelId="{EAB09FE9-AB1E-4949-AFA4-B95CEB303A22}">
      <dgm:prSet/>
      <dgm:spPr/>
      <dgm:t>
        <a:bodyPr/>
        <a:lstStyle/>
        <a:p>
          <a:r>
            <a:rPr lang="en-GB"/>
            <a:t>Farsi</a:t>
          </a:r>
          <a:endParaRPr lang="en-US"/>
        </a:p>
      </dgm:t>
    </dgm:pt>
    <dgm:pt modelId="{5F209E7A-ACF9-4E20-81AC-17915206109E}" type="parTrans" cxnId="{9D590DF6-AFFF-40AB-B036-020EBF9972DC}">
      <dgm:prSet/>
      <dgm:spPr/>
      <dgm:t>
        <a:bodyPr/>
        <a:lstStyle/>
        <a:p>
          <a:endParaRPr lang="en-US"/>
        </a:p>
      </dgm:t>
    </dgm:pt>
    <dgm:pt modelId="{4981321A-A730-48C4-8487-4B4F56C7C196}" type="sibTrans" cxnId="{9D590DF6-AFFF-40AB-B036-020EBF9972DC}">
      <dgm:prSet/>
      <dgm:spPr/>
      <dgm:t>
        <a:bodyPr/>
        <a:lstStyle/>
        <a:p>
          <a:endParaRPr lang="en-US"/>
        </a:p>
      </dgm:t>
    </dgm:pt>
    <dgm:pt modelId="{2EB7ECBA-18AF-408D-BC84-D7A76808102D}" type="pres">
      <dgm:prSet presAssocID="{08B58A09-7064-4086-868A-F0F1923976A1}" presName="linear" presStyleCnt="0">
        <dgm:presLayoutVars>
          <dgm:animLvl val="lvl"/>
          <dgm:resizeHandles val="exact"/>
        </dgm:presLayoutVars>
      </dgm:prSet>
      <dgm:spPr/>
    </dgm:pt>
    <dgm:pt modelId="{0E4D53E2-9929-45C6-908C-264AC5E87E5E}" type="pres">
      <dgm:prSet presAssocID="{5DEABA51-867B-417C-A31F-D73FC7E74375}" presName="parentText" presStyleLbl="node1" presStyleIdx="0" presStyleCnt="5">
        <dgm:presLayoutVars>
          <dgm:chMax val="0"/>
          <dgm:bulletEnabled val="1"/>
        </dgm:presLayoutVars>
      </dgm:prSet>
      <dgm:spPr/>
    </dgm:pt>
    <dgm:pt modelId="{168DCA7D-B5B8-4DF8-B86B-E05B3A7AD5DD}" type="pres">
      <dgm:prSet presAssocID="{CDA33103-9779-4828-9E0A-C0052398A53A}" presName="spacer" presStyleCnt="0"/>
      <dgm:spPr/>
    </dgm:pt>
    <dgm:pt modelId="{A7316831-FC8D-45B0-A6D8-133C00A4FB4D}" type="pres">
      <dgm:prSet presAssocID="{CE8948E7-78C0-4A49-8C02-89A50E0AAC6D}" presName="parentText" presStyleLbl="node1" presStyleIdx="1" presStyleCnt="5">
        <dgm:presLayoutVars>
          <dgm:chMax val="0"/>
          <dgm:bulletEnabled val="1"/>
        </dgm:presLayoutVars>
      </dgm:prSet>
      <dgm:spPr/>
    </dgm:pt>
    <dgm:pt modelId="{65B111F1-1E3D-48C9-A4AD-2ED834E3EA61}" type="pres">
      <dgm:prSet presAssocID="{D3262672-4112-4917-9BE0-CA9D27D7159B}" presName="spacer" presStyleCnt="0"/>
      <dgm:spPr/>
    </dgm:pt>
    <dgm:pt modelId="{4308E7C1-B471-458A-BD85-006953028C4C}" type="pres">
      <dgm:prSet presAssocID="{0A3884D1-B6D1-4B2E-8CBD-03462DD67475}" presName="parentText" presStyleLbl="node1" presStyleIdx="2" presStyleCnt="5">
        <dgm:presLayoutVars>
          <dgm:chMax val="0"/>
          <dgm:bulletEnabled val="1"/>
        </dgm:presLayoutVars>
      </dgm:prSet>
      <dgm:spPr/>
    </dgm:pt>
    <dgm:pt modelId="{CCD18C3D-D8EC-4463-9E95-308CADD58B7C}" type="pres">
      <dgm:prSet presAssocID="{72A58E37-0FF5-4D30-8DCC-B1499AB72B18}" presName="spacer" presStyleCnt="0"/>
      <dgm:spPr/>
    </dgm:pt>
    <dgm:pt modelId="{8ECF273B-EDAF-478B-8C73-50F3F3315E30}" type="pres">
      <dgm:prSet presAssocID="{78B79EA2-0EA9-4BA1-8DEB-BB5AA20D9321}" presName="parentText" presStyleLbl="node1" presStyleIdx="3" presStyleCnt="5">
        <dgm:presLayoutVars>
          <dgm:chMax val="0"/>
          <dgm:bulletEnabled val="1"/>
        </dgm:presLayoutVars>
      </dgm:prSet>
      <dgm:spPr/>
    </dgm:pt>
    <dgm:pt modelId="{D9D1C52D-46C9-40C0-B755-2B5F945B8161}" type="pres">
      <dgm:prSet presAssocID="{A1EF8167-56EF-4C21-BF85-EB82751AF706}" presName="spacer" presStyleCnt="0"/>
      <dgm:spPr/>
    </dgm:pt>
    <dgm:pt modelId="{192DEACA-8D7D-4953-8CA0-4287811201BC}" type="pres">
      <dgm:prSet presAssocID="{EAB09FE9-AB1E-4949-AFA4-B95CEB303A22}" presName="parentText" presStyleLbl="node1" presStyleIdx="4" presStyleCnt="5">
        <dgm:presLayoutVars>
          <dgm:chMax val="0"/>
          <dgm:bulletEnabled val="1"/>
        </dgm:presLayoutVars>
      </dgm:prSet>
      <dgm:spPr/>
    </dgm:pt>
  </dgm:ptLst>
  <dgm:cxnLst>
    <dgm:cxn modelId="{4D7CD212-5A5B-4ED7-AD23-AABFECF53560}" type="presOf" srcId="{78B79EA2-0EA9-4BA1-8DEB-BB5AA20D9321}" destId="{8ECF273B-EDAF-478B-8C73-50F3F3315E30}" srcOrd="0" destOrd="0" presId="urn:microsoft.com/office/officeart/2005/8/layout/vList2"/>
    <dgm:cxn modelId="{2C149A14-E04F-424F-AC3F-D6E08904803B}" type="presOf" srcId="{EAB09FE9-AB1E-4949-AFA4-B95CEB303A22}" destId="{192DEACA-8D7D-4953-8CA0-4287811201BC}" srcOrd="0" destOrd="0" presId="urn:microsoft.com/office/officeart/2005/8/layout/vList2"/>
    <dgm:cxn modelId="{3BF55073-9664-4F4E-8A56-A442A8EA85AF}" srcId="{08B58A09-7064-4086-868A-F0F1923976A1}" destId="{CE8948E7-78C0-4A49-8C02-89A50E0AAC6D}" srcOrd="1" destOrd="0" parTransId="{61FF2EAC-F59D-437E-9079-0C4A51364102}" sibTransId="{D3262672-4112-4917-9BE0-CA9D27D7159B}"/>
    <dgm:cxn modelId="{A1212293-153B-4E01-9679-27049AE68A98}" type="presOf" srcId="{CE8948E7-78C0-4A49-8C02-89A50E0AAC6D}" destId="{A7316831-FC8D-45B0-A6D8-133C00A4FB4D}" srcOrd="0" destOrd="0" presId="urn:microsoft.com/office/officeart/2005/8/layout/vList2"/>
    <dgm:cxn modelId="{5FC318A7-2439-4B8B-9299-87FF25DF0655}" type="presOf" srcId="{0A3884D1-B6D1-4B2E-8CBD-03462DD67475}" destId="{4308E7C1-B471-458A-BD85-006953028C4C}" srcOrd="0" destOrd="0" presId="urn:microsoft.com/office/officeart/2005/8/layout/vList2"/>
    <dgm:cxn modelId="{D9AF56A9-77B5-4F3F-AE12-306B9AA6B248}" type="presOf" srcId="{08B58A09-7064-4086-868A-F0F1923976A1}" destId="{2EB7ECBA-18AF-408D-BC84-D7A76808102D}" srcOrd="0" destOrd="0" presId="urn:microsoft.com/office/officeart/2005/8/layout/vList2"/>
    <dgm:cxn modelId="{9602F8AB-F931-4708-9D11-59C31D1D0F15}" srcId="{08B58A09-7064-4086-868A-F0F1923976A1}" destId="{0A3884D1-B6D1-4B2E-8CBD-03462DD67475}" srcOrd="2" destOrd="0" parTransId="{43E82BBB-A517-4D6A-999E-D1601B1512AA}" sibTransId="{72A58E37-0FF5-4D30-8DCC-B1499AB72B18}"/>
    <dgm:cxn modelId="{BC680EC3-7F61-48CC-85A4-44864AEE1F00}" type="presOf" srcId="{5DEABA51-867B-417C-A31F-D73FC7E74375}" destId="{0E4D53E2-9929-45C6-908C-264AC5E87E5E}" srcOrd="0" destOrd="0" presId="urn:microsoft.com/office/officeart/2005/8/layout/vList2"/>
    <dgm:cxn modelId="{B1BF56C8-F828-4A15-A7EC-AF5496B3B7EA}" srcId="{08B58A09-7064-4086-868A-F0F1923976A1}" destId="{78B79EA2-0EA9-4BA1-8DEB-BB5AA20D9321}" srcOrd="3" destOrd="0" parTransId="{D8DAD1AE-B018-4FD0-BAE5-AD3B689AE7EE}" sibTransId="{A1EF8167-56EF-4C21-BF85-EB82751AF706}"/>
    <dgm:cxn modelId="{58D450EC-F47E-4FB6-B339-31D285962144}" srcId="{08B58A09-7064-4086-868A-F0F1923976A1}" destId="{5DEABA51-867B-417C-A31F-D73FC7E74375}" srcOrd="0" destOrd="0" parTransId="{11C36CC9-03A3-4D4D-95F7-0D412F0818DE}" sibTransId="{CDA33103-9779-4828-9E0A-C0052398A53A}"/>
    <dgm:cxn modelId="{9D590DF6-AFFF-40AB-B036-020EBF9972DC}" srcId="{08B58A09-7064-4086-868A-F0F1923976A1}" destId="{EAB09FE9-AB1E-4949-AFA4-B95CEB303A22}" srcOrd="4" destOrd="0" parTransId="{5F209E7A-ACF9-4E20-81AC-17915206109E}" sibTransId="{4981321A-A730-48C4-8487-4B4F56C7C196}"/>
    <dgm:cxn modelId="{A58EAA19-3B9A-4649-ACBC-D9B4C561C276}" type="presParOf" srcId="{2EB7ECBA-18AF-408D-BC84-D7A76808102D}" destId="{0E4D53E2-9929-45C6-908C-264AC5E87E5E}" srcOrd="0" destOrd="0" presId="urn:microsoft.com/office/officeart/2005/8/layout/vList2"/>
    <dgm:cxn modelId="{1E3CCA9E-2865-4D38-826C-5156D9A4D6FF}" type="presParOf" srcId="{2EB7ECBA-18AF-408D-BC84-D7A76808102D}" destId="{168DCA7D-B5B8-4DF8-B86B-E05B3A7AD5DD}" srcOrd="1" destOrd="0" presId="urn:microsoft.com/office/officeart/2005/8/layout/vList2"/>
    <dgm:cxn modelId="{F1801F8E-E74F-46DF-BB3F-8D225681DFC6}" type="presParOf" srcId="{2EB7ECBA-18AF-408D-BC84-D7A76808102D}" destId="{A7316831-FC8D-45B0-A6D8-133C00A4FB4D}" srcOrd="2" destOrd="0" presId="urn:microsoft.com/office/officeart/2005/8/layout/vList2"/>
    <dgm:cxn modelId="{003E8AA2-C48D-466E-AF79-5EBBEB95BA2C}" type="presParOf" srcId="{2EB7ECBA-18AF-408D-BC84-D7A76808102D}" destId="{65B111F1-1E3D-48C9-A4AD-2ED834E3EA61}" srcOrd="3" destOrd="0" presId="urn:microsoft.com/office/officeart/2005/8/layout/vList2"/>
    <dgm:cxn modelId="{E70591DE-3F1E-4B85-8DEB-6BF395D30158}" type="presParOf" srcId="{2EB7ECBA-18AF-408D-BC84-D7A76808102D}" destId="{4308E7C1-B471-458A-BD85-006953028C4C}" srcOrd="4" destOrd="0" presId="urn:microsoft.com/office/officeart/2005/8/layout/vList2"/>
    <dgm:cxn modelId="{943633A0-9E51-4666-8406-3CD9B96493E4}" type="presParOf" srcId="{2EB7ECBA-18AF-408D-BC84-D7A76808102D}" destId="{CCD18C3D-D8EC-4463-9E95-308CADD58B7C}" srcOrd="5" destOrd="0" presId="urn:microsoft.com/office/officeart/2005/8/layout/vList2"/>
    <dgm:cxn modelId="{1ABF7F62-6C1B-4CF3-AAA1-4C90D29EA58F}" type="presParOf" srcId="{2EB7ECBA-18AF-408D-BC84-D7A76808102D}" destId="{8ECF273B-EDAF-478B-8C73-50F3F3315E30}" srcOrd="6" destOrd="0" presId="urn:microsoft.com/office/officeart/2005/8/layout/vList2"/>
    <dgm:cxn modelId="{3EB4835B-1E62-4E3B-82A2-D72B0F53492C}" type="presParOf" srcId="{2EB7ECBA-18AF-408D-BC84-D7A76808102D}" destId="{D9D1C52D-46C9-40C0-B755-2B5F945B8161}" srcOrd="7" destOrd="0" presId="urn:microsoft.com/office/officeart/2005/8/layout/vList2"/>
    <dgm:cxn modelId="{F9F64E27-142F-4A2B-8E79-F95A408106C5}" type="presParOf" srcId="{2EB7ECBA-18AF-408D-BC84-D7A76808102D}" destId="{192DEACA-8D7D-4953-8CA0-4287811201BC}"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64B5FEC-E4A2-4991-9B7F-38B1DC6797ED}"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C5139F66-9656-421E-A4A7-A709640673C3}">
      <dgm:prSet/>
      <dgm:spPr/>
      <dgm:t>
        <a:bodyPr/>
        <a:lstStyle/>
        <a:p>
          <a:r>
            <a:rPr lang="en-GB"/>
            <a:t>37 in Gujarati plus 13 ways to differentiate the sounds, for eg ae , aa, aei... </a:t>
          </a:r>
          <a:endParaRPr lang="en-US"/>
        </a:p>
      </dgm:t>
    </dgm:pt>
    <dgm:pt modelId="{5183D264-B510-4A7E-AAFA-B51E3A27DC74}" type="parTrans" cxnId="{4D13C137-E6CA-4695-9C73-79DEF71C9F99}">
      <dgm:prSet/>
      <dgm:spPr/>
      <dgm:t>
        <a:bodyPr/>
        <a:lstStyle/>
        <a:p>
          <a:endParaRPr lang="en-US"/>
        </a:p>
      </dgm:t>
    </dgm:pt>
    <dgm:pt modelId="{CD651B01-F98C-4501-8523-C23D94FF71C8}" type="sibTrans" cxnId="{4D13C137-E6CA-4695-9C73-79DEF71C9F99}">
      <dgm:prSet/>
      <dgm:spPr/>
      <dgm:t>
        <a:bodyPr/>
        <a:lstStyle/>
        <a:p>
          <a:endParaRPr lang="en-US"/>
        </a:p>
      </dgm:t>
    </dgm:pt>
    <dgm:pt modelId="{8093CF40-9BE6-400F-BAFC-E9ED6465097D}">
      <dgm:prSet/>
      <dgm:spPr/>
      <dgm:t>
        <a:bodyPr/>
        <a:lstStyle/>
        <a:p>
          <a:r>
            <a:rPr lang="en-GB"/>
            <a:t>Some from the ancient Greek.</a:t>
          </a:r>
          <a:endParaRPr lang="en-US"/>
        </a:p>
      </dgm:t>
    </dgm:pt>
    <dgm:pt modelId="{C5FE42E6-F302-4F4D-B87A-44225F4B3B99}" type="parTrans" cxnId="{EBFE9BD1-5402-45E1-BDF2-D366FA39549A}">
      <dgm:prSet/>
      <dgm:spPr/>
      <dgm:t>
        <a:bodyPr/>
        <a:lstStyle/>
        <a:p>
          <a:endParaRPr lang="en-US"/>
        </a:p>
      </dgm:t>
    </dgm:pt>
    <dgm:pt modelId="{FF375B51-67C5-4BCD-B16F-5E5CB983BB69}" type="sibTrans" cxnId="{EBFE9BD1-5402-45E1-BDF2-D366FA39549A}">
      <dgm:prSet/>
      <dgm:spPr/>
      <dgm:t>
        <a:bodyPr/>
        <a:lstStyle/>
        <a:p>
          <a:endParaRPr lang="en-US"/>
        </a:p>
      </dgm:t>
    </dgm:pt>
    <dgm:pt modelId="{9E05DCF8-0F8F-408B-B0AF-849AF5DFB008}">
      <dgm:prSet/>
      <dgm:spPr/>
      <dgm:t>
        <a:bodyPr/>
        <a:lstStyle/>
        <a:p>
          <a:r>
            <a:rPr lang="it-IT"/>
            <a:t>45 letters in Pashto 32 in Dari 32 in Farsi </a:t>
          </a:r>
          <a:endParaRPr lang="en-US"/>
        </a:p>
      </dgm:t>
    </dgm:pt>
    <dgm:pt modelId="{EFD7B87B-252C-4F92-BF52-83A564FB2660}" type="parTrans" cxnId="{23EF8C2B-7265-4317-AEF2-10B3B901EA24}">
      <dgm:prSet/>
      <dgm:spPr/>
      <dgm:t>
        <a:bodyPr/>
        <a:lstStyle/>
        <a:p>
          <a:endParaRPr lang="en-US"/>
        </a:p>
      </dgm:t>
    </dgm:pt>
    <dgm:pt modelId="{23F0FCA2-D243-4192-A2CB-727178201F63}" type="sibTrans" cxnId="{23EF8C2B-7265-4317-AEF2-10B3B901EA24}">
      <dgm:prSet/>
      <dgm:spPr/>
      <dgm:t>
        <a:bodyPr/>
        <a:lstStyle/>
        <a:p>
          <a:endParaRPr lang="en-US"/>
        </a:p>
      </dgm:t>
    </dgm:pt>
    <dgm:pt modelId="{6E87217C-B580-42FF-8E73-F9E9D9BE9BD5}" type="pres">
      <dgm:prSet presAssocID="{F64B5FEC-E4A2-4991-9B7F-38B1DC6797ED}" presName="vert0" presStyleCnt="0">
        <dgm:presLayoutVars>
          <dgm:dir/>
          <dgm:animOne val="branch"/>
          <dgm:animLvl val="lvl"/>
        </dgm:presLayoutVars>
      </dgm:prSet>
      <dgm:spPr/>
    </dgm:pt>
    <dgm:pt modelId="{B1D23783-8B75-400B-AC45-67D115509224}" type="pres">
      <dgm:prSet presAssocID="{C5139F66-9656-421E-A4A7-A709640673C3}" presName="thickLine" presStyleLbl="alignNode1" presStyleIdx="0" presStyleCnt="3"/>
      <dgm:spPr/>
    </dgm:pt>
    <dgm:pt modelId="{0E72DCA6-F3B3-48C2-9A36-C15B88C6DDC6}" type="pres">
      <dgm:prSet presAssocID="{C5139F66-9656-421E-A4A7-A709640673C3}" presName="horz1" presStyleCnt="0"/>
      <dgm:spPr/>
    </dgm:pt>
    <dgm:pt modelId="{9CC49838-77E6-45E3-BA80-22859BD1B19C}" type="pres">
      <dgm:prSet presAssocID="{C5139F66-9656-421E-A4A7-A709640673C3}" presName="tx1" presStyleLbl="revTx" presStyleIdx="0" presStyleCnt="3"/>
      <dgm:spPr/>
    </dgm:pt>
    <dgm:pt modelId="{47B95C83-60CF-4629-9E1E-1BB7E5898E3F}" type="pres">
      <dgm:prSet presAssocID="{C5139F66-9656-421E-A4A7-A709640673C3}" presName="vert1" presStyleCnt="0"/>
      <dgm:spPr/>
    </dgm:pt>
    <dgm:pt modelId="{C7FD2DAE-7F7A-43DF-8BA4-26D5F13E1C9B}" type="pres">
      <dgm:prSet presAssocID="{8093CF40-9BE6-400F-BAFC-E9ED6465097D}" presName="thickLine" presStyleLbl="alignNode1" presStyleIdx="1" presStyleCnt="3"/>
      <dgm:spPr/>
    </dgm:pt>
    <dgm:pt modelId="{33BF7503-82F9-4C33-B8F7-54E4055C3A31}" type="pres">
      <dgm:prSet presAssocID="{8093CF40-9BE6-400F-BAFC-E9ED6465097D}" presName="horz1" presStyleCnt="0"/>
      <dgm:spPr/>
    </dgm:pt>
    <dgm:pt modelId="{079639DC-262F-4236-8181-4B86FE908979}" type="pres">
      <dgm:prSet presAssocID="{8093CF40-9BE6-400F-BAFC-E9ED6465097D}" presName="tx1" presStyleLbl="revTx" presStyleIdx="1" presStyleCnt="3"/>
      <dgm:spPr/>
    </dgm:pt>
    <dgm:pt modelId="{475BDEAF-8B4E-44BC-B1C7-4E6FDF9D0E94}" type="pres">
      <dgm:prSet presAssocID="{8093CF40-9BE6-400F-BAFC-E9ED6465097D}" presName="vert1" presStyleCnt="0"/>
      <dgm:spPr/>
    </dgm:pt>
    <dgm:pt modelId="{7B53E83C-D409-4695-BA3F-30E2496F41B2}" type="pres">
      <dgm:prSet presAssocID="{9E05DCF8-0F8F-408B-B0AF-849AF5DFB008}" presName="thickLine" presStyleLbl="alignNode1" presStyleIdx="2" presStyleCnt="3"/>
      <dgm:spPr/>
    </dgm:pt>
    <dgm:pt modelId="{3D198300-0D52-4F0E-998C-3507700D6C92}" type="pres">
      <dgm:prSet presAssocID="{9E05DCF8-0F8F-408B-B0AF-849AF5DFB008}" presName="horz1" presStyleCnt="0"/>
      <dgm:spPr/>
    </dgm:pt>
    <dgm:pt modelId="{588682FD-5339-4CEE-8190-5ACBF3B39D89}" type="pres">
      <dgm:prSet presAssocID="{9E05DCF8-0F8F-408B-B0AF-849AF5DFB008}" presName="tx1" presStyleLbl="revTx" presStyleIdx="2" presStyleCnt="3"/>
      <dgm:spPr/>
    </dgm:pt>
    <dgm:pt modelId="{EE31E946-DDF3-4C87-9FF5-B4DABADF778D}" type="pres">
      <dgm:prSet presAssocID="{9E05DCF8-0F8F-408B-B0AF-849AF5DFB008}" presName="vert1" presStyleCnt="0"/>
      <dgm:spPr/>
    </dgm:pt>
  </dgm:ptLst>
  <dgm:cxnLst>
    <dgm:cxn modelId="{23EF8C2B-7265-4317-AEF2-10B3B901EA24}" srcId="{F64B5FEC-E4A2-4991-9B7F-38B1DC6797ED}" destId="{9E05DCF8-0F8F-408B-B0AF-849AF5DFB008}" srcOrd="2" destOrd="0" parTransId="{EFD7B87B-252C-4F92-BF52-83A564FB2660}" sibTransId="{23F0FCA2-D243-4192-A2CB-727178201F63}"/>
    <dgm:cxn modelId="{4D13C137-E6CA-4695-9C73-79DEF71C9F99}" srcId="{F64B5FEC-E4A2-4991-9B7F-38B1DC6797ED}" destId="{C5139F66-9656-421E-A4A7-A709640673C3}" srcOrd="0" destOrd="0" parTransId="{5183D264-B510-4A7E-AAFA-B51E3A27DC74}" sibTransId="{CD651B01-F98C-4501-8523-C23D94FF71C8}"/>
    <dgm:cxn modelId="{9065D376-CBF8-4311-99E2-5E39458EB7B4}" type="presOf" srcId="{9E05DCF8-0F8F-408B-B0AF-849AF5DFB008}" destId="{588682FD-5339-4CEE-8190-5ACBF3B39D89}" srcOrd="0" destOrd="0" presId="urn:microsoft.com/office/officeart/2008/layout/LinedList"/>
    <dgm:cxn modelId="{C2F94589-A28C-480B-9361-6D72EA7B4898}" type="presOf" srcId="{8093CF40-9BE6-400F-BAFC-E9ED6465097D}" destId="{079639DC-262F-4236-8181-4B86FE908979}" srcOrd="0" destOrd="0" presId="urn:microsoft.com/office/officeart/2008/layout/LinedList"/>
    <dgm:cxn modelId="{82E51BB2-A15F-42F4-B690-8F1451F0F3F2}" type="presOf" srcId="{F64B5FEC-E4A2-4991-9B7F-38B1DC6797ED}" destId="{6E87217C-B580-42FF-8E73-F9E9D9BE9BD5}" srcOrd="0" destOrd="0" presId="urn:microsoft.com/office/officeart/2008/layout/LinedList"/>
    <dgm:cxn modelId="{E2F6CFB5-415C-42DE-A0B4-3F9011249143}" type="presOf" srcId="{C5139F66-9656-421E-A4A7-A709640673C3}" destId="{9CC49838-77E6-45E3-BA80-22859BD1B19C}" srcOrd="0" destOrd="0" presId="urn:microsoft.com/office/officeart/2008/layout/LinedList"/>
    <dgm:cxn modelId="{EBFE9BD1-5402-45E1-BDF2-D366FA39549A}" srcId="{F64B5FEC-E4A2-4991-9B7F-38B1DC6797ED}" destId="{8093CF40-9BE6-400F-BAFC-E9ED6465097D}" srcOrd="1" destOrd="0" parTransId="{C5FE42E6-F302-4F4D-B87A-44225F4B3B99}" sibTransId="{FF375B51-67C5-4BCD-B16F-5E5CB983BB69}"/>
    <dgm:cxn modelId="{6ABC3461-819B-43D4-8925-A993ECEF7776}" type="presParOf" srcId="{6E87217C-B580-42FF-8E73-F9E9D9BE9BD5}" destId="{B1D23783-8B75-400B-AC45-67D115509224}" srcOrd="0" destOrd="0" presId="urn:microsoft.com/office/officeart/2008/layout/LinedList"/>
    <dgm:cxn modelId="{729B5329-FB42-407B-AB00-60CADEAB3921}" type="presParOf" srcId="{6E87217C-B580-42FF-8E73-F9E9D9BE9BD5}" destId="{0E72DCA6-F3B3-48C2-9A36-C15B88C6DDC6}" srcOrd="1" destOrd="0" presId="urn:microsoft.com/office/officeart/2008/layout/LinedList"/>
    <dgm:cxn modelId="{EB9603B9-D805-4550-B7A3-5D11398E1DA5}" type="presParOf" srcId="{0E72DCA6-F3B3-48C2-9A36-C15B88C6DDC6}" destId="{9CC49838-77E6-45E3-BA80-22859BD1B19C}" srcOrd="0" destOrd="0" presId="urn:microsoft.com/office/officeart/2008/layout/LinedList"/>
    <dgm:cxn modelId="{EF102335-C573-483D-B072-B548AC2507D5}" type="presParOf" srcId="{0E72DCA6-F3B3-48C2-9A36-C15B88C6DDC6}" destId="{47B95C83-60CF-4629-9E1E-1BB7E5898E3F}" srcOrd="1" destOrd="0" presId="urn:microsoft.com/office/officeart/2008/layout/LinedList"/>
    <dgm:cxn modelId="{2CE818FF-F357-4A11-8CD5-94550DDEFF59}" type="presParOf" srcId="{6E87217C-B580-42FF-8E73-F9E9D9BE9BD5}" destId="{C7FD2DAE-7F7A-43DF-8BA4-26D5F13E1C9B}" srcOrd="2" destOrd="0" presId="urn:microsoft.com/office/officeart/2008/layout/LinedList"/>
    <dgm:cxn modelId="{054785FE-90CE-4817-BAB8-CDC8FCFD3B0F}" type="presParOf" srcId="{6E87217C-B580-42FF-8E73-F9E9D9BE9BD5}" destId="{33BF7503-82F9-4C33-B8F7-54E4055C3A31}" srcOrd="3" destOrd="0" presId="urn:microsoft.com/office/officeart/2008/layout/LinedList"/>
    <dgm:cxn modelId="{349E1E42-35B9-474A-9BE2-6F836E15742A}" type="presParOf" srcId="{33BF7503-82F9-4C33-B8F7-54E4055C3A31}" destId="{079639DC-262F-4236-8181-4B86FE908979}" srcOrd="0" destOrd="0" presId="urn:microsoft.com/office/officeart/2008/layout/LinedList"/>
    <dgm:cxn modelId="{2F3EE0A7-88AE-4521-A62F-7424CDDD28E3}" type="presParOf" srcId="{33BF7503-82F9-4C33-B8F7-54E4055C3A31}" destId="{475BDEAF-8B4E-44BC-B1C7-4E6FDF9D0E94}" srcOrd="1" destOrd="0" presId="urn:microsoft.com/office/officeart/2008/layout/LinedList"/>
    <dgm:cxn modelId="{35E08E1E-D710-44FD-8222-0E30EC42281B}" type="presParOf" srcId="{6E87217C-B580-42FF-8E73-F9E9D9BE9BD5}" destId="{7B53E83C-D409-4695-BA3F-30E2496F41B2}" srcOrd="4" destOrd="0" presId="urn:microsoft.com/office/officeart/2008/layout/LinedList"/>
    <dgm:cxn modelId="{A6FEAEB6-D182-4888-8E34-F4C45984014F}" type="presParOf" srcId="{6E87217C-B580-42FF-8E73-F9E9D9BE9BD5}" destId="{3D198300-0D52-4F0E-998C-3507700D6C92}" srcOrd="5" destOrd="0" presId="urn:microsoft.com/office/officeart/2008/layout/LinedList"/>
    <dgm:cxn modelId="{37C05E8E-657D-43CE-A50F-12CA3F0F5414}" type="presParOf" srcId="{3D198300-0D52-4F0E-998C-3507700D6C92}" destId="{588682FD-5339-4CEE-8190-5ACBF3B39D89}" srcOrd="0" destOrd="0" presId="urn:microsoft.com/office/officeart/2008/layout/LinedList"/>
    <dgm:cxn modelId="{E0D96571-E881-402A-88FE-60C5B48AFD8D}" type="presParOf" srcId="{3D198300-0D52-4F0E-998C-3507700D6C92}" destId="{EE31E946-DDF3-4C87-9FF5-B4DABADF778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F5E9AD-C3D0-4940-8787-231D498986CD}">
      <dsp:nvSpPr>
        <dsp:cNvPr id="0" name=""/>
        <dsp:cNvSpPr/>
      </dsp:nvSpPr>
      <dsp:spPr>
        <a:xfrm>
          <a:off x="0"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n-GB" sz="6500" kern="1200"/>
            <a:t>Gujarati </a:t>
          </a:r>
          <a:endParaRPr lang="en-US" sz="6500" kern="1200"/>
        </a:p>
      </dsp:txBody>
      <dsp:txXfrm>
        <a:off x="0" y="39687"/>
        <a:ext cx="3286125" cy="1971675"/>
      </dsp:txXfrm>
    </dsp:sp>
    <dsp:sp modelId="{8F1975B3-6DB3-4A78-AB85-1545512ECA82}">
      <dsp:nvSpPr>
        <dsp:cNvPr id="0" name=""/>
        <dsp:cNvSpPr/>
      </dsp:nvSpPr>
      <dsp:spPr>
        <a:xfrm>
          <a:off x="3614737"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n-GB" sz="6500" kern="1200"/>
            <a:t>Swahili</a:t>
          </a:r>
          <a:endParaRPr lang="en-US" sz="6500" kern="1200"/>
        </a:p>
      </dsp:txBody>
      <dsp:txXfrm>
        <a:off x="3614737" y="39687"/>
        <a:ext cx="3286125" cy="1971675"/>
      </dsp:txXfrm>
    </dsp:sp>
    <dsp:sp modelId="{466F9950-2F1B-4A7F-A474-71AA05107893}">
      <dsp:nvSpPr>
        <dsp:cNvPr id="0" name=""/>
        <dsp:cNvSpPr/>
      </dsp:nvSpPr>
      <dsp:spPr>
        <a:xfrm>
          <a:off x="7229475"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n-GB" sz="6500" kern="1200"/>
            <a:t>Pashto </a:t>
          </a:r>
          <a:endParaRPr lang="en-US" sz="6500" kern="1200"/>
        </a:p>
      </dsp:txBody>
      <dsp:txXfrm>
        <a:off x="7229475" y="39687"/>
        <a:ext cx="3286125" cy="1971675"/>
      </dsp:txXfrm>
    </dsp:sp>
    <dsp:sp modelId="{BBFF2841-572B-42FE-9941-C45F2BDB28AC}">
      <dsp:nvSpPr>
        <dsp:cNvPr id="0" name=""/>
        <dsp:cNvSpPr/>
      </dsp:nvSpPr>
      <dsp:spPr>
        <a:xfrm>
          <a:off x="1807368" y="2339975"/>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n-GB" sz="6500" kern="1200"/>
            <a:t>Dari </a:t>
          </a:r>
          <a:endParaRPr lang="en-US" sz="6500" kern="1200"/>
        </a:p>
      </dsp:txBody>
      <dsp:txXfrm>
        <a:off x="1807368" y="2339975"/>
        <a:ext cx="3286125" cy="1971675"/>
      </dsp:txXfrm>
    </dsp:sp>
    <dsp:sp modelId="{96EC628C-D733-4637-B73A-1FB4D3BA2CDB}">
      <dsp:nvSpPr>
        <dsp:cNvPr id="0" name=""/>
        <dsp:cNvSpPr/>
      </dsp:nvSpPr>
      <dsp:spPr>
        <a:xfrm>
          <a:off x="5422106" y="2339975"/>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n-GB" sz="6500" kern="1200"/>
            <a:t>Farsi </a:t>
          </a:r>
          <a:endParaRPr lang="en-US" sz="6500" kern="1200"/>
        </a:p>
      </dsp:txBody>
      <dsp:txXfrm>
        <a:off x="5422106" y="2339975"/>
        <a:ext cx="3286125" cy="19716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4D53E2-9929-45C6-908C-264AC5E87E5E}">
      <dsp:nvSpPr>
        <dsp:cNvPr id="0" name=""/>
        <dsp:cNvSpPr/>
      </dsp:nvSpPr>
      <dsp:spPr>
        <a:xfrm>
          <a:off x="0" y="30629"/>
          <a:ext cx="6253721" cy="91143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GB" sz="3800" kern="1200"/>
            <a:t>Gujarati</a:t>
          </a:r>
          <a:endParaRPr lang="en-US" sz="3800" kern="1200"/>
        </a:p>
      </dsp:txBody>
      <dsp:txXfrm>
        <a:off x="44492" y="75121"/>
        <a:ext cx="6164737" cy="822446"/>
      </dsp:txXfrm>
    </dsp:sp>
    <dsp:sp modelId="{A7316831-FC8D-45B0-A6D8-133C00A4FB4D}">
      <dsp:nvSpPr>
        <dsp:cNvPr id="0" name=""/>
        <dsp:cNvSpPr/>
      </dsp:nvSpPr>
      <dsp:spPr>
        <a:xfrm>
          <a:off x="0" y="1051499"/>
          <a:ext cx="6253721" cy="911430"/>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GB" sz="3800" kern="1200"/>
            <a:t>Polish </a:t>
          </a:r>
          <a:endParaRPr lang="en-US" sz="3800" kern="1200"/>
        </a:p>
      </dsp:txBody>
      <dsp:txXfrm>
        <a:off x="44492" y="1095991"/>
        <a:ext cx="6164737" cy="822446"/>
      </dsp:txXfrm>
    </dsp:sp>
    <dsp:sp modelId="{4308E7C1-B471-458A-BD85-006953028C4C}">
      <dsp:nvSpPr>
        <dsp:cNvPr id="0" name=""/>
        <dsp:cNvSpPr/>
      </dsp:nvSpPr>
      <dsp:spPr>
        <a:xfrm>
          <a:off x="0" y="2072369"/>
          <a:ext cx="6253721" cy="91143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GB" sz="3800" kern="1200"/>
            <a:t>Pashto </a:t>
          </a:r>
          <a:endParaRPr lang="en-US" sz="3800" kern="1200"/>
        </a:p>
      </dsp:txBody>
      <dsp:txXfrm>
        <a:off x="44492" y="2116861"/>
        <a:ext cx="6164737" cy="822446"/>
      </dsp:txXfrm>
    </dsp:sp>
    <dsp:sp modelId="{8ECF273B-EDAF-478B-8C73-50F3F3315E30}">
      <dsp:nvSpPr>
        <dsp:cNvPr id="0" name=""/>
        <dsp:cNvSpPr/>
      </dsp:nvSpPr>
      <dsp:spPr>
        <a:xfrm>
          <a:off x="0" y="3093240"/>
          <a:ext cx="6253721" cy="911430"/>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GB" sz="3800" kern="1200"/>
            <a:t>Dari </a:t>
          </a:r>
          <a:endParaRPr lang="en-US" sz="3800" kern="1200"/>
        </a:p>
      </dsp:txBody>
      <dsp:txXfrm>
        <a:off x="44492" y="3137732"/>
        <a:ext cx="6164737" cy="822446"/>
      </dsp:txXfrm>
    </dsp:sp>
    <dsp:sp modelId="{192DEACA-8D7D-4953-8CA0-4287811201BC}">
      <dsp:nvSpPr>
        <dsp:cNvPr id="0" name=""/>
        <dsp:cNvSpPr/>
      </dsp:nvSpPr>
      <dsp:spPr>
        <a:xfrm>
          <a:off x="0" y="4114110"/>
          <a:ext cx="6253721" cy="91143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GB" sz="3800" kern="1200"/>
            <a:t>Farsi</a:t>
          </a:r>
          <a:endParaRPr lang="en-US" sz="3800" kern="1200"/>
        </a:p>
      </dsp:txBody>
      <dsp:txXfrm>
        <a:off x="44492" y="4158602"/>
        <a:ext cx="6164737" cy="8224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D23783-8B75-400B-AC45-67D115509224}">
      <dsp:nvSpPr>
        <dsp:cNvPr id="0" name=""/>
        <dsp:cNvSpPr/>
      </dsp:nvSpPr>
      <dsp:spPr>
        <a:xfrm>
          <a:off x="0" y="2703"/>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C49838-77E6-45E3-BA80-22859BD1B19C}">
      <dsp:nvSpPr>
        <dsp:cNvPr id="0" name=""/>
        <dsp:cNvSpPr/>
      </dsp:nvSpPr>
      <dsp:spPr>
        <a:xfrm>
          <a:off x="0" y="2703"/>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GB" sz="3700" kern="1200"/>
            <a:t>37 in Gujarati plus 13 ways to differentiate the sounds, for eg ae , aa, aei... </a:t>
          </a:r>
          <a:endParaRPr lang="en-US" sz="3700" kern="1200"/>
        </a:p>
      </dsp:txBody>
      <dsp:txXfrm>
        <a:off x="0" y="2703"/>
        <a:ext cx="6900512" cy="1843578"/>
      </dsp:txXfrm>
    </dsp:sp>
    <dsp:sp modelId="{C7FD2DAE-7F7A-43DF-8BA4-26D5F13E1C9B}">
      <dsp:nvSpPr>
        <dsp:cNvPr id="0" name=""/>
        <dsp:cNvSpPr/>
      </dsp:nvSpPr>
      <dsp:spPr>
        <a:xfrm>
          <a:off x="0" y="1846281"/>
          <a:ext cx="6900512"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9639DC-262F-4236-8181-4B86FE908979}">
      <dsp:nvSpPr>
        <dsp:cNvPr id="0" name=""/>
        <dsp:cNvSpPr/>
      </dsp:nvSpPr>
      <dsp:spPr>
        <a:xfrm>
          <a:off x="0" y="1846281"/>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GB" sz="3700" kern="1200"/>
            <a:t>Some from the ancient Greek.</a:t>
          </a:r>
          <a:endParaRPr lang="en-US" sz="3700" kern="1200"/>
        </a:p>
      </dsp:txBody>
      <dsp:txXfrm>
        <a:off x="0" y="1846281"/>
        <a:ext cx="6900512" cy="1843578"/>
      </dsp:txXfrm>
    </dsp:sp>
    <dsp:sp modelId="{7B53E83C-D409-4695-BA3F-30E2496F41B2}">
      <dsp:nvSpPr>
        <dsp:cNvPr id="0" name=""/>
        <dsp:cNvSpPr/>
      </dsp:nvSpPr>
      <dsp:spPr>
        <a:xfrm>
          <a:off x="0" y="3689859"/>
          <a:ext cx="6900512"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8682FD-5339-4CEE-8190-5ACBF3B39D89}">
      <dsp:nvSpPr>
        <dsp:cNvPr id="0" name=""/>
        <dsp:cNvSpPr/>
      </dsp:nvSpPr>
      <dsp:spPr>
        <a:xfrm>
          <a:off x="0" y="3689859"/>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it-IT" sz="3700" kern="1200"/>
            <a:t>45 letters in Pashto 32 in Dari 32 in Farsi </a:t>
          </a:r>
          <a:endParaRPr lang="en-US" sz="3700" kern="1200"/>
        </a:p>
      </dsp:txBody>
      <dsp:txXfrm>
        <a:off x="0" y="3689859"/>
        <a:ext cx="6900512" cy="184357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E5BC9-6D54-46CB-9670-84B3918717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88B4A98-828B-4E37-BC0D-ED6B402321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959105E-C3BD-48DB-A43D-5127FC3ACA64}"/>
              </a:ext>
            </a:extLst>
          </p:cNvPr>
          <p:cNvSpPr>
            <a:spLocks noGrp="1"/>
          </p:cNvSpPr>
          <p:nvPr>
            <p:ph type="dt" sz="half" idx="10"/>
          </p:nvPr>
        </p:nvSpPr>
        <p:spPr/>
        <p:txBody>
          <a:bodyPr/>
          <a:lstStyle/>
          <a:p>
            <a:fld id="{A47D1EAE-0E9B-42CA-93B0-7EBC56688090}" type="datetimeFigureOut">
              <a:rPr lang="en-GB" smtClean="0"/>
              <a:t>24/09/2021</a:t>
            </a:fld>
            <a:endParaRPr lang="en-GB"/>
          </a:p>
        </p:txBody>
      </p:sp>
      <p:sp>
        <p:nvSpPr>
          <p:cNvPr id="5" name="Footer Placeholder 4">
            <a:extLst>
              <a:ext uri="{FF2B5EF4-FFF2-40B4-BE49-F238E27FC236}">
                <a16:creationId xmlns:a16="http://schemas.microsoft.com/office/drawing/2014/main" id="{0BA37E50-70A8-40CB-B2D0-15C658352AE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E6C16A-9AE2-4608-8941-3AAFAE6288AA}"/>
              </a:ext>
            </a:extLst>
          </p:cNvPr>
          <p:cNvSpPr>
            <a:spLocks noGrp="1"/>
          </p:cNvSpPr>
          <p:nvPr>
            <p:ph type="sldNum" sz="quarter" idx="12"/>
          </p:nvPr>
        </p:nvSpPr>
        <p:spPr/>
        <p:txBody>
          <a:bodyPr/>
          <a:lstStyle/>
          <a:p>
            <a:fld id="{CCAA7C39-2692-4E30-A2EA-3B0706B006EE}" type="slidenum">
              <a:rPr lang="en-GB" smtClean="0"/>
              <a:t>‹#›</a:t>
            </a:fld>
            <a:endParaRPr lang="en-GB"/>
          </a:p>
        </p:txBody>
      </p:sp>
    </p:spTree>
    <p:extLst>
      <p:ext uri="{BB962C8B-B14F-4D97-AF65-F5344CB8AC3E}">
        <p14:creationId xmlns:p14="http://schemas.microsoft.com/office/powerpoint/2010/main" val="3656860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9487E-917D-4113-AFD0-E75D0DC6C57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431F3DF-FC73-4C94-BA13-F699FE9E45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F22E1E-87AC-44A2-B66D-C143B061D0EA}"/>
              </a:ext>
            </a:extLst>
          </p:cNvPr>
          <p:cNvSpPr>
            <a:spLocks noGrp="1"/>
          </p:cNvSpPr>
          <p:nvPr>
            <p:ph type="dt" sz="half" idx="10"/>
          </p:nvPr>
        </p:nvSpPr>
        <p:spPr/>
        <p:txBody>
          <a:bodyPr/>
          <a:lstStyle/>
          <a:p>
            <a:fld id="{A47D1EAE-0E9B-42CA-93B0-7EBC56688090}" type="datetimeFigureOut">
              <a:rPr lang="en-GB" smtClean="0"/>
              <a:t>24/09/2021</a:t>
            </a:fld>
            <a:endParaRPr lang="en-GB"/>
          </a:p>
        </p:txBody>
      </p:sp>
      <p:sp>
        <p:nvSpPr>
          <p:cNvPr id="5" name="Footer Placeholder 4">
            <a:extLst>
              <a:ext uri="{FF2B5EF4-FFF2-40B4-BE49-F238E27FC236}">
                <a16:creationId xmlns:a16="http://schemas.microsoft.com/office/drawing/2014/main" id="{CCE055D1-3E3B-4B7A-9A27-F6F736DC1A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0E9C46-10F0-45C2-B2EB-26DD1128FE32}"/>
              </a:ext>
            </a:extLst>
          </p:cNvPr>
          <p:cNvSpPr>
            <a:spLocks noGrp="1"/>
          </p:cNvSpPr>
          <p:nvPr>
            <p:ph type="sldNum" sz="quarter" idx="12"/>
          </p:nvPr>
        </p:nvSpPr>
        <p:spPr/>
        <p:txBody>
          <a:bodyPr/>
          <a:lstStyle/>
          <a:p>
            <a:fld id="{CCAA7C39-2692-4E30-A2EA-3B0706B006EE}" type="slidenum">
              <a:rPr lang="en-GB" smtClean="0"/>
              <a:t>‹#›</a:t>
            </a:fld>
            <a:endParaRPr lang="en-GB"/>
          </a:p>
        </p:txBody>
      </p:sp>
    </p:spTree>
    <p:extLst>
      <p:ext uri="{BB962C8B-B14F-4D97-AF65-F5344CB8AC3E}">
        <p14:creationId xmlns:p14="http://schemas.microsoft.com/office/powerpoint/2010/main" val="2425519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5EB57F-DF5A-4393-A0C3-73D9618A8EC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665308E-F913-408D-9152-E4C9803C17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16F85-6073-4442-92FE-F262CDD47DBC}"/>
              </a:ext>
            </a:extLst>
          </p:cNvPr>
          <p:cNvSpPr>
            <a:spLocks noGrp="1"/>
          </p:cNvSpPr>
          <p:nvPr>
            <p:ph type="dt" sz="half" idx="10"/>
          </p:nvPr>
        </p:nvSpPr>
        <p:spPr/>
        <p:txBody>
          <a:bodyPr/>
          <a:lstStyle/>
          <a:p>
            <a:fld id="{A47D1EAE-0E9B-42CA-93B0-7EBC56688090}" type="datetimeFigureOut">
              <a:rPr lang="en-GB" smtClean="0"/>
              <a:t>24/09/2021</a:t>
            </a:fld>
            <a:endParaRPr lang="en-GB"/>
          </a:p>
        </p:txBody>
      </p:sp>
      <p:sp>
        <p:nvSpPr>
          <p:cNvPr id="5" name="Footer Placeholder 4">
            <a:extLst>
              <a:ext uri="{FF2B5EF4-FFF2-40B4-BE49-F238E27FC236}">
                <a16:creationId xmlns:a16="http://schemas.microsoft.com/office/drawing/2014/main" id="{475D1E76-7207-4B77-8495-DA609C2129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25622C-70E1-4750-A3CA-56A80D363B09}"/>
              </a:ext>
            </a:extLst>
          </p:cNvPr>
          <p:cNvSpPr>
            <a:spLocks noGrp="1"/>
          </p:cNvSpPr>
          <p:nvPr>
            <p:ph type="sldNum" sz="quarter" idx="12"/>
          </p:nvPr>
        </p:nvSpPr>
        <p:spPr/>
        <p:txBody>
          <a:bodyPr/>
          <a:lstStyle/>
          <a:p>
            <a:fld id="{CCAA7C39-2692-4E30-A2EA-3B0706B006EE}" type="slidenum">
              <a:rPr lang="en-GB" smtClean="0"/>
              <a:t>‹#›</a:t>
            </a:fld>
            <a:endParaRPr lang="en-GB"/>
          </a:p>
        </p:txBody>
      </p:sp>
    </p:spTree>
    <p:extLst>
      <p:ext uri="{BB962C8B-B14F-4D97-AF65-F5344CB8AC3E}">
        <p14:creationId xmlns:p14="http://schemas.microsoft.com/office/powerpoint/2010/main" val="3098710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7566C-FAC5-463D-919C-95790FFE837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F741134-61F9-4F1D-9BEA-286FACE73BE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B662217-E23D-42B2-95A0-ABB608DFDECD}"/>
              </a:ext>
            </a:extLst>
          </p:cNvPr>
          <p:cNvSpPr>
            <a:spLocks noGrp="1"/>
          </p:cNvSpPr>
          <p:nvPr>
            <p:ph type="dt" sz="half" idx="10"/>
          </p:nvPr>
        </p:nvSpPr>
        <p:spPr/>
        <p:txBody>
          <a:bodyPr/>
          <a:lstStyle/>
          <a:p>
            <a:fld id="{A47D1EAE-0E9B-42CA-93B0-7EBC56688090}" type="datetimeFigureOut">
              <a:rPr lang="en-GB" smtClean="0"/>
              <a:t>24/09/2021</a:t>
            </a:fld>
            <a:endParaRPr lang="en-GB"/>
          </a:p>
        </p:txBody>
      </p:sp>
      <p:sp>
        <p:nvSpPr>
          <p:cNvPr id="5" name="Footer Placeholder 4">
            <a:extLst>
              <a:ext uri="{FF2B5EF4-FFF2-40B4-BE49-F238E27FC236}">
                <a16:creationId xmlns:a16="http://schemas.microsoft.com/office/drawing/2014/main" id="{69EA1578-74EB-473A-A36B-967C869A30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7DF2E90-E641-4C24-86FD-DE8F4866161B}"/>
              </a:ext>
            </a:extLst>
          </p:cNvPr>
          <p:cNvSpPr>
            <a:spLocks noGrp="1"/>
          </p:cNvSpPr>
          <p:nvPr>
            <p:ph type="sldNum" sz="quarter" idx="12"/>
          </p:nvPr>
        </p:nvSpPr>
        <p:spPr/>
        <p:txBody>
          <a:bodyPr/>
          <a:lstStyle/>
          <a:p>
            <a:fld id="{CCAA7C39-2692-4E30-A2EA-3B0706B006EE}" type="slidenum">
              <a:rPr lang="en-GB" smtClean="0"/>
              <a:t>‹#›</a:t>
            </a:fld>
            <a:endParaRPr lang="en-GB"/>
          </a:p>
        </p:txBody>
      </p:sp>
    </p:spTree>
    <p:extLst>
      <p:ext uri="{BB962C8B-B14F-4D97-AF65-F5344CB8AC3E}">
        <p14:creationId xmlns:p14="http://schemas.microsoft.com/office/powerpoint/2010/main" val="265710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AC714-0C1C-4B86-ABE2-8DC3941051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6F71390-5F6E-47F3-9F19-4F3949FFEC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4302527-BEFE-4EEC-808E-C612955B6E59}"/>
              </a:ext>
            </a:extLst>
          </p:cNvPr>
          <p:cNvSpPr>
            <a:spLocks noGrp="1"/>
          </p:cNvSpPr>
          <p:nvPr>
            <p:ph type="dt" sz="half" idx="10"/>
          </p:nvPr>
        </p:nvSpPr>
        <p:spPr/>
        <p:txBody>
          <a:bodyPr/>
          <a:lstStyle/>
          <a:p>
            <a:fld id="{A47D1EAE-0E9B-42CA-93B0-7EBC56688090}" type="datetimeFigureOut">
              <a:rPr lang="en-GB" smtClean="0"/>
              <a:t>24/09/2021</a:t>
            </a:fld>
            <a:endParaRPr lang="en-GB"/>
          </a:p>
        </p:txBody>
      </p:sp>
      <p:sp>
        <p:nvSpPr>
          <p:cNvPr id="5" name="Footer Placeholder 4">
            <a:extLst>
              <a:ext uri="{FF2B5EF4-FFF2-40B4-BE49-F238E27FC236}">
                <a16:creationId xmlns:a16="http://schemas.microsoft.com/office/drawing/2014/main" id="{B6294D12-8978-42A9-A2C7-1F4DC0612D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921ECF-DB2C-4228-9C81-90A2455847DE}"/>
              </a:ext>
            </a:extLst>
          </p:cNvPr>
          <p:cNvSpPr>
            <a:spLocks noGrp="1"/>
          </p:cNvSpPr>
          <p:nvPr>
            <p:ph type="sldNum" sz="quarter" idx="12"/>
          </p:nvPr>
        </p:nvSpPr>
        <p:spPr/>
        <p:txBody>
          <a:bodyPr/>
          <a:lstStyle/>
          <a:p>
            <a:fld id="{CCAA7C39-2692-4E30-A2EA-3B0706B006EE}" type="slidenum">
              <a:rPr lang="en-GB" smtClean="0"/>
              <a:t>‹#›</a:t>
            </a:fld>
            <a:endParaRPr lang="en-GB"/>
          </a:p>
        </p:txBody>
      </p:sp>
    </p:spTree>
    <p:extLst>
      <p:ext uri="{BB962C8B-B14F-4D97-AF65-F5344CB8AC3E}">
        <p14:creationId xmlns:p14="http://schemas.microsoft.com/office/powerpoint/2010/main" val="3862250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13249-0680-4BFC-A0B2-C17F2B84168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D653B90-87B8-4EF2-B0F9-26AE3BCBA4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081D235-662B-48FE-946D-7FCF31CCEE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1DCC249-C1E5-4B4C-B5CF-0EEFDFFC5FE5}"/>
              </a:ext>
            </a:extLst>
          </p:cNvPr>
          <p:cNvSpPr>
            <a:spLocks noGrp="1"/>
          </p:cNvSpPr>
          <p:nvPr>
            <p:ph type="dt" sz="half" idx="10"/>
          </p:nvPr>
        </p:nvSpPr>
        <p:spPr/>
        <p:txBody>
          <a:bodyPr/>
          <a:lstStyle/>
          <a:p>
            <a:fld id="{A47D1EAE-0E9B-42CA-93B0-7EBC56688090}" type="datetimeFigureOut">
              <a:rPr lang="en-GB" smtClean="0"/>
              <a:t>24/09/2021</a:t>
            </a:fld>
            <a:endParaRPr lang="en-GB"/>
          </a:p>
        </p:txBody>
      </p:sp>
      <p:sp>
        <p:nvSpPr>
          <p:cNvPr id="6" name="Footer Placeholder 5">
            <a:extLst>
              <a:ext uri="{FF2B5EF4-FFF2-40B4-BE49-F238E27FC236}">
                <a16:creationId xmlns:a16="http://schemas.microsoft.com/office/drawing/2014/main" id="{2A1BB67B-3539-4C04-9CB7-7A60CBB69BC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9F805BE-CF96-47B4-82F7-4E83DC7D019B}"/>
              </a:ext>
            </a:extLst>
          </p:cNvPr>
          <p:cNvSpPr>
            <a:spLocks noGrp="1"/>
          </p:cNvSpPr>
          <p:nvPr>
            <p:ph type="sldNum" sz="quarter" idx="12"/>
          </p:nvPr>
        </p:nvSpPr>
        <p:spPr/>
        <p:txBody>
          <a:bodyPr/>
          <a:lstStyle/>
          <a:p>
            <a:fld id="{CCAA7C39-2692-4E30-A2EA-3B0706B006EE}" type="slidenum">
              <a:rPr lang="en-GB" smtClean="0"/>
              <a:t>‹#›</a:t>
            </a:fld>
            <a:endParaRPr lang="en-GB"/>
          </a:p>
        </p:txBody>
      </p:sp>
    </p:spTree>
    <p:extLst>
      <p:ext uri="{BB962C8B-B14F-4D97-AF65-F5344CB8AC3E}">
        <p14:creationId xmlns:p14="http://schemas.microsoft.com/office/powerpoint/2010/main" val="2342842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AF7F6-44C1-44A5-AA46-206DE9E3244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3E2E878-34DE-4BDF-8F6A-7B0D6C865E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5E27384-0170-4B0C-979D-CA35E4CB11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131ADA1-9ACC-4FD0-9DB8-DCBF066A66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D9DA37-5524-4DA3-AE96-704CC92DBE2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B7F8142-8D09-4515-8E8C-38E7625490C5}"/>
              </a:ext>
            </a:extLst>
          </p:cNvPr>
          <p:cNvSpPr>
            <a:spLocks noGrp="1"/>
          </p:cNvSpPr>
          <p:nvPr>
            <p:ph type="dt" sz="half" idx="10"/>
          </p:nvPr>
        </p:nvSpPr>
        <p:spPr/>
        <p:txBody>
          <a:bodyPr/>
          <a:lstStyle/>
          <a:p>
            <a:fld id="{A47D1EAE-0E9B-42CA-93B0-7EBC56688090}" type="datetimeFigureOut">
              <a:rPr lang="en-GB" smtClean="0"/>
              <a:t>24/09/2021</a:t>
            </a:fld>
            <a:endParaRPr lang="en-GB"/>
          </a:p>
        </p:txBody>
      </p:sp>
      <p:sp>
        <p:nvSpPr>
          <p:cNvPr id="8" name="Footer Placeholder 7">
            <a:extLst>
              <a:ext uri="{FF2B5EF4-FFF2-40B4-BE49-F238E27FC236}">
                <a16:creationId xmlns:a16="http://schemas.microsoft.com/office/drawing/2014/main" id="{BCF1605E-458F-4749-98DF-1CF982878F1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65095AB-6FE1-41B7-A208-B4FA7A601431}"/>
              </a:ext>
            </a:extLst>
          </p:cNvPr>
          <p:cNvSpPr>
            <a:spLocks noGrp="1"/>
          </p:cNvSpPr>
          <p:nvPr>
            <p:ph type="sldNum" sz="quarter" idx="12"/>
          </p:nvPr>
        </p:nvSpPr>
        <p:spPr/>
        <p:txBody>
          <a:bodyPr/>
          <a:lstStyle/>
          <a:p>
            <a:fld id="{CCAA7C39-2692-4E30-A2EA-3B0706B006EE}" type="slidenum">
              <a:rPr lang="en-GB" smtClean="0"/>
              <a:t>‹#›</a:t>
            </a:fld>
            <a:endParaRPr lang="en-GB"/>
          </a:p>
        </p:txBody>
      </p:sp>
    </p:spTree>
    <p:extLst>
      <p:ext uri="{BB962C8B-B14F-4D97-AF65-F5344CB8AC3E}">
        <p14:creationId xmlns:p14="http://schemas.microsoft.com/office/powerpoint/2010/main" val="598046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4246E-9D69-4BAF-97E3-9626376BAD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38B28CF-77B4-4311-914F-8E6CEE77ACB9}"/>
              </a:ext>
            </a:extLst>
          </p:cNvPr>
          <p:cNvSpPr>
            <a:spLocks noGrp="1"/>
          </p:cNvSpPr>
          <p:nvPr>
            <p:ph type="dt" sz="half" idx="10"/>
          </p:nvPr>
        </p:nvSpPr>
        <p:spPr/>
        <p:txBody>
          <a:bodyPr/>
          <a:lstStyle/>
          <a:p>
            <a:fld id="{A47D1EAE-0E9B-42CA-93B0-7EBC56688090}" type="datetimeFigureOut">
              <a:rPr lang="en-GB" smtClean="0"/>
              <a:t>24/09/2021</a:t>
            </a:fld>
            <a:endParaRPr lang="en-GB"/>
          </a:p>
        </p:txBody>
      </p:sp>
      <p:sp>
        <p:nvSpPr>
          <p:cNvPr id="4" name="Footer Placeholder 3">
            <a:extLst>
              <a:ext uri="{FF2B5EF4-FFF2-40B4-BE49-F238E27FC236}">
                <a16:creationId xmlns:a16="http://schemas.microsoft.com/office/drawing/2014/main" id="{234184E3-21F9-4171-BC79-D728B0E65E7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27FFFFC-8FC7-4FDB-9DEB-6934BB10A3A4}"/>
              </a:ext>
            </a:extLst>
          </p:cNvPr>
          <p:cNvSpPr>
            <a:spLocks noGrp="1"/>
          </p:cNvSpPr>
          <p:nvPr>
            <p:ph type="sldNum" sz="quarter" idx="12"/>
          </p:nvPr>
        </p:nvSpPr>
        <p:spPr/>
        <p:txBody>
          <a:bodyPr/>
          <a:lstStyle/>
          <a:p>
            <a:fld id="{CCAA7C39-2692-4E30-A2EA-3B0706B006EE}" type="slidenum">
              <a:rPr lang="en-GB" smtClean="0"/>
              <a:t>‹#›</a:t>
            </a:fld>
            <a:endParaRPr lang="en-GB"/>
          </a:p>
        </p:txBody>
      </p:sp>
    </p:spTree>
    <p:extLst>
      <p:ext uri="{BB962C8B-B14F-4D97-AF65-F5344CB8AC3E}">
        <p14:creationId xmlns:p14="http://schemas.microsoft.com/office/powerpoint/2010/main" val="619055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385CDA-9F26-4E10-9AAB-A38F3D185553}"/>
              </a:ext>
            </a:extLst>
          </p:cNvPr>
          <p:cNvSpPr>
            <a:spLocks noGrp="1"/>
          </p:cNvSpPr>
          <p:nvPr>
            <p:ph type="dt" sz="half" idx="10"/>
          </p:nvPr>
        </p:nvSpPr>
        <p:spPr/>
        <p:txBody>
          <a:bodyPr/>
          <a:lstStyle/>
          <a:p>
            <a:fld id="{A47D1EAE-0E9B-42CA-93B0-7EBC56688090}" type="datetimeFigureOut">
              <a:rPr lang="en-GB" smtClean="0"/>
              <a:t>24/09/2021</a:t>
            </a:fld>
            <a:endParaRPr lang="en-GB"/>
          </a:p>
        </p:txBody>
      </p:sp>
      <p:sp>
        <p:nvSpPr>
          <p:cNvPr id="3" name="Footer Placeholder 2">
            <a:extLst>
              <a:ext uri="{FF2B5EF4-FFF2-40B4-BE49-F238E27FC236}">
                <a16:creationId xmlns:a16="http://schemas.microsoft.com/office/drawing/2014/main" id="{8FAC8887-444F-4465-858C-C6180F5A007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93F7DDC-0501-4993-9400-4D40E4D3380B}"/>
              </a:ext>
            </a:extLst>
          </p:cNvPr>
          <p:cNvSpPr>
            <a:spLocks noGrp="1"/>
          </p:cNvSpPr>
          <p:nvPr>
            <p:ph type="sldNum" sz="quarter" idx="12"/>
          </p:nvPr>
        </p:nvSpPr>
        <p:spPr/>
        <p:txBody>
          <a:bodyPr/>
          <a:lstStyle/>
          <a:p>
            <a:fld id="{CCAA7C39-2692-4E30-A2EA-3B0706B006EE}" type="slidenum">
              <a:rPr lang="en-GB" smtClean="0"/>
              <a:t>‹#›</a:t>
            </a:fld>
            <a:endParaRPr lang="en-GB"/>
          </a:p>
        </p:txBody>
      </p:sp>
    </p:spTree>
    <p:extLst>
      <p:ext uri="{BB962C8B-B14F-4D97-AF65-F5344CB8AC3E}">
        <p14:creationId xmlns:p14="http://schemas.microsoft.com/office/powerpoint/2010/main" val="243434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CC639-5366-4BCF-A0A0-FD51DCC2B8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DB53718-F68A-4C8D-B93A-0505240102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EEFC226-32BD-4335-AEDD-4824762CB2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D0D30B-DB4F-4C0A-BFFE-BEA8B57341D4}"/>
              </a:ext>
            </a:extLst>
          </p:cNvPr>
          <p:cNvSpPr>
            <a:spLocks noGrp="1"/>
          </p:cNvSpPr>
          <p:nvPr>
            <p:ph type="dt" sz="half" idx="10"/>
          </p:nvPr>
        </p:nvSpPr>
        <p:spPr/>
        <p:txBody>
          <a:bodyPr/>
          <a:lstStyle/>
          <a:p>
            <a:fld id="{A47D1EAE-0E9B-42CA-93B0-7EBC56688090}" type="datetimeFigureOut">
              <a:rPr lang="en-GB" smtClean="0"/>
              <a:t>24/09/2021</a:t>
            </a:fld>
            <a:endParaRPr lang="en-GB"/>
          </a:p>
        </p:txBody>
      </p:sp>
      <p:sp>
        <p:nvSpPr>
          <p:cNvPr id="6" name="Footer Placeholder 5">
            <a:extLst>
              <a:ext uri="{FF2B5EF4-FFF2-40B4-BE49-F238E27FC236}">
                <a16:creationId xmlns:a16="http://schemas.microsoft.com/office/drawing/2014/main" id="{59AE2CE6-DB40-4827-9A50-582C1CBC618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F2CA011-8B4A-4814-BD92-D61319FA5F34}"/>
              </a:ext>
            </a:extLst>
          </p:cNvPr>
          <p:cNvSpPr>
            <a:spLocks noGrp="1"/>
          </p:cNvSpPr>
          <p:nvPr>
            <p:ph type="sldNum" sz="quarter" idx="12"/>
          </p:nvPr>
        </p:nvSpPr>
        <p:spPr/>
        <p:txBody>
          <a:bodyPr/>
          <a:lstStyle/>
          <a:p>
            <a:fld id="{CCAA7C39-2692-4E30-A2EA-3B0706B006EE}" type="slidenum">
              <a:rPr lang="en-GB" smtClean="0"/>
              <a:t>‹#›</a:t>
            </a:fld>
            <a:endParaRPr lang="en-GB"/>
          </a:p>
        </p:txBody>
      </p:sp>
    </p:spTree>
    <p:extLst>
      <p:ext uri="{BB962C8B-B14F-4D97-AF65-F5344CB8AC3E}">
        <p14:creationId xmlns:p14="http://schemas.microsoft.com/office/powerpoint/2010/main" val="2940824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A58DE-8F2C-4DA5-A37C-9AAFDCE0DD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5C997F6-21A7-4D2D-8EE4-6017D19D94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BFE71F3-BEBD-47F4-AF8D-DD56167336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124D70-8020-4CA8-8B2B-2744764DE6F3}"/>
              </a:ext>
            </a:extLst>
          </p:cNvPr>
          <p:cNvSpPr>
            <a:spLocks noGrp="1"/>
          </p:cNvSpPr>
          <p:nvPr>
            <p:ph type="dt" sz="half" idx="10"/>
          </p:nvPr>
        </p:nvSpPr>
        <p:spPr/>
        <p:txBody>
          <a:bodyPr/>
          <a:lstStyle/>
          <a:p>
            <a:fld id="{A47D1EAE-0E9B-42CA-93B0-7EBC56688090}" type="datetimeFigureOut">
              <a:rPr lang="en-GB" smtClean="0"/>
              <a:t>24/09/2021</a:t>
            </a:fld>
            <a:endParaRPr lang="en-GB"/>
          </a:p>
        </p:txBody>
      </p:sp>
      <p:sp>
        <p:nvSpPr>
          <p:cNvPr id="6" name="Footer Placeholder 5">
            <a:extLst>
              <a:ext uri="{FF2B5EF4-FFF2-40B4-BE49-F238E27FC236}">
                <a16:creationId xmlns:a16="http://schemas.microsoft.com/office/drawing/2014/main" id="{B634DA7E-7172-4DD7-A763-A5A99CC60A3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4B6FA7-B30A-4097-A3F6-08678AF46C69}"/>
              </a:ext>
            </a:extLst>
          </p:cNvPr>
          <p:cNvSpPr>
            <a:spLocks noGrp="1"/>
          </p:cNvSpPr>
          <p:nvPr>
            <p:ph type="sldNum" sz="quarter" idx="12"/>
          </p:nvPr>
        </p:nvSpPr>
        <p:spPr/>
        <p:txBody>
          <a:bodyPr/>
          <a:lstStyle/>
          <a:p>
            <a:fld id="{CCAA7C39-2692-4E30-A2EA-3B0706B006EE}" type="slidenum">
              <a:rPr lang="en-GB" smtClean="0"/>
              <a:t>‹#›</a:t>
            </a:fld>
            <a:endParaRPr lang="en-GB"/>
          </a:p>
        </p:txBody>
      </p:sp>
    </p:spTree>
    <p:extLst>
      <p:ext uri="{BB962C8B-B14F-4D97-AF65-F5344CB8AC3E}">
        <p14:creationId xmlns:p14="http://schemas.microsoft.com/office/powerpoint/2010/main" val="3023461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2E9B6F-AAC2-46F3-8A99-2B8CFCEF37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87BF7AF-4E0E-46B5-BCB3-10618BDFB2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3957BC-51F8-4366-B5C6-58E911FDD6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7D1EAE-0E9B-42CA-93B0-7EBC56688090}" type="datetimeFigureOut">
              <a:rPr lang="en-GB" smtClean="0"/>
              <a:t>24/09/2021</a:t>
            </a:fld>
            <a:endParaRPr lang="en-GB"/>
          </a:p>
        </p:txBody>
      </p:sp>
      <p:sp>
        <p:nvSpPr>
          <p:cNvPr id="5" name="Footer Placeholder 4">
            <a:extLst>
              <a:ext uri="{FF2B5EF4-FFF2-40B4-BE49-F238E27FC236}">
                <a16:creationId xmlns:a16="http://schemas.microsoft.com/office/drawing/2014/main" id="{7609F76F-26C1-47C7-A534-380389B32C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18D4BEE-4A4F-480F-98EA-BD5E6C9565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AA7C39-2692-4E30-A2EA-3B0706B006EE}" type="slidenum">
              <a:rPr lang="en-GB" smtClean="0"/>
              <a:t>‹#›</a:t>
            </a:fld>
            <a:endParaRPr lang="en-GB"/>
          </a:p>
        </p:txBody>
      </p:sp>
    </p:spTree>
    <p:extLst>
      <p:ext uri="{BB962C8B-B14F-4D97-AF65-F5344CB8AC3E}">
        <p14:creationId xmlns:p14="http://schemas.microsoft.com/office/powerpoint/2010/main" val="851773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4" name="Rectangle 134">
            <a:extLst>
              <a:ext uri="{FF2B5EF4-FFF2-40B4-BE49-F238E27FC236}">
                <a16:creationId xmlns:a16="http://schemas.microsoft.com/office/drawing/2014/main" id="{B4D3D850-2041-4B7C-AED9-54DA385B14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4F9FBA64-1385-4EA5-9A09-A98681E2BFA1}"/>
              </a:ext>
            </a:extLst>
          </p:cNvPr>
          <p:cNvPicPr>
            <a:picLocks noChangeAspect="1"/>
          </p:cNvPicPr>
          <p:nvPr/>
        </p:nvPicPr>
        <p:blipFill rotWithShape="1">
          <a:blip r:embed="rId2"/>
          <a:srcRect l="5556" r="5556"/>
          <a:stretch/>
        </p:blipFill>
        <p:spPr>
          <a:xfrm>
            <a:off x="20" y="10"/>
            <a:ext cx="6095980" cy="6857990"/>
          </a:xfrm>
          <a:prstGeom prst="rect">
            <a:avLst/>
          </a:prstGeom>
        </p:spPr>
      </p:pic>
      <p:pic>
        <p:nvPicPr>
          <p:cNvPr id="5122" name="Picture 2" descr="See the source image">
            <a:extLst>
              <a:ext uri="{FF2B5EF4-FFF2-40B4-BE49-F238E27FC236}">
                <a16:creationId xmlns:a16="http://schemas.microsoft.com/office/drawing/2014/main" id="{3A168F7F-29F4-4AC5-BEF8-72C4062BD7A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5333"/>
          <a:stretch/>
        </p:blipFill>
        <p:spPr bwMode="auto">
          <a:xfrm>
            <a:off x="6096000" y="10"/>
            <a:ext cx="6096000" cy="6857990"/>
          </a:xfrm>
          <a:prstGeom prst="rect">
            <a:avLst/>
          </a:prstGeom>
          <a:noFill/>
          <a:extLst>
            <a:ext uri="{909E8E84-426E-40DD-AFC4-6F175D3DCCD1}">
              <a14:hiddenFill xmlns:a14="http://schemas.microsoft.com/office/drawing/2010/main">
                <a:solidFill>
                  <a:srgbClr val="FFFFFF"/>
                </a:solidFill>
              </a14:hiddenFill>
            </a:ext>
          </a:extLst>
        </p:spPr>
      </p:pic>
      <p:sp>
        <p:nvSpPr>
          <p:cNvPr id="137" name="Rectangle 136">
            <a:extLst>
              <a:ext uri="{FF2B5EF4-FFF2-40B4-BE49-F238E27FC236}">
                <a16:creationId xmlns:a16="http://schemas.microsoft.com/office/drawing/2014/main" id="{B497CCB5-5FC2-473C-AFCC-2430CEF1DF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409915" y="1742916"/>
            <a:ext cx="3372170" cy="337216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rame 138">
            <a:extLst>
              <a:ext uri="{FF2B5EF4-FFF2-40B4-BE49-F238E27FC236}">
                <a16:creationId xmlns:a16="http://schemas.microsoft.com/office/drawing/2014/main" id="{599C8C75-BFDF-44E7-A028-EEB5EDD588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971277" y="1304278"/>
            <a:ext cx="4249446" cy="4249444"/>
          </a:xfrm>
          <a:prstGeom prst="frame">
            <a:avLst>
              <a:gd name="adj1" fmla="val 1195"/>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424DDAC1-8085-4F9B-84D0-F25B7F5CB872}"/>
              </a:ext>
            </a:extLst>
          </p:cNvPr>
          <p:cNvSpPr>
            <a:spLocks noGrp="1"/>
          </p:cNvSpPr>
          <p:nvPr>
            <p:ph type="ctrTitle"/>
          </p:nvPr>
        </p:nvSpPr>
        <p:spPr>
          <a:xfrm>
            <a:off x="4286858" y="2761554"/>
            <a:ext cx="3618284" cy="1345720"/>
          </a:xfrm>
          <a:noFill/>
        </p:spPr>
        <p:txBody>
          <a:bodyPr anchor="ctr">
            <a:noAutofit/>
          </a:bodyPr>
          <a:lstStyle/>
          <a:p>
            <a:r>
              <a:rPr lang="en-GB" sz="3600" dirty="0">
                <a:solidFill>
                  <a:srgbClr val="080808"/>
                </a:solidFill>
              </a:rPr>
              <a:t>International Literacy Day: Student Survey Responses</a:t>
            </a:r>
          </a:p>
        </p:txBody>
      </p:sp>
    </p:spTree>
    <p:extLst>
      <p:ext uri="{BB962C8B-B14F-4D97-AF65-F5344CB8AC3E}">
        <p14:creationId xmlns:p14="http://schemas.microsoft.com/office/powerpoint/2010/main" val="293319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0" name="Rectangle 70">
            <a:extLst>
              <a:ext uri="{FF2B5EF4-FFF2-40B4-BE49-F238E27FC236}">
                <a16:creationId xmlns:a16="http://schemas.microsoft.com/office/drawing/2014/main" id="{117AB3D3-3C9C-4DED-809A-78734805B8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A0CB23-2ACE-412A-8B6A-4173341DE2B4}"/>
              </a:ext>
            </a:extLst>
          </p:cNvPr>
          <p:cNvSpPr>
            <a:spLocks noGrp="1"/>
          </p:cNvSpPr>
          <p:nvPr>
            <p:ph type="title"/>
          </p:nvPr>
        </p:nvSpPr>
        <p:spPr>
          <a:xfrm>
            <a:off x="793662" y="386930"/>
            <a:ext cx="10066122" cy="1298448"/>
          </a:xfrm>
        </p:spPr>
        <p:txBody>
          <a:bodyPr anchor="b">
            <a:normAutofit/>
          </a:bodyPr>
          <a:lstStyle/>
          <a:p>
            <a:r>
              <a:rPr lang="en-GB" sz="2600"/>
              <a:t>8.  In some parts of the world Literacy rates are very low. (Many more people cannot read and write compared to the UK). What might some reasons be for poor literacy levels in other parts of the world?</a:t>
            </a:r>
          </a:p>
        </p:txBody>
      </p:sp>
      <p:sp>
        <p:nvSpPr>
          <p:cNvPr id="4101" name="Rectangle 72">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2170FD9-022C-440A-9508-38DE747F3399}"/>
              </a:ext>
            </a:extLst>
          </p:cNvPr>
          <p:cNvSpPr>
            <a:spLocks noGrp="1"/>
          </p:cNvSpPr>
          <p:nvPr>
            <p:ph idx="1"/>
          </p:nvPr>
        </p:nvSpPr>
        <p:spPr>
          <a:xfrm>
            <a:off x="793661" y="2599509"/>
            <a:ext cx="4530898" cy="3639450"/>
          </a:xfrm>
        </p:spPr>
        <p:txBody>
          <a:bodyPr anchor="ctr">
            <a:normAutofit/>
          </a:bodyPr>
          <a:lstStyle/>
          <a:p>
            <a:r>
              <a:rPr lang="en-GB" sz="1700"/>
              <a:t>Not enough schools, poorly educated parents, not enough resources, cost, poverty, no free schooling, social status No schooling for girls in certain countries.</a:t>
            </a:r>
          </a:p>
          <a:p>
            <a:r>
              <a:rPr lang="en-GB" sz="1700"/>
              <a:t>Poverty, Lack of education.</a:t>
            </a:r>
          </a:p>
          <a:p>
            <a:r>
              <a:rPr lang="en-GB" sz="1700"/>
              <a:t>Reasons could vary from war (which would lead to people not being able to learn because of the danger and threat to their lives) to opportunity (some people who live in poor parts of the country would not have the opportunity for an education just because it can be very expensive and many do not have access to homes let alone education).</a:t>
            </a:r>
          </a:p>
        </p:txBody>
      </p:sp>
      <p:pic>
        <p:nvPicPr>
          <p:cNvPr id="4098" name="Picture 2" descr="Image result for world">
            <a:extLst>
              <a:ext uri="{FF2B5EF4-FFF2-40B4-BE49-F238E27FC236}">
                <a16:creationId xmlns:a16="http://schemas.microsoft.com/office/drawing/2014/main" id="{5746A543-4941-4BB1-BE60-141A39A85E9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297" r="2" b="2"/>
          <a:stretch/>
        </p:blipFill>
        <p:spPr bwMode="auto">
          <a:xfrm>
            <a:off x="5911532" y="2484255"/>
            <a:ext cx="5150277" cy="3714244"/>
          </a:xfrm>
          <a:prstGeom prst="rect">
            <a:avLst/>
          </a:prstGeom>
          <a:noFill/>
          <a:extLst>
            <a:ext uri="{909E8E84-426E-40DD-AFC4-6F175D3DCCD1}">
              <a14:hiddenFill xmlns:a14="http://schemas.microsoft.com/office/drawing/2010/main">
                <a:solidFill>
                  <a:srgbClr val="FFFFFF"/>
                </a:solidFill>
              </a14:hiddenFill>
            </a:ext>
          </a:extLst>
        </p:spPr>
      </p:pic>
      <p:sp>
        <p:nvSpPr>
          <p:cNvPr id="77" name="Rectangle 76">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328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28">
            <a:extLst>
              <a:ext uri="{FF2B5EF4-FFF2-40B4-BE49-F238E27FC236}">
                <a16:creationId xmlns:a16="http://schemas.microsoft.com/office/drawing/2014/main" id="{91DC6ABD-215C-4EA8-A483-CEF5B99AB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4CF6BA-B0CC-4134-960F-613ED4F12911}"/>
              </a:ext>
            </a:extLst>
          </p:cNvPr>
          <p:cNvSpPr>
            <a:spLocks noGrp="1"/>
          </p:cNvSpPr>
          <p:nvPr>
            <p:ph type="title"/>
          </p:nvPr>
        </p:nvSpPr>
        <p:spPr>
          <a:xfrm>
            <a:off x="599609" y="679731"/>
            <a:ext cx="4171994" cy="3736540"/>
          </a:xfrm>
        </p:spPr>
        <p:txBody>
          <a:bodyPr vert="horz" lIns="91440" tIns="45720" rIns="91440" bIns="45720" rtlCol="0" anchor="b">
            <a:normAutofit/>
          </a:bodyPr>
          <a:lstStyle/>
          <a:p>
            <a:r>
              <a:rPr lang="en-US" sz="6000" kern="1200">
                <a:solidFill>
                  <a:schemeClr val="tx1"/>
                </a:solidFill>
                <a:latin typeface="+mj-lt"/>
                <a:ea typeface="+mj-ea"/>
                <a:cs typeface="+mj-cs"/>
              </a:rPr>
              <a:t>Thank you, students, for filling in this survey!</a:t>
            </a:r>
          </a:p>
        </p:txBody>
      </p:sp>
      <p:grpSp>
        <p:nvGrpSpPr>
          <p:cNvPr id="45" name="Group 30">
            <a:extLst>
              <a:ext uri="{FF2B5EF4-FFF2-40B4-BE49-F238E27FC236}">
                <a16:creationId xmlns:a16="http://schemas.microsoft.com/office/drawing/2014/main" id="{3AF6A671-C637-4547-85F4-51B6D18813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416432" y="1"/>
            <a:ext cx="2446384" cy="5777808"/>
            <a:chOff x="329184" y="1"/>
            <a:chExt cx="524256" cy="5777808"/>
          </a:xfrm>
        </p:grpSpPr>
        <p:cxnSp>
          <p:nvCxnSpPr>
            <p:cNvPr id="32" name="Straight Connector 31">
              <a:extLst>
                <a:ext uri="{FF2B5EF4-FFF2-40B4-BE49-F238E27FC236}">
                  <a16:creationId xmlns:a16="http://schemas.microsoft.com/office/drawing/2014/main" id="{C575CF26-3D3C-4C5A-A2B7-00432016EF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329184" y="5777809"/>
              <a:ext cx="521208"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184" y="1"/>
              <a:ext cx="524256" cy="55321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Rectangle 34">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86598" y="269324"/>
            <a:ext cx="6116779" cy="620877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miling Face with No Fill">
            <a:extLst>
              <a:ext uri="{FF2B5EF4-FFF2-40B4-BE49-F238E27FC236}">
                <a16:creationId xmlns:a16="http://schemas.microsoft.com/office/drawing/2014/main" id="{D84F960D-C1AE-4E4F-9D81-AC7B2A154B2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40572" y="569297"/>
            <a:ext cx="5608830" cy="5608830"/>
          </a:xfrm>
          <a:prstGeom prst="rect">
            <a:avLst/>
          </a:prstGeom>
        </p:spPr>
      </p:pic>
    </p:spTree>
    <p:extLst>
      <p:ext uri="{BB962C8B-B14F-4D97-AF65-F5344CB8AC3E}">
        <p14:creationId xmlns:p14="http://schemas.microsoft.com/office/powerpoint/2010/main" val="41869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05374-E2DC-4BD4-B5BD-75FA973C5F3D}"/>
              </a:ext>
            </a:extLst>
          </p:cNvPr>
          <p:cNvSpPr>
            <a:spLocks noGrp="1"/>
          </p:cNvSpPr>
          <p:nvPr>
            <p:ph type="title"/>
          </p:nvPr>
        </p:nvSpPr>
        <p:spPr/>
        <p:txBody>
          <a:bodyPr>
            <a:normAutofit fontScale="90000"/>
          </a:bodyPr>
          <a:lstStyle/>
          <a:p>
            <a:r>
              <a:rPr lang="en-GB"/>
              <a:t>1.  Do you speak any other languages in addition to English? Please list</a:t>
            </a:r>
            <a:br>
              <a:rPr lang="en-GB"/>
            </a:br>
            <a:endParaRPr lang="en-GB" dirty="0"/>
          </a:p>
        </p:txBody>
      </p:sp>
      <p:graphicFrame>
        <p:nvGraphicFramePr>
          <p:cNvPr id="28" name="Content Placeholder 2">
            <a:extLst>
              <a:ext uri="{FF2B5EF4-FFF2-40B4-BE49-F238E27FC236}">
                <a16:creationId xmlns:a16="http://schemas.microsoft.com/office/drawing/2014/main" id="{20F24995-3A67-4CBD-B571-2EC6292D073F}"/>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4591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3EFF7B1-6CB7-47D1-AD37-B870CA2B21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FA2962B-21B6-4689-A95D-A8FF6ADE4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A745280D-ED36-41FE-8EB1-CE597C99CFE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117348" y="774914"/>
            <a:ext cx="304800" cy="429768"/>
            <a:chOff x="215328" y="-46937"/>
            <a:chExt cx="304800" cy="2773841"/>
          </a:xfrm>
        </p:grpSpPr>
        <p:cxnSp>
          <p:nvCxnSpPr>
            <p:cNvPr id="14" name="Straight Connector 13">
              <a:extLst>
                <a:ext uri="{FF2B5EF4-FFF2-40B4-BE49-F238E27FC236}">
                  <a16:creationId xmlns:a16="http://schemas.microsoft.com/office/drawing/2014/main" id="{3D26CEB3-5AE4-4088-AD63-396DB50F28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AA9279A-AD34-474C-834E-6BF658144A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3589559-7D9A-4ECD-90BB-A5565E2DAE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01B1A71-DCEA-4EB2-8133-98A2CD6F098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80E95A5C-1E97-41C3-9DEC-245FF6DEBF1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20" name="Oval 19">
              <a:extLst>
                <a:ext uri="{FF2B5EF4-FFF2-40B4-BE49-F238E27FC236}">
                  <a16:creationId xmlns:a16="http://schemas.microsoft.com/office/drawing/2014/main" id="{8D3C3374-C720-4FCD-B6CD-AEF1D1A6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7639E2EF-4D23-4EA3-B29E-D6362FF722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730820A4-6CEA-4BF7-8DE4-F5B2D2EB23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320E002-8AED-4D4F-A104-0585FFFB9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6A0BF3F3-3A09-42CE-9483-114BD01DD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B233BD5C-DFC7-4EB7-B348-7C9B5B8D0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Rectangle 26">
            <a:extLst>
              <a:ext uri="{FF2B5EF4-FFF2-40B4-BE49-F238E27FC236}">
                <a16:creationId xmlns:a16="http://schemas.microsoft.com/office/drawing/2014/main" id="{A00D2CE1-35C1-46E6-BD59-CEE668BD90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A58DCE86-9AE1-46D1-96D6-04B8B3EDF6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30" name="Straight Connector 29">
              <a:extLst>
                <a:ext uri="{FF2B5EF4-FFF2-40B4-BE49-F238E27FC236}">
                  <a16:creationId xmlns:a16="http://schemas.microsoft.com/office/drawing/2014/main" id="{89B74739-D423-4F25-A976-0A6CD86D17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018E700-FF08-42AA-9237-24E7A74AD3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6B3488A-8A55-403E-B9C9-75AFA0CF53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5089B9D-BA8D-4A64-B95F-33940D9D68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35" name="Rectangle 34">
            <a:extLst>
              <a:ext uri="{FF2B5EF4-FFF2-40B4-BE49-F238E27FC236}">
                <a16:creationId xmlns:a16="http://schemas.microsoft.com/office/drawing/2014/main" id="{E18403B7-F2C7-4C07-8522-21C319109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23B58CC6-A99E-43AF-A467-256F19287F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38" name="Straight Connector 37">
              <a:extLst>
                <a:ext uri="{FF2B5EF4-FFF2-40B4-BE49-F238E27FC236}">
                  <a16:creationId xmlns:a16="http://schemas.microsoft.com/office/drawing/2014/main" id="{8FE97852-3A18-4317-B17E-8C45174F96F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F9D0BC6E-6D0B-4589-B1BF-372BAA3839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30B892E-E062-4B0A-B79E-E55D36EC9A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D1A4DF9-C28A-4C0A-B273-702F0C4880F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56624D3A-BA2E-4D9A-B1B0-1A4D457CBE0C}"/>
              </a:ext>
            </a:extLst>
          </p:cNvPr>
          <p:cNvSpPr>
            <a:spLocks noGrp="1"/>
          </p:cNvSpPr>
          <p:nvPr>
            <p:ph type="title"/>
          </p:nvPr>
        </p:nvSpPr>
        <p:spPr>
          <a:xfrm>
            <a:off x="630936" y="495992"/>
            <a:ext cx="4195140" cy="5638831"/>
          </a:xfrm>
          <a:noFill/>
        </p:spPr>
        <p:txBody>
          <a:bodyPr anchor="ctr">
            <a:normAutofit/>
          </a:bodyPr>
          <a:lstStyle/>
          <a:p>
            <a:r>
              <a:rPr lang="en-GB" sz="4800"/>
              <a:t>2.  Do you read and write in any other language in addition to English?</a:t>
            </a:r>
            <a:br>
              <a:rPr lang="en-GB" sz="4800"/>
            </a:br>
            <a:endParaRPr lang="en-GB" sz="4800"/>
          </a:p>
        </p:txBody>
      </p:sp>
      <p:graphicFrame>
        <p:nvGraphicFramePr>
          <p:cNvPr id="5" name="Content Placeholder 2">
            <a:extLst>
              <a:ext uri="{FF2B5EF4-FFF2-40B4-BE49-F238E27FC236}">
                <a16:creationId xmlns:a16="http://schemas.microsoft.com/office/drawing/2014/main" id="{7400CE13-A704-42FA-AEA2-AFF3C7F9BE12}"/>
              </a:ext>
            </a:extLst>
          </p:cNvPr>
          <p:cNvGraphicFramePr>
            <a:graphicFrameLocks noGrp="1"/>
          </p:cNvGraphicFramePr>
          <p:nvPr>
            <p:ph idx="1"/>
            <p:extLst>
              <p:ext uri="{D42A27DB-BD31-4B8C-83A1-F6EECF244321}">
                <p14:modId xmlns:p14="http://schemas.microsoft.com/office/powerpoint/2010/main" val="1632754099"/>
              </p:ext>
            </p:extLst>
          </p:nvPr>
        </p:nvGraphicFramePr>
        <p:xfrm>
          <a:off x="4915947" y="866585"/>
          <a:ext cx="6253722" cy="50561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128755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4" name="Rectangle 74">
            <a:extLst>
              <a:ext uri="{FF2B5EF4-FFF2-40B4-BE49-F238E27FC236}">
                <a16:creationId xmlns:a16="http://schemas.microsoft.com/office/drawing/2014/main" id="{B3684CCF-CEBB-4D8E-A366-95E43D4C7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FAFD25-ECED-47FB-9358-6235F7723DDE}"/>
              </a:ext>
            </a:extLst>
          </p:cNvPr>
          <p:cNvSpPr>
            <a:spLocks noGrp="1"/>
          </p:cNvSpPr>
          <p:nvPr>
            <p:ph type="title"/>
          </p:nvPr>
        </p:nvSpPr>
        <p:spPr>
          <a:xfrm>
            <a:off x="838201" y="345810"/>
            <a:ext cx="4960945" cy="1325563"/>
          </a:xfrm>
        </p:spPr>
        <p:txBody>
          <a:bodyPr>
            <a:normAutofit/>
          </a:bodyPr>
          <a:lstStyle/>
          <a:p>
            <a:r>
              <a:rPr lang="en-GB" sz="2800"/>
              <a:t>3.  With whom do you use these languages:</a:t>
            </a:r>
            <a:br>
              <a:rPr lang="en-GB" sz="2800"/>
            </a:br>
            <a:endParaRPr lang="en-GB" sz="2800"/>
          </a:p>
        </p:txBody>
      </p:sp>
      <p:sp>
        <p:nvSpPr>
          <p:cNvPr id="3" name="Content Placeholder 2">
            <a:extLst>
              <a:ext uri="{FF2B5EF4-FFF2-40B4-BE49-F238E27FC236}">
                <a16:creationId xmlns:a16="http://schemas.microsoft.com/office/drawing/2014/main" id="{AC6C8970-F5F1-4C86-BA12-138C5A20F312}"/>
              </a:ext>
            </a:extLst>
          </p:cNvPr>
          <p:cNvSpPr>
            <a:spLocks noGrp="1"/>
          </p:cNvSpPr>
          <p:nvPr>
            <p:ph idx="1"/>
          </p:nvPr>
        </p:nvSpPr>
        <p:spPr>
          <a:xfrm>
            <a:off x="838201" y="1825625"/>
            <a:ext cx="4933462" cy="4351338"/>
          </a:xfrm>
        </p:spPr>
        <p:txBody>
          <a:bodyPr>
            <a:normAutofit/>
          </a:bodyPr>
          <a:lstStyle/>
          <a:p>
            <a:r>
              <a:rPr lang="en-GB" dirty="0"/>
              <a:t>With family at home </a:t>
            </a:r>
          </a:p>
        </p:txBody>
      </p:sp>
      <p:pic>
        <p:nvPicPr>
          <p:cNvPr id="1028" name="Picture 4" descr="Image result for Family Cartoon">
            <a:extLst>
              <a:ext uri="{FF2B5EF4-FFF2-40B4-BE49-F238E27FC236}">
                <a16:creationId xmlns:a16="http://schemas.microsoft.com/office/drawing/2014/main" id="{2E5D66D0-372F-44BE-981C-69E1039AE66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124" r="-2" b="-2"/>
          <a:stretch/>
        </p:blipFill>
        <p:spPr bwMode="auto">
          <a:xfrm>
            <a:off x="6863996" y="3154859"/>
            <a:ext cx="4030579" cy="3703141"/>
          </a:xfrm>
          <a:custGeom>
            <a:avLst/>
            <a:gdLst/>
            <a:ahLst/>
            <a:cxnLst/>
            <a:rect l="l" t="t" r="r" b="b"/>
            <a:pathLst>
              <a:path w="4030579" h="3703141">
                <a:moveTo>
                  <a:pt x="2015289" y="0"/>
                </a:moveTo>
                <a:cubicBezTo>
                  <a:pt x="3128303" y="0"/>
                  <a:pt x="4030579" y="902277"/>
                  <a:pt x="4030579" y="2015290"/>
                </a:cubicBezTo>
                <a:cubicBezTo>
                  <a:pt x="4030579" y="2710923"/>
                  <a:pt x="3678127" y="3324237"/>
                  <a:pt x="3142057" y="3686399"/>
                </a:cubicBezTo>
                <a:lnTo>
                  <a:pt x="3114499" y="3703141"/>
                </a:lnTo>
                <a:lnTo>
                  <a:pt x="916080" y="3703141"/>
                </a:lnTo>
                <a:lnTo>
                  <a:pt x="888522" y="3686399"/>
                </a:lnTo>
                <a:cubicBezTo>
                  <a:pt x="352452" y="3324237"/>
                  <a:pt x="0" y="2710923"/>
                  <a:pt x="0" y="2015290"/>
                </a:cubicBezTo>
                <a:cubicBezTo>
                  <a:pt x="0" y="902277"/>
                  <a:pt x="902277" y="0"/>
                  <a:pt x="2015289" y="0"/>
                </a:cubicBezTo>
                <a:close/>
              </a:path>
            </a:pathLst>
          </a:custGeom>
          <a:noFill/>
          <a:extLst>
            <a:ext uri="{909E8E84-426E-40DD-AFC4-6F175D3DCCD1}">
              <a14:hiddenFill xmlns:a14="http://schemas.microsoft.com/office/drawing/2010/main">
                <a:solidFill>
                  <a:srgbClr val="FFFFFF"/>
                </a:solidFill>
              </a14:hiddenFill>
            </a:ext>
          </a:extLst>
        </p:spPr>
      </p:pic>
      <p:sp>
        <p:nvSpPr>
          <p:cNvPr id="1035" name="Arc 76">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759070" flipV="1">
            <a:off x="6010869" y="-729072"/>
            <a:ext cx="4083433" cy="408343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1026" name="Picture 2" descr="Image result for Family Cartoon">
            <a:extLst>
              <a:ext uri="{FF2B5EF4-FFF2-40B4-BE49-F238E27FC236}">
                <a16:creationId xmlns:a16="http://schemas.microsoft.com/office/drawing/2014/main" id="{537B4030-FEE1-449E-8617-55CEE6BC49C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720" r="10091" b="2"/>
          <a:stretch/>
        </p:blipFill>
        <p:spPr bwMode="auto">
          <a:xfrm>
            <a:off x="6305807" y="1"/>
            <a:ext cx="3519312" cy="3007909"/>
          </a:xfrm>
          <a:custGeom>
            <a:avLst/>
            <a:gdLst/>
            <a:ahLst/>
            <a:cxnLst/>
            <a:rect l="l" t="t" r="r" b="b"/>
            <a:pathLst>
              <a:path w="3519312" h="3007909">
                <a:moveTo>
                  <a:pt x="519780" y="0"/>
                </a:moveTo>
                <a:lnTo>
                  <a:pt x="2999532" y="0"/>
                </a:lnTo>
                <a:lnTo>
                  <a:pt x="3003921" y="3989"/>
                </a:lnTo>
                <a:cubicBezTo>
                  <a:pt x="3322356" y="322424"/>
                  <a:pt x="3519312" y="762338"/>
                  <a:pt x="3519312" y="1248253"/>
                </a:cubicBezTo>
                <a:cubicBezTo>
                  <a:pt x="3519312" y="2220084"/>
                  <a:pt x="2731487" y="3007909"/>
                  <a:pt x="1759656" y="3007909"/>
                </a:cubicBezTo>
                <a:cubicBezTo>
                  <a:pt x="787826" y="3007909"/>
                  <a:pt x="0" y="2220084"/>
                  <a:pt x="0" y="1248253"/>
                </a:cubicBezTo>
                <a:cubicBezTo>
                  <a:pt x="0" y="762338"/>
                  <a:pt x="196957" y="322424"/>
                  <a:pt x="515392" y="3989"/>
                </a:cubicBezTo>
                <a:close/>
              </a:path>
            </a:pathLst>
          </a:custGeom>
          <a:noFill/>
          <a:extLst>
            <a:ext uri="{909E8E84-426E-40DD-AFC4-6F175D3DCCD1}">
              <a14:hiddenFill xmlns:a14="http://schemas.microsoft.com/office/drawing/2010/main">
                <a:solidFill>
                  <a:srgbClr val="FFFFFF"/>
                </a:solidFill>
              </a14:hiddenFill>
            </a:ext>
          </a:extLst>
        </p:spPr>
      </p:pic>
      <p:pic>
        <p:nvPicPr>
          <p:cNvPr id="1030" name="Picture 6" descr="Image result for single parentFamily Cartoon">
            <a:extLst>
              <a:ext uri="{FF2B5EF4-FFF2-40B4-BE49-F238E27FC236}">
                <a16:creationId xmlns:a16="http://schemas.microsoft.com/office/drawing/2014/main" id="{29FC7721-0C63-404B-9464-D847F514CF68}"/>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2831" r="7576" b="-1"/>
          <a:stretch/>
        </p:blipFill>
        <p:spPr bwMode="auto">
          <a:xfrm>
            <a:off x="9933462" y="372217"/>
            <a:ext cx="2258539" cy="3554668"/>
          </a:xfrm>
          <a:custGeom>
            <a:avLst/>
            <a:gdLst/>
            <a:ahLst/>
            <a:cxnLst/>
            <a:rect l="l" t="t" r="r" b="b"/>
            <a:pathLst>
              <a:path w="2258539" h="3554668">
                <a:moveTo>
                  <a:pt x="1777334" y="0"/>
                </a:moveTo>
                <a:cubicBezTo>
                  <a:pt x="1900033" y="0"/>
                  <a:pt x="2019829" y="12434"/>
                  <a:pt x="2135529" y="36109"/>
                </a:cubicBezTo>
                <a:lnTo>
                  <a:pt x="2258539" y="67738"/>
                </a:lnTo>
                <a:lnTo>
                  <a:pt x="2258539" y="3486930"/>
                </a:lnTo>
                <a:lnTo>
                  <a:pt x="2135529" y="3518559"/>
                </a:lnTo>
                <a:cubicBezTo>
                  <a:pt x="2019829" y="3542235"/>
                  <a:pt x="1900033" y="3554668"/>
                  <a:pt x="1777334" y="3554668"/>
                </a:cubicBezTo>
                <a:cubicBezTo>
                  <a:pt x="795739" y="3554668"/>
                  <a:pt x="0" y="2758929"/>
                  <a:pt x="0" y="1777334"/>
                </a:cubicBezTo>
                <a:cubicBezTo>
                  <a:pt x="0" y="795740"/>
                  <a:pt x="795739" y="0"/>
                  <a:pt x="1777334"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4361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4" name="Rectangle 136">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5"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0A9F004-8C30-478C-83BB-7B9209ABB0BD}"/>
              </a:ext>
            </a:extLst>
          </p:cNvPr>
          <p:cNvSpPr>
            <a:spLocks noGrp="1"/>
          </p:cNvSpPr>
          <p:nvPr>
            <p:ph idx="1"/>
          </p:nvPr>
        </p:nvSpPr>
        <p:spPr>
          <a:xfrm>
            <a:off x="572493" y="2071316"/>
            <a:ext cx="6713552" cy="4119172"/>
          </a:xfrm>
        </p:spPr>
        <p:txBody>
          <a:bodyPr anchor="t">
            <a:normAutofit/>
          </a:bodyPr>
          <a:lstStyle/>
          <a:p>
            <a:r>
              <a:rPr lang="en-GB" sz="1900" dirty="0"/>
              <a:t>Not losing my mother tongue. Enabling my children to speak in Gujarati with their grandparents who cannot speak English Not losing my identity, culture, traditions and beliefs-- able to read texts on these It is beneficial and more friendly to speak in Swahili with the local Kenyan people when I go back home Some words in certain languages actually originate from another language Builds a stronger community Understanding where and how the language was formed, may enable to understand other cultural traditions Helps when travelling/ holiday-- </a:t>
            </a:r>
            <a:r>
              <a:rPr lang="en-GB" sz="1900" dirty="0" err="1"/>
              <a:t>eg</a:t>
            </a:r>
            <a:r>
              <a:rPr lang="en-GB" sz="1900" dirty="0"/>
              <a:t> French Spanish Italian.</a:t>
            </a:r>
          </a:p>
          <a:p>
            <a:r>
              <a:rPr lang="en-GB" sz="1900" dirty="0"/>
              <a:t>Possibility to communicate with wider community, learning about different cultures. Helping others with translation. Using language while abroad.</a:t>
            </a:r>
          </a:p>
          <a:p>
            <a:r>
              <a:rPr lang="en-GB" sz="1900" dirty="0"/>
              <a:t>Breaks the language barrier in most situations.</a:t>
            </a:r>
          </a:p>
        </p:txBody>
      </p:sp>
      <p:pic>
        <p:nvPicPr>
          <p:cNvPr id="2052" name="Picture 4" descr="See the source image">
            <a:extLst>
              <a:ext uri="{FF2B5EF4-FFF2-40B4-BE49-F238E27FC236}">
                <a16:creationId xmlns:a16="http://schemas.microsoft.com/office/drawing/2014/main" id="{1F2C186C-CA02-45D7-9258-3085FADD98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299" r="7664"/>
          <a:stretch/>
        </p:blipFill>
        <p:spPr bwMode="auto">
          <a:xfrm>
            <a:off x="7675658" y="2093976"/>
            <a:ext cx="4262342"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1532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321732"/>
            <a:ext cx="7058307" cy="1964266"/>
          </a:xfrm>
          <a:prstGeom prst="rect">
            <a:avLst/>
          </a:prstGeom>
          <a:solidFill>
            <a:srgbClr val="3065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14BB02C-5712-42C6-AA6B-1770D83ABE31}"/>
              </a:ext>
            </a:extLst>
          </p:cNvPr>
          <p:cNvSpPr>
            <a:spLocks noGrp="1"/>
          </p:cNvSpPr>
          <p:nvPr>
            <p:ph type="title"/>
          </p:nvPr>
        </p:nvSpPr>
        <p:spPr>
          <a:xfrm>
            <a:off x="524256" y="491260"/>
            <a:ext cx="6594189" cy="1625210"/>
          </a:xfrm>
        </p:spPr>
        <p:txBody>
          <a:bodyPr>
            <a:normAutofit/>
          </a:bodyPr>
          <a:lstStyle/>
          <a:p>
            <a:r>
              <a:rPr lang="en-GB" sz="3700">
                <a:solidFill>
                  <a:srgbClr val="FFFFFF"/>
                </a:solidFill>
              </a:rPr>
              <a:t>5.  What stories have been read to you in another language?</a:t>
            </a:r>
            <a:br>
              <a:rPr lang="en-GB" sz="3700">
                <a:solidFill>
                  <a:srgbClr val="FFFFFF"/>
                </a:solidFill>
              </a:rPr>
            </a:br>
            <a:endParaRPr lang="en-GB" sz="3700">
              <a:solidFill>
                <a:srgbClr val="FFFFFF"/>
              </a:solidFill>
            </a:endParaRPr>
          </a:p>
        </p:txBody>
      </p:sp>
      <p:sp>
        <p:nvSpPr>
          <p:cNvPr id="75" name="Rectangle 74">
            <a:extLst>
              <a:ext uri="{FF2B5EF4-FFF2-40B4-BE49-F238E27FC236}">
                <a16:creationId xmlns:a16="http://schemas.microsoft.com/office/drawing/2014/main" id="{33B81349-3A7E-4A66-9ED9-66E6F8E29C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9183" y="2454901"/>
            <a:ext cx="3441163" cy="4080255"/>
          </a:xfrm>
          <a:prstGeom prst="rect">
            <a:avLst/>
          </a:prstGeom>
          <a:solidFill>
            <a:srgbClr val="E5EB42">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3074" name="Picture 2">
            <a:extLst>
              <a:ext uri="{FF2B5EF4-FFF2-40B4-BE49-F238E27FC236}">
                <a16:creationId xmlns:a16="http://schemas.microsoft.com/office/drawing/2014/main" id="{8EA46B0D-30BB-4FB2-BEC3-307999C3063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89224" y="2667954"/>
            <a:ext cx="2737419" cy="3635293"/>
          </a:xfrm>
          <a:prstGeom prst="rect">
            <a:avLst/>
          </a:prstGeom>
          <a:noFill/>
          <a:extLst>
            <a:ext uri="{909E8E84-426E-40DD-AFC4-6F175D3DCCD1}">
              <a14:hiddenFill xmlns:a14="http://schemas.microsoft.com/office/drawing/2010/main">
                <a:solidFill>
                  <a:srgbClr val="FFFFFF"/>
                </a:solidFill>
              </a14:hiddenFill>
            </a:ext>
          </a:extLst>
        </p:spPr>
      </p:pic>
      <p:sp>
        <p:nvSpPr>
          <p:cNvPr id="77" name="Rectangle 76">
            <a:extLst>
              <a:ext uri="{FF2B5EF4-FFF2-40B4-BE49-F238E27FC236}">
                <a16:creationId xmlns:a16="http://schemas.microsoft.com/office/drawing/2014/main" id="{4A37A7FF-19A5-40D8-8D0C-E780CBD330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1468" y="2454900"/>
            <a:ext cx="3441163" cy="4080255"/>
          </a:xfrm>
          <a:prstGeom prst="rect">
            <a:avLst/>
          </a:prstGeom>
          <a:solidFill>
            <a:srgbClr val="E5EB42">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3076" name="Picture 4" descr="See the source image">
            <a:extLst>
              <a:ext uri="{FF2B5EF4-FFF2-40B4-BE49-F238E27FC236}">
                <a16:creationId xmlns:a16="http://schemas.microsoft.com/office/drawing/2014/main" id="{CF7D4E2D-AA8C-44CD-9E5B-FE1F44B5AED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138970" y="3270159"/>
            <a:ext cx="3067358" cy="2430881"/>
          </a:xfrm>
          <a:prstGeom prst="rect">
            <a:avLst/>
          </a:prstGeom>
          <a:noFill/>
          <a:extLst>
            <a:ext uri="{909E8E84-426E-40DD-AFC4-6F175D3DCCD1}">
              <a14:hiddenFill xmlns:a14="http://schemas.microsoft.com/office/drawing/2010/main">
                <a:solidFill>
                  <a:srgbClr val="FFFFFF"/>
                </a:solidFill>
              </a14:hiddenFill>
            </a:ext>
          </a:extLst>
        </p:spPr>
      </p:pic>
      <p:sp>
        <p:nvSpPr>
          <p:cNvPr id="79" name="Rectangle 78">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6975" y="321732"/>
            <a:ext cx="431329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2C3EC2BA-177E-4E44-BF8F-9B3D46F25EC0}"/>
              </a:ext>
            </a:extLst>
          </p:cNvPr>
          <p:cNvSpPr>
            <a:spLocks noGrp="1"/>
          </p:cNvSpPr>
          <p:nvPr>
            <p:ph idx="1"/>
          </p:nvPr>
        </p:nvSpPr>
        <p:spPr>
          <a:xfrm>
            <a:off x="7956057" y="762983"/>
            <a:ext cx="3515128" cy="5330923"/>
          </a:xfrm>
        </p:spPr>
        <p:txBody>
          <a:bodyPr anchor="ctr">
            <a:normAutofit/>
          </a:bodyPr>
          <a:lstStyle/>
          <a:p>
            <a:r>
              <a:rPr lang="en-GB" sz="2400">
                <a:solidFill>
                  <a:srgbClr val="FFFFFF"/>
                </a:solidFill>
              </a:rPr>
              <a:t>Story about our Lord Mahavir and his mother Trishala's 14 dreams before his birth.</a:t>
            </a:r>
          </a:p>
          <a:p>
            <a:r>
              <a:rPr lang="en-GB" sz="2400">
                <a:solidFill>
                  <a:srgbClr val="FFFFFF"/>
                </a:solidFill>
              </a:rPr>
              <a:t>Grimms Fairy Tales, Hans Anderson Fairly Tales, Winnie The Pooh.</a:t>
            </a:r>
          </a:p>
          <a:p>
            <a:r>
              <a:rPr lang="en-GB" sz="2400">
                <a:solidFill>
                  <a:srgbClr val="FFFFFF"/>
                </a:solidFill>
              </a:rPr>
              <a:t>Folklore, nursery rhymes, bedtime stories.</a:t>
            </a:r>
          </a:p>
        </p:txBody>
      </p:sp>
    </p:spTree>
    <p:extLst>
      <p:ext uri="{BB962C8B-B14F-4D97-AF65-F5344CB8AC3E}">
        <p14:creationId xmlns:p14="http://schemas.microsoft.com/office/powerpoint/2010/main" val="2370606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C8FA3B-E0F2-44A2-BA96-D003B7EB151A}"/>
              </a:ext>
            </a:extLst>
          </p:cNvPr>
          <p:cNvSpPr>
            <a:spLocks noGrp="1"/>
          </p:cNvSpPr>
          <p:nvPr>
            <p:ph type="title"/>
          </p:nvPr>
        </p:nvSpPr>
        <p:spPr>
          <a:xfrm>
            <a:off x="635000" y="640823"/>
            <a:ext cx="3418659" cy="5583148"/>
          </a:xfrm>
        </p:spPr>
        <p:txBody>
          <a:bodyPr anchor="ctr">
            <a:normAutofit/>
          </a:bodyPr>
          <a:lstStyle/>
          <a:p>
            <a:r>
              <a:rPr lang="en-GB" sz="4200"/>
              <a:t>6.  How many letters of the alphabet or symbols are used in the other languages you use?</a:t>
            </a:r>
            <a:br>
              <a:rPr lang="en-GB" sz="4200"/>
            </a:br>
            <a:endParaRPr lang="en-GB" sz="4200"/>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CB27C6B7-161E-4F0C-9955-C4AA2170AFC5}"/>
              </a:ext>
            </a:extLst>
          </p:cNvPr>
          <p:cNvGraphicFramePr>
            <a:graphicFrameLocks noGrp="1"/>
          </p:cNvGraphicFramePr>
          <p:nvPr>
            <p:ph idx="1"/>
            <p:extLst>
              <p:ext uri="{D42A27DB-BD31-4B8C-83A1-F6EECF244321}">
                <p14:modId xmlns:p14="http://schemas.microsoft.com/office/powerpoint/2010/main" val="4155919784"/>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4717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1BC23C-1410-41BB-B99E-C578DEFC668E}"/>
              </a:ext>
            </a:extLst>
          </p:cNvPr>
          <p:cNvSpPr>
            <a:spLocks noGrp="1"/>
          </p:cNvSpPr>
          <p:nvPr>
            <p:ph type="title"/>
          </p:nvPr>
        </p:nvSpPr>
        <p:spPr>
          <a:xfrm>
            <a:off x="645065" y="1463040"/>
            <a:ext cx="3796306" cy="2690949"/>
          </a:xfrm>
        </p:spPr>
        <p:txBody>
          <a:bodyPr anchor="t">
            <a:normAutofit/>
          </a:bodyPr>
          <a:lstStyle/>
          <a:p>
            <a:r>
              <a:rPr lang="en-GB" sz="3000"/>
              <a:t>7.  What would you like us to understand about the other language(s) you speak?</a:t>
            </a:r>
            <a:br>
              <a:rPr lang="en-GB" sz="3000"/>
            </a:br>
            <a:endParaRPr lang="en-GB" sz="3000"/>
          </a:p>
        </p:txBody>
      </p:sp>
      <p:grpSp>
        <p:nvGrpSpPr>
          <p:cNvPr id="10" name="Group 9">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D821F49-5030-4B60-96D3-2BF0C507B145}"/>
              </a:ext>
            </a:extLst>
          </p:cNvPr>
          <p:cNvSpPr>
            <a:spLocks noGrp="1"/>
          </p:cNvSpPr>
          <p:nvPr>
            <p:ph idx="1"/>
          </p:nvPr>
        </p:nvSpPr>
        <p:spPr>
          <a:xfrm>
            <a:off x="5656218" y="1463039"/>
            <a:ext cx="5542387" cy="4300447"/>
          </a:xfrm>
        </p:spPr>
        <p:txBody>
          <a:bodyPr anchor="t">
            <a:normAutofit/>
          </a:bodyPr>
          <a:lstStyle/>
          <a:p>
            <a:r>
              <a:rPr lang="en-GB" sz="1900"/>
              <a:t>The Gujarati language is more than 700 years old. It is spoken by more than 55 million people worldwide. It is the fourth most commonly spoken language in the U.K. It is the mother tongue of Gandhiji.</a:t>
            </a:r>
          </a:p>
          <a:p>
            <a:r>
              <a:rPr lang="en-GB" sz="1900"/>
              <a:t>Polish a Slavic language with one of the most difficult grammar. For example verbs change endings according to who speaks and what she/he/it does. </a:t>
            </a:r>
          </a:p>
          <a:p>
            <a:r>
              <a:rPr lang="en-GB" sz="1900"/>
              <a:t>Some words in English derive from the etymological root words in Dari and Farsi. Pashto and Dari are very,very old languages and have been around for millennia. Pashto and Dari are the two official languages of Afghanistan. Farsi is the official language of Iran.</a:t>
            </a:r>
          </a:p>
        </p:txBody>
      </p:sp>
    </p:spTree>
    <p:extLst>
      <p:ext uri="{BB962C8B-B14F-4D97-AF65-F5344CB8AC3E}">
        <p14:creationId xmlns:p14="http://schemas.microsoft.com/office/powerpoint/2010/main" val="14460127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emplates xmlns="caa02d93-d17b-4249-a0c5-afeca33be5b7" xsi:nil="true"/>
    <Has_Teacher_Only_SectionGroup xmlns="caa02d93-d17b-4249-a0c5-afeca33be5b7" xsi:nil="true"/>
    <TeamsChannelId xmlns="caa02d93-d17b-4249-a0c5-afeca33be5b7" xsi:nil="true"/>
    <Invited_Students xmlns="caa02d93-d17b-4249-a0c5-afeca33be5b7" xsi:nil="true"/>
    <DefaultSectionNames xmlns="caa02d93-d17b-4249-a0c5-afeca33be5b7" xsi:nil="true"/>
    <Self_Registration_Enabled xmlns="caa02d93-d17b-4249-a0c5-afeca33be5b7" xsi:nil="true"/>
    <Distribution_Groups xmlns="caa02d93-d17b-4249-a0c5-afeca33be5b7" xsi:nil="true"/>
    <Is_Collaboration_Space_Locked xmlns="caa02d93-d17b-4249-a0c5-afeca33be5b7" xsi:nil="true"/>
    <CultureName xmlns="caa02d93-d17b-4249-a0c5-afeca33be5b7" xsi:nil="true"/>
    <LMS_Mappings xmlns="caa02d93-d17b-4249-a0c5-afeca33be5b7" xsi:nil="true"/>
    <Invited_Teachers xmlns="caa02d93-d17b-4249-a0c5-afeca33be5b7" xsi:nil="true"/>
    <NotebookType xmlns="caa02d93-d17b-4249-a0c5-afeca33be5b7" xsi:nil="true"/>
    <FolderType xmlns="caa02d93-d17b-4249-a0c5-afeca33be5b7" xsi:nil="true"/>
    <Teachers xmlns="caa02d93-d17b-4249-a0c5-afeca33be5b7">
      <UserInfo>
        <DisplayName/>
        <AccountId xsi:nil="true"/>
        <AccountType/>
      </UserInfo>
    </Teachers>
    <Students xmlns="caa02d93-d17b-4249-a0c5-afeca33be5b7">
      <UserInfo>
        <DisplayName/>
        <AccountId xsi:nil="true"/>
        <AccountType/>
      </UserInfo>
    </Students>
    <Student_Groups xmlns="caa02d93-d17b-4249-a0c5-afeca33be5b7">
      <UserInfo>
        <DisplayName/>
        <AccountId xsi:nil="true"/>
        <AccountType/>
      </UserInfo>
    </Student_Groups>
    <AppVersion xmlns="caa02d93-d17b-4249-a0c5-afeca33be5b7" xsi:nil="true"/>
    <Teams_Channel_Section_Location xmlns="caa02d93-d17b-4249-a0c5-afeca33be5b7" xsi:nil="true"/>
    <Math_Settings xmlns="caa02d93-d17b-4249-a0c5-afeca33be5b7" xsi:nil="true"/>
    <Owner xmlns="caa02d93-d17b-4249-a0c5-afeca33be5b7">
      <UserInfo>
        <DisplayName/>
        <AccountId xsi:nil="true"/>
        <AccountType/>
      </UserInfo>
    </Owner>
    <IsNotebookLocked xmlns="caa02d93-d17b-4249-a0c5-afeca33be5b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85BDED5D8F65547B3DEAB243A920A54" ma:contentTypeVersion="35" ma:contentTypeDescription="Create a new document." ma:contentTypeScope="" ma:versionID="c924a2640a2a9e887d515fe1cf2ee2b9">
  <xsd:schema xmlns:xsd="http://www.w3.org/2001/XMLSchema" xmlns:xs="http://www.w3.org/2001/XMLSchema" xmlns:p="http://schemas.microsoft.com/office/2006/metadata/properties" xmlns:ns3="caa02d93-d17b-4249-a0c5-afeca33be5b7" xmlns:ns4="b496163d-89a1-4d48-9d31-68cb6b4034b6" targetNamespace="http://schemas.microsoft.com/office/2006/metadata/properties" ma:root="true" ma:fieldsID="9e85f809b110e2743d723e3b80f3c78f" ns3:_="" ns4:_="">
    <xsd:import namespace="caa02d93-d17b-4249-a0c5-afeca33be5b7"/>
    <xsd:import namespace="b496163d-89a1-4d48-9d31-68cb6b4034b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4:SharedWithUsers" minOccurs="0"/>
                <xsd:element ref="ns4:SharedWithDetails" minOccurs="0"/>
                <xsd:element ref="ns4:SharingHintHash" minOccurs="0"/>
                <xsd:element ref="ns3:NotebookType" minOccurs="0"/>
                <xsd:element ref="ns3:FolderType" minOccurs="0"/>
                <xsd:element ref="ns3:CultureName" minOccurs="0"/>
                <xsd:element ref="ns3:AppVersion" minOccurs="0"/>
                <xsd:element ref="ns3:TeamsChannelId" minOccurs="0"/>
                <xsd:element ref="ns3:Owner" minOccurs="0"/>
                <xsd:element ref="ns3:Math_Settings" minOccurs="0"/>
                <xsd:element ref="ns3:DefaultSectionNames" minOccurs="0"/>
                <xsd:element ref="ns3:Templates" minOccurs="0"/>
                <xsd:element ref="ns3:Teachers" minOccurs="0"/>
                <xsd:element ref="ns3:Students" minOccurs="0"/>
                <xsd:element ref="ns3:Student_Groups" minOccurs="0"/>
                <xsd:element ref="ns3:Distribution_Groups" minOccurs="0"/>
                <xsd:element ref="ns3:LMS_Mapping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3:IsNotebookLocked" minOccurs="0"/>
                <xsd:element ref="ns3:Teams_Channel_Section_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a02d93-d17b-4249-a0c5-afeca33be5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NotebookType" ma:index="21" nillable="true" ma:displayName="Notebook Type" ma:internalName="NotebookType">
      <xsd:simpleType>
        <xsd:restriction base="dms:Text"/>
      </xsd:simpleType>
    </xsd:element>
    <xsd:element name="FolderType" ma:index="22" nillable="true" ma:displayName="Folder Type" ma:internalName="FolderType">
      <xsd:simpleType>
        <xsd:restriction base="dms:Text"/>
      </xsd:simpleType>
    </xsd:element>
    <xsd:element name="CultureName" ma:index="23" nillable="true" ma:displayName="Culture Name" ma:internalName="CultureName">
      <xsd:simpleType>
        <xsd:restriction base="dms:Text"/>
      </xsd:simpleType>
    </xsd:element>
    <xsd:element name="AppVersion" ma:index="24" nillable="true" ma:displayName="App Version" ma:internalName="AppVersion">
      <xsd:simpleType>
        <xsd:restriction base="dms:Text"/>
      </xsd:simpleType>
    </xsd:element>
    <xsd:element name="TeamsChannelId" ma:index="25" nillable="true" ma:displayName="Teams Channel Id" ma:internalName="TeamsChannelId">
      <xsd:simpleType>
        <xsd:restriction base="dms:Text"/>
      </xsd:simpleType>
    </xsd:element>
    <xsd:element name="Owner" ma:index="26"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7" nillable="true" ma:displayName="Math Settings" ma:internalName="Math_Settings">
      <xsd:simpleType>
        <xsd:restriction base="dms:Text"/>
      </xsd:simpleType>
    </xsd:element>
    <xsd:element name="DefaultSectionNames" ma:index="28" nillable="true" ma:displayName="Default Section Names" ma:internalName="DefaultSectionNames">
      <xsd:simpleType>
        <xsd:restriction base="dms:Note">
          <xsd:maxLength value="255"/>
        </xsd:restriction>
      </xsd:simpleType>
    </xsd:element>
    <xsd:element name="Templates" ma:index="29" nillable="true" ma:displayName="Templates" ma:internalName="Templates">
      <xsd:simpleType>
        <xsd:restriction base="dms:Note">
          <xsd:maxLength value="255"/>
        </xsd:restriction>
      </xsd:simpleType>
    </xsd:element>
    <xsd:element name="Teachers" ma:index="30"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31"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32"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3" nillable="true" ma:displayName="Distribution Groups" ma:internalName="Distribution_Groups">
      <xsd:simpleType>
        <xsd:restriction base="dms:Note">
          <xsd:maxLength value="255"/>
        </xsd:restriction>
      </xsd:simpleType>
    </xsd:element>
    <xsd:element name="LMS_Mappings" ma:index="34" nillable="true" ma:displayName="LMS Mappings" ma:internalName="LMS_Mappings">
      <xsd:simpleType>
        <xsd:restriction base="dms:Note">
          <xsd:maxLength value="255"/>
        </xsd:restriction>
      </xsd:simpleType>
    </xsd:element>
    <xsd:element name="Invited_Teachers" ma:index="35" nillable="true" ma:displayName="Invited Teachers" ma:internalName="Invited_Teachers">
      <xsd:simpleType>
        <xsd:restriction base="dms:Note">
          <xsd:maxLength value="255"/>
        </xsd:restriction>
      </xsd:simpleType>
    </xsd:element>
    <xsd:element name="Invited_Students" ma:index="36" nillable="true" ma:displayName="Invited Students" ma:internalName="Invited_Students">
      <xsd:simpleType>
        <xsd:restriction base="dms:Note">
          <xsd:maxLength value="255"/>
        </xsd:restriction>
      </xsd:simpleType>
    </xsd:element>
    <xsd:element name="Self_Registration_Enabled" ma:index="37" nillable="true" ma:displayName="Self Registration Enabled" ma:internalName="Self_Registration_Enabled">
      <xsd:simpleType>
        <xsd:restriction base="dms:Boolean"/>
      </xsd:simpleType>
    </xsd:element>
    <xsd:element name="Has_Teacher_Only_SectionGroup" ma:index="38" nillable="true" ma:displayName="Has Teacher Only SectionGroup" ma:internalName="Has_Teacher_Only_SectionGroup">
      <xsd:simpleType>
        <xsd:restriction base="dms:Boolean"/>
      </xsd:simpleType>
    </xsd:element>
    <xsd:element name="Is_Collaboration_Space_Locked" ma:index="39" nillable="true" ma:displayName="Is Collaboration Space Locked" ma:internalName="Is_Collaboration_Space_Locked">
      <xsd:simpleType>
        <xsd:restriction base="dms:Boolean"/>
      </xsd:simpleType>
    </xsd:element>
    <xsd:element name="IsNotebookLocked" ma:index="40" nillable="true" ma:displayName="Is Notebook Locked" ma:internalName="IsNotebookLocked">
      <xsd:simpleType>
        <xsd:restriction base="dms:Boolean"/>
      </xsd:simpleType>
    </xsd:element>
    <xsd:element name="Teams_Channel_Section_Location" ma:index="41" nillable="true" ma:displayName="Teams Channel Section Location" ma:internalName="Teams_Channel_Section_Location">
      <xsd:simpleType>
        <xsd:restriction base="dms:Text"/>
      </xsd:simpleType>
    </xsd:element>
    <xsd:element name="MediaLengthInSeconds" ma:index="4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496163d-89a1-4d48-9d31-68cb6b4034b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E1D8FB-ED6C-4E63-BCB7-42E2306E55D4}">
  <ds:schemaRefs>
    <ds:schemaRef ds:uri="http://purl.org/dc/elements/1.1/"/>
    <ds:schemaRef ds:uri="http://schemas.microsoft.com/office/infopath/2007/PartnerControls"/>
    <ds:schemaRef ds:uri="caa02d93-d17b-4249-a0c5-afeca33be5b7"/>
    <ds:schemaRef ds:uri="b496163d-89a1-4d48-9d31-68cb6b4034b6"/>
    <ds:schemaRef ds:uri="http://purl.org/dc/dcmitype/"/>
    <ds:schemaRef ds:uri="http://purl.org/dc/terms/"/>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51A123CB-DE0B-4CF0-AC45-77CDCB217629}">
  <ds:schemaRefs>
    <ds:schemaRef ds:uri="http://schemas.microsoft.com/sharepoint/v3/contenttype/forms"/>
  </ds:schemaRefs>
</ds:datastoreItem>
</file>

<file path=customXml/itemProps3.xml><?xml version="1.0" encoding="utf-8"?>
<ds:datastoreItem xmlns:ds="http://schemas.openxmlformats.org/officeDocument/2006/customXml" ds:itemID="{CF9BC57D-794F-4A9D-BE2F-C7AF3F4D09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a02d93-d17b-4249-a0c5-afeca33be5b7"/>
    <ds:schemaRef ds:uri="b496163d-89a1-4d48-9d31-68cb6b4034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36</TotalTime>
  <Words>597</Words>
  <Application>Microsoft Office PowerPoint</Application>
  <PresentationFormat>Widescreen</PresentationFormat>
  <Paragraphs>35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International Literacy Day: Student Survey Responses</vt:lpstr>
      <vt:lpstr>Thank you, students, for filling in this survey!</vt:lpstr>
      <vt:lpstr>1.  Do you speak any other languages in addition to English? Please list </vt:lpstr>
      <vt:lpstr>2.  Do you read and write in any other language in addition to English? </vt:lpstr>
      <vt:lpstr>3.  With whom do you use these languages: </vt:lpstr>
      <vt:lpstr>PowerPoint Presentation</vt:lpstr>
      <vt:lpstr>5.  What stories have been read to you in another language? </vt:lpstr>
      <vt:lpstr>6.  How many letters of the alphabet or symbols are used in the other languages you use? </vt:lpstr>
      <vt:lpstr>7.  What would you like us to understand about the other language(s) you speak? </vt:lpstr>
      <vt:lpstr>8.  In some parts of the world Literacy rates are very low. (Many more people cannot read and write compared to the UK). What might some reasons be for poor literacy levels in other parts of the world?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Literacy Day: Student Survey Responses</dc:title>
  <dc:creator>Simone Piggin</dc:creator>
  <cp:lastModifiedBy>Simone</cp:lastModifiedBy>
  <cp:revision>2</cp:revision>
  <dcterms:created xsi:type="dcterms:W3CDTF">2021-09-24T10:44:52Z</dcterms:created>
  <dcterms:modified xsi:type="dcterms:W3CDTF">2021-09-24T11:26:27Z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0x010100D85BDED5D8F65547B3DEAB243A920A54</vt:lpwstr>
  </property>
</Properties>
</file>