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84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05" r:id="rId11"/>
  </p:sldMasterIdLst>
  <p:notesMasterIdLst>
    <p:notesMasterId r:id="rId65"/>
  </p:notesMasterIdLst>
  <p:sldIdLst>
    <p:sldId id="256" r:id="rId12"/>
    <p:sldId id="303" r:id="rId13"/>
    <p:sldId id="304" r:id="rId14"/>
    <p:sldId id="305" r:id="rId15"/>
    <p:sldId id="337" r:id="rId16"/>
    <p:sldId id="309" r:id="rId17"/>
    <p:sldId id="310" r:id="rId18"/>
    <p:sldId id="334" r:id="rId19"/>
    <p:sldId id="335" r:id="rId20"/>
    <p:sldId id="336" r:id="rId21"/>
    <p:sldId id="333" r:id="rId22"/>
    <p:sldId id="257" r:id="rId23"/>
    <p:sldId id="328" r:id="rId24"/>
    <p:sldId id="329" r:id="rId25"/>
    <p:sldId id="338" r:id="rId26"/>
    <p:sldId id="294" r:id="rId27"/>
    <p:sldId id="345" r:id="rId28"/>
    <p:sldId id="346" r:id="rId29"/>
    <p:sldId id="350" r:id="rId30"/>
    <p:sldId id="270" r:id="rId31"/>
    <p:sldId id="343" r:id="rId32"/>
    <p:sldId id="347" r:id="rId33"/>
    <p:sldId id="348" r:id="rId34"/>
    <p:sldId id="353" r:id="rId35"/>
    <p:sldId id="349" r:id="rId36"/>
    <p:sldId id="339" r:id="rId37"/>
    <p:sldId id="340" r:id="rId38"/>
    <p:sldId id="341" r:id="rId39"/>
    <p:sldId id="344" r:id="rId40"/>
    <p:sldId id="351" r:id="rId41"/>
    <p:sldId id="277" r:id="rId42"/>
    <p:sldId id="354" r:id="rId43"/>
    <p:sldId id="355" r:id="rId44"/>
    <p:sldId id="356" r:id="rId45"/>
    <p:sldId id="357" r:id="rId46"/>
    <p:sldId id="358" r:id="rId47"/>
    <p:sldId id="365" r:id="rId48"/>
    <p:sldId id="366" r:id="rId49"/>
    <p:sldId id="367" r:id="rId50"/>
    <p:sldId id="306" r:id="rId51"/>
    <p:sldId id="263" r:id="rId52"/>
    <p:sldId id="264" r:id="rId53"/>
    <p:sldId id="307" r:id="rId54"/>
    <p:sldId id="308" r:id="rId55"/>
    <p:sldId id="267" r:id="rId56"/>
    <p:sldId id="268" r:id="rId57"/>
    <p:sldId id="316" r:id="rId58"/>
    <p:sldId id="359" r:id="rId59"/>
    <p:sldId id="360" r:id="rId60"/>
    <p:sldId id="361" r:id="rId61"/>
    <p:sldId id="362" r:id="rId62"/>
    <p:sldId id="363" r:id="rId63"/>
    <p:sldId id="364" r:id="rId6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FB"/>
    <a:srgbClr val="031604"/>
    <a:srgbClr val="333333"/>
    <a:srgbClr val="AD1E1E"/>
    <a:srgbClr val="E6E6E6"/>
    <a:srgbClr val="CC0000"/>
    <a:srgbClr val="FFCC00"/>
    <a:srgbClr val="009242"/>
    <a:srgbClr val="CC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CD294-DD45-4282-98AA-A62CB3782F50}" v="3" dt="2018-10-18T18:55:29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/>
    <p:restoredTop sz="94540"/>
  </p:normalViewPr>
  <p:slideViewPr>
    <p:cSldViewPr snapToGrid="0">
      <p:cViewPr varScale="1">
        <p:scale>
          <a:sx n="150" d="100"/>
          <a:sy n="150" d="100"/>
        </p:scale>
        <p:origin x="108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7E55C224-831C-C34A-A9A0-53AEBA33CAE7}"/>
    <pc:docChg chg="custSel addSld delSld modSld sldOrd delMainMaster">
      <pc:chgData name="J Barker" userId="8227ee0e-fd3b-4e42-9476-b3edf034b415" providerId="ADAL" clId="{7E55C224-831C-C34A-A9A0-53AEBA33CAE7}" dt="2018-07-26T14:54:05.806" v="3664"/>
      <pc:docMkLst>
        <pc:docMk/>
      </pc:docMkLst>
      <pc:sldChg chg="addSp delSp modSp">
        <pc:chgData name="J Barker" userId="8227ee0e-fd3b-4e42-9476-b3edf034b415" providerId="ADAL" clId="{7E55C224-831C-C34A-A9A0-53AEBA33CAE7}" dt="2018-07-24T15:01:47.783" v="482" actId="14100"/>
        <pc:sldMkLst>
          <pc:docMk/>
          <pc:sldMk cId="0" sldId="256"/>
        </pc:sldMkLst>
        <pc:spChg chg="del">
          <ac:chgData name="J Barker" userId="8227ee0e-fd3b-4e42-9476-b3edf034b415" providerId="ADAL" clId="{7E55C224-831C-C34A-A9A0-53AEBA33CAE7}" dt="2018-07-24T15:01:26.940" v="477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J Barker" userId="8227ee0e-fd3b-4e42-9476-b3edf034b415" providerId="ADAL" clId="{7E55C224-831C-C34A-A9A0-53AEBA33CAE7}" dt="2018-07-24T15:00:58.351" v="471" actId="478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7E55C224-831C-C34A-A9A0-53AEBA33CAE7}" dt="2018-07-24T15:01:47.783" v="482" actId="14100"/>
          <ac:spMkLst>
            <pc:docMk/>
            <pc:sldMk cId="0" sldId="256"/>
            <ac:spMk id="20" creationId="{C700E04B-757F-B54A-B9A3-D0F3CFF998C6}"/>
          </ac:spMkLst>
        </pc:spChg>
        <pc:spChg chg="add mod">
          <ac:chgData name="J Barker" userId="8227ee0e-fd3b-4e42-9476-b3edf034b415" providerId="ADAL" clId="{7E55C224-831C-C34A-A9A0-53AEBA33CAE7}" dt="2018-07-24T15:01:40.723" v="481" actId="1076"/>
          <ac:spMkLst>
            <pc:docMk/>
            <pc:sldMk cId="0" sldId="256"/>
            <ac:spMk id="21" creationId="{96B49608-F55C-4E4D-A65B-D87C97FD6D6E}"/>
          </ac:spMkLst>
        </pc:spChg>
        <pc:picChg chg="add mod">
          <ac:chgData name="J Barker" userId="8227ee0e-fd3b-4e42-9476-b3edf034b415" providerId="ADAL" clId="{7E55C224-831C-C34A-A9A0-53AEBA33CAE7}" dt="2018-07-24T15:01:03.019" v="473" actId="14100"/>
          <ac:picMkLst>
            <pc:docMk/>
            <pc:sldMk cId="0" sldId="256"/>
            <ac:picMk id="19" creationId="{80115C2C-608D-9F4E-BA3C-11AEE2745227}"/>
          </ac:picMkLst>
        </pc:picChg>
      </pc:sldChg>
      <pc:sldChg chg="add">
        <pc:chgData name="J Barker" userId="8227ee0e-fd3b-4e42-9476-b3edf034b415" providerId="ADAL" clId="{7E55C224-831C-C34A-A9A0-53AEBA33CAE7}" dt="2018-07-24T14:56:34.137" v="382"/>
        <pc:sldMkLst>
          <pc:docMk/>
          <pc:sldMk cId="2353013315" sldId="257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3961502190" sldId="263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2201113406" sldId="264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1594097197" sldId="267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3803988131" sldId="268"/>
        </pc:sldMkLst>
      </pc:sldChg>
      <pc:sldChg chg="addSp modSp ord">
        <pc:chgData name="J Barker" userId="8227ee0e-fd3b-4e42-9476-b3edf034b415" providerId="ADAL" clId="{7E55C224-831C-C34A-A9A0-53AEBA33CAE7}" dt="2018-07-26T13:52:23.498" v="2375"/>
        <pc:sldMkLst>
          <pc:docMk/>
          <pc:sldMk cId="0" sldId="270"/>
        </pc:sldMkLst>
        <pc:spChg chg="add">
          <ac:chgData name="J Barker" userId="8227ee0e-fd3b-4e42-9476-b3edf034b415" providerId="ADAL" clId="{7E55C224-831C-C34A-A9A0-53AEBA33CAE7}" dt="2018-07-26T13:52:23.498" v="2375"/>
          <ac:spMkLst>
            <pc:docMk/>
            <pc:sldMk cId="0" sldId="270"/>
            <ac:spMk id="4" creationId="{F84D69FE-21DD-804C-B3B1-EE2545E9FA7E}"/>
          </ac:spMkLst>
        </pc:spChg>
        <pc:picChg chg="mod">
          <ac:chgData name="J Barker" userId="8227ee0e-fd3b-4e42-9476-b3edf034b415" providerId="ADAL" clId="{7E55C224-831C-C34A-A9A0-53AEBA33CAE7}" dt="2018-07-26T13:51:55.327" v="2374"/>
          <ac:picMkLst>
            <pc:docMk/>
            <pc:sldMk cId="0" sldId="270"/>
            <ac:picMk id="6" creationId="{00000000-0000-0000-0000-000000000000}"/>
          </ac:picMkLst>
        </pc:picChg>
      </pc:sldChg>
      <pc:sldChg chg="addSp delSp modSp modAnim">
        <pc:chgData name="J Barker" userId="8227ee0e-fd3b-4e42-9476-b3edf034b415" providerId="ADAL" clId="{7E55C224-831C-C34A-A9A0-53AEBA33CAE7}" dt="2018-07-26T14:35:43.611" v="3528"/>
        <pc:sldMkLst>
          <pc:docMk/>
          <pc:sldMk cId="351230505" sldId="277"/>
        </pc:sldMkLst>
        <pc:spChg chg="add del mod">
          <ac:chgData name="J Barker" userId="8227ee0e-fd3b-4e42-9476-b3edf034b415" providerId="ADAL" clId="{7E55C224-831C-C34A-A9A0-53AEBA33CAE7}" dt="2018-07-26T14:34:27.572" v="3509"/>
          <ac:spMkLst>
            <pc:docMk/>
            <pc:sldMk cId="351230505" sldId="277"/>
            <ac:spMk id="4" creationId="{4FED69CD-7FCD-AE45-B84A-AB135EB39F1A}"/>
          </ac:spMkLst>
        </pc:spChg>
        <pc:spChg chg="add del mod">
          <ac:chgData name="J Barker" userId="8227ee0e-fd3b-4e42-9476-b3edf034b415" providerId="ADAL" clId="{7E55C224-831C-C34A-A9A0-53AEBA33CAE7}" dt="2018-07-26T14:35:02.015" v="3512"/>
          <ac:spMkLst>
            <pc:docMk/>
            <pc:sldMk cId="351230505" sldId="277"/>
            <ac:spMk id="6" creationId="{275CCFEE-CA30-4D45-8143-7609626F69A8}"/>
          </ac:spMkLst>
        </pc:spChg>
        <pc:spChg chg="add mod">
          <ac:chgData name="J Barker" userId="8227ee0e-fd3b-4e42-9476-b3edf034b415" providerId="ADAL" clId="{7E55C224-831C-C34A-A9A0-53AEBA33CAE7}" dt="2018-07-26T14:35:38.075" v="3527" actId="1076"/>
          <ac:spMkLst>
            <pc:docMk/>
            <pc:sldMk cId="351230505" sldId="277"/>
            <ac:spMk id="7" creationId="{A3159DA1-B00E-A84A-8322-24D56147E415}"/>
          </ac:spMkLst>
        </pc:spChg>
      </pc:sldChg>
      <pc:sldChg chg="addSp modSp ord">
        <pc:chgData name="J Barker" userId="8227ee0e-fd3b-4e42-9476-b3edf034b415" providerId="ADAL" clId="{7E55C224-831C-C34A-A9A0-53AEBA33CAE7}" dt="2018-07-26T14:00:01.920" v="2441" actId="1076"/>
        <pc:sldMkLst>
          <pc:docMk/>
          <pc:sldMk cId="1800480732" sldId="294"/>
        </pc:sldMkLst>
        <pc:spChg chg="mod">
          <ac:chgData name="J Barker" userId="8227ee0e-fd3b-4e42-9476-b3edf034b415" providerId="ADAL" clId="{7E55C224-831C-C34A-A9A0-53AEBA33CAE7}" dt="2018-07-26T14:00:01.920" v="2441" actId="1076"/>
          <ac:spMkLst>
            <pc:docMk/>
            <pc:sldMk cId="1800480732" sldId="294"/>
            <ac:spMk id="6" creationId="{00000000-0000-0000-0000-000000000000}"/>
          </ac:spMkLst>
        </pc:spChg>
        <pc:picChg chg="add mod">
          <ac:chgData name="J Barker" userId="8227ee0e-fd3b-4e42-9476-b3edf034b415" providerId="ADAL" clId="{7E55C224-831C-C34A-A9A0-53AEBA33CAE7}" dt="2018-07-26T13:59:27.404" v="2379" actId="1076"/>
          <ac:picMkLst>
            <pc:docMk/>
            <pc:sldMk cId="1800480732" sldId="294"/>
            <ac:picMk id="4" creationId="{503A6E8C-E10A-E34E-85B4-361196E69B54}"/>
          </ac:picMkLst>
        </pc:picChg>
      </pc:sldChg>
      <pc:sldChg chg="modSp add">
        <pc:chgData name="J Barker" userId="8227ee0e-fd3b-4e42-9476-b3edf034b415" providerId="ADAL" clId="{7E55C224-831C-C34A-A9A0-53AEBA33CAE7}" dt="2018-07-24T14:36:25.730" v="9" actId="403"/>
        <pc:sldMkLst>
          <pc:docMk/>
          <pc:sldMk cId="3107878543" sldId="303"/>
        </pc:sldMkLst>
        <pc:spChg chg="mod">
          <ac:chgData name="J Barker" userId="8227ee0e-fd3b-4e42-9476-b3edf034b415" providerId="ADAL" clId="{7E55C224-831C-C34A-A9A0-53AEBA33CAE7}" dt="2018-07-24T14:36:25.730" v="9" actId="403"/>
          <ac:spMkLst>
            <pc:docMk/>
            <pc:sldMk cId="3107878543" sldId="303"/>
            <ac:spMk id="56322" creationId="{75DCC106-C5E2-804F-B9AB-A0B7A7470A5C}"/>
          </ac:spMkLst>
        </pc:spChg>
      </pc:sldChg>
      <pc:sldChg chg="modSp add">
        <pc:chgData name="J Barker" userId="8227ee0e-fd3b-4e42-9476-b3edf034b415" providerId="ADAL" clId="{7E55C224-831C-C34A-A9A0-53AEBA33CAE7}" dt="2018-07-24T14:36:20.258" v="7" actId="14100"/>
        <pc:sldMkLst>
          <pc:docMk/>
          <pc:sldMk cId="2153377480" sldId="304"/>
        </pc:sldMkLst>
        <pc:spChg chg="mod">
          <ac:chgData name="J Barker" userId="8227ee0e-fd3b-4e42-9476-b3edf034b415" providerId="ADAL" clId="{7E55C224-831C-C34A-A9A0-53AEBA33CAE7}" dt="2018-07-24T14:36:20.258" v="7" actId="14100"/>
          <ac:spMkLst>
            <pc:docMk/>
            <pc:sldMk cId="2153377480" sldId="304"/>
            <ac:spMk id="98307" creationId="{20A9A328-55DB-D645-A5D6-98745D638390}"/>
          </ac:spMkLst>
        </pc:spChg>
      </pc:sldChg>
      <pc:sldChg chg="modSp add">
        <pc:chgData name="J Barker" userId="8227ee0e-fd3b-4e42-9476-b3edf034b415" providerId="ADAL" clId="{7E55C224-831C-C34A-A9A0-53AEBA33CAE7}" dt="2018-07-24T14:36:38.591" v="14" actId="1076"/>
        <pc:sldMkLst>
          <pc:docMk/>
          <pc:sldMk cId="45091529" sldId="305"/>
        </pc:sldMkLst>
        <pc:spChg chg="mod">
          <ac:chgData name="J Barker" userId="8227ee0e-fd3b-4e42-9476-b3edf034b415" providerId="ADAL" clId="{7E55C224-831C-C34A-A9A0-53AEBA33CAE7}" dt="2018-07-24T14:36:38.591" v="14" actId="1076"/>
          <ac:spMkLst>
            <pc:docMk/>
            <pc:sldMk cId="45091529" sldId="305"/>
            <ac:spMk id="99331" creationId="{554AA27F-926C-3145-976E-5F52A9CA7309}"/>
          </ac:spMkLst>
        </pc:spChg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1551288019" sldId="306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1359809978" sldId="307"/>
        </pc:sldMkLst>
      </pc:sldChg>
      <pc:sldChg chg="add">
        <pc:chgData name="J Barker" userId="8227ee0e-fd3b-4e42-9476-b3edf034b415" providerId="ADAL" clId="{7E55C224-831C-C34A-A9A0-53AEBA33CAE7}" dt="2018-07-24T14:40:16.472" v="17"/>
        <pc:sldMkLst>
          <pc:docMk/>
          <pc:sldMk cId="3507274011" sldId="308"/>
        </pc:sldMkLst>
      </pc:sldChg>
      <pc:sldChg chg="addSp delSp modSp add modTransition modAnim">
        <pc:chgData name="J Barker" userId="8227ee0e-fd3b-4e42-9476-b3edf034b415" providerId="ADAL" clId="{7E55C224-831C-C34A-A9A0-53AEBA33CAE7}" dt="2018-07-24T14:55:33.678" v="381"/>
        <pc:sldMkLst>
          <pc:docMk/>
          <pc:sldMk cId="2208988206" sldId="309"/>
        </pc:sldMkLst>
        <pc:spChg chg="del">
          <ac:chgData name="J Barker" userId="8227ee0e-fd3b-4e42-9476-b3edf034b415" providerId="ADAL" clId="{7E55C224-831C-C34A-A9A0-53AEBA33CAE7}" dt="2018-07-24T14:47:23.459" v="19"/>
          <ac:spMkLst>
            <pc:docMk/>
            <pc:sldMk cId="2208988206" sldId="309"/>
            <ac:spMk id="2" creationId="{1909DC30-74D4-DA4F-A088-417083472D84}"/>
          </ac:spMkLst>
        </pc:spChg>
        <pc:spChg chg="del">
          <ac:chgData name="J Barker" userId="8227ee0e-fd3b-4e42-9476-b3edf034b415" providerId="ADAL" clId="{7E55C224-831C-C34A-A9A0-53AEBA33CAE7}" dt="2018-07-24T14:47:23.459" v="19"/>
          <ac:spMkLst>
            <pc:docMk/>
            <pc:sldMk cId="2208988206" sldId="309"/>
            <ac:spMk id="3" creationId="{2FA1C1B0-6039-1E47-8F1D-368E788FD51C}"/>
          </ac:spMkLst>
        </pc:spChg>
        <pc:spChg chg="del">
          <ac:chgData name="J Barker" userId="8227ee0e-fd3b-4e42-9476-b3edf034b415" providerId="ADAL" clId="{7E55C224-831C-C34A-A9A0-53AEBA33CAE7}" dt="2018-07-24T14:47:26.926" v="20" actId="478"/>
          <ac:spMkLst>
            <pc:docMk/>
            <pc:sldMk cId="2208988206" sldId="309"/>
            <ac:spMk id="4" creationId="{810CE52B-FC45-0A49-8A10-93F876545930}"/>
          </ac:spMkLst>
        </pc:spChg>
        <pc:spChg chg="add mod">
          <ac:chgData name="J Barker" userId="8227ee0e-fd3b-4e42-9476-b3edf034b415" providerId="ADAL" clId="{7E55C224-831C-C34A-A9A0-53AEBA33CAE7}" dt="2018-07-24T14:55:23.730" v="379" actId="14100"/>
          <ac:spMkLst>
            <pc:docMk/>
            <pc:sldMk cId="2208988206" sldId="309"/>
            <ac:spMk id="7" creationId="{FA152BC1-EDF8-0B41-AE08-CA1908919F7E}"/>
          </ac:spMkLst>
        </pc:spChg>
        <pc:spChg chg="add mod">
          <ac:chgData name="J Barker" userId="8227ee0e-fd3b-4e42-9476-b3edf034b415" providerId="ADAL" clId="{7E55C224-831C-C34A-A9A0-53AEBA33CAE7}" dt="2018-07-24T14:51:53.359" v="251" actId="1076"/>
          <ac:spMkLst>
            <pc:docMk/>
            <pc:sldMk cId="2208988206" sldId="309"/>
            <ac:spMk id="8" creationId="{6C8466CC-A93F-8542-83D9-91249C57CD54}"/>
          </ac:spMkLst>
        </pc:spChg>
        <pc:spChg chg="add mod">
          <ac:chgData name="J Barker" userId="8227ee0e-fd3b-4e42-9476-b3edf034b415" providerId="ADAL" clId="{7E55C224-831C-C34A-A9A0-53AEBA33CAE7}" dt="2018-07-24T14:55:28.250" v="380" actId="1076"/>
          <ac:spMkLst>
            <pc:docMk/>
            <pc:sldMk cId="2208988206" sldId="309"/>
            <ac:spMk id="10" creationId="{8F78D03C-DB77-5A49-9778-946BF013E914}"/>
          </ac:spMkLst>
        </pc:spChg>
        <pc:picChg chg="add mod modCrop">
          <ac:chgData name="J Barker" userId="8227ee0e-fd3b-4e42-9476-b3edf034b415" providerId="ADAL" clId="{7E55C224-831C-C34A-A9A0-53AEBA33CAE7}" dt="2018-07-24T14:48:04.492" v="25" actId="732"/>
          <ac:picMkLst>
            <pc:docMk/>
            <pc:sldMk cId="2208988206" sldId="309"/>
            <ac:picMk id="6" creationId="{4F29BD14-7CBD-A446-87CB-DD6DDC99EAA9}"/>
          </ac:picMkLst>
        </pc:picChg>
        <pc:picChg chg="add del">
          <ac:chgData name="J Barker" userId="8227ee0e-fd3b-4e42-9476-b3edf034b415" providerId="ADAL" clId="{7E55C224-831C-C34A-A9A0-53AEBA33CAE7}" dt="2018-07-24T14:52:23.588" v="258" actId="478"/>
          <ac:picMkLst>
            <pc:docMk/>
            <pc:sldMk cId="2208988206" sldId="309"/>
            <ac:picMk id="9" creationId="{0EC67C35-18C0-8847-92AD-15F6AD2D1473}"/>
          </ac:picMkLst>
        </pc:picChg>
      </pc:sldChg>
      <pc:sldChg chg="addSp delSp modSp add ord modAnim">
        <pc:chgData name="J Barker" userId="8227ee0e-fd3b-4e42-9476-b3edf034b415" providerId="ADAL" clId="{7E55C224-831C-C34A-A9A0-53AEBA33CAE7}" dt="2018-07-24T14:57:46.130" v="456" actId="14100"/>
        <pc:sldMkLst>
          <pc:docMk/>
          <pc:sldMk cId="3850847484" sldId="310"/>
        </pc:sldMkLst>
        <pc:spChg chg="add mod">
          <ac:chgData name="J Barker" userId="8227ee0e-fd3b-4e42-9476-b3edf034b415" providerId="ADAL" clId="{7E55C224-831C-C34A-A9A0-53AEBA33CAE7}" dt="2018-07-24T14:54:33.628" v="361" actId="20577"/>
          <ac:spMkLst>
            <pc:docMk/>
            <pc:sldMk cId="3850847484" sldId="310"/>
            <ac:spMk id="5" creationId="{29234CBE-003F-FA4D-8406-E882BF41D12B}"/>
          </ac:spMkLst>
        </pc:spChg>
        <pc:spChg chg="add mod">
          <ac:chgData name="J Barker" userId="8227ee0e-fd3b-4e42-9476-b3edf034b415" providerId="ADAL" clId="{7E55C224-831C-C34A-A9A0-53AEBA33CAE7}" dt="2018-07-24T14:57:46.130" v="456" actId="14100"/>
          <ac:spMkLst>
            <pc:docMk/>
            <pc:sldMk cId="3850847484" sldId="310"/>
            <ac:spMk id="6" creationId="{82751130-CC16-1F4F-AF38-254E2021EA6C}"/>
          </ac:spMkLst>
        </pc:spChg>
        <pc:picChg chg="add del mod modCrop">
          <ac:chgData name="J Barker" userId="8227ee0e-fd3b-4e42-9476-b3edf034b415" providerId="ADAL" clId="{7E55C224-831C-C34A-A9A0-53AEBA33CAE7}" dt="2018-07-24T14:52:59.448" v="266" actId="478"/>
          <ac:picMkLst>
            <pc:docMk/>
            <pc:sldMk cId="3850847484" sldId="310"/>
            <ac:picMk id="2" creationId="{800EDB6B-F966-574E-879B-82E9182E411B}"/>
          </ac:picMkLst>
        </pc:picChg>
        <pc:picChg chg="add mod">
          <ac:chgData name="J Barker" userId="8227ee0e-fd3b-4e42-9476-b3edf034b415" providerId="ADAL" clId="{7E55C224-831C-C34A-A9A0-53AEBA33CAE7}" dt="2018-07-24T14:53:31.663" v="268" actId="1076"/>
          <ac:picMkLst>
            <pc:docMk/>
            <pc:sldMk cId="3850847484" sldId="310"/>
            <ac:picMk id="4" creationId="{B02E2054-5EFD-9044-8934-340C097F6848}"/>
          </ac:picMkLst>
        </pc:picChg>
      </pc:sldChg>
      <pc:sldChg chg="addSp delSp modSp add setBg">
        <pc:chgData name="J Barker" userId="8227ee0e-fd3b-4e42-9476-b3edf034b415" providerId="ADAL" clId="{7E55C224-831C-C34A-A9A0-53AEBA33CAE7}" dt="2018-07-26T14:41:46.573" v="3589"/>
        <pc:sldMkLst>
          <pc:docMk/>
          <pc:sldMk cId="3050299316" sldId="316"/>
        </pc:sldMkLst>
        <pc:picChg chg="del">
          <ac:chgData name="J Barker" userId="8227ee0e-fd3b-4e42-9476-b3edf034b415" providerId="ADAL" clId="{7E55C224-831C-C34A-A9A0-53AEBA33CAE7}" dt="2018-07-26T14:38:53.817" v="3581" actId="478"/>
          <ac:picMkLst>
            <pc:docMk/>
            <pc:sldMk cId="3050299316" sldId="316"/>
            <ac:picMk id="4" creationId="{E51F583A-949D-8E4C-9069-FFEF82D2877A}"/>
          </ac:picMkLst>
        </pc:picChg>
        <pc:picChg chg="add mod">
          <ac:chgData name="J Barker" userId="8227ee0e-fd3b-4e42-9476-b3edf034b415" providerId="ADAL" clId="{7E55C224-831C-C34A-A9A0-53AEBA33CAE7}" dt="2018-07-26T14:40:17.426" v="3586" actId="1076"/>
          <ac:picMkLst>
            <pc:docMk/>
            <pc:sldMk cId="3050299316" sldId="316"/>
            <ac:picMk id="5" creationId="{B519914E-4C80-1E4A-B713-07F316A0BEB9}"/>
          </ac:picMkLst>
        </pc:picChg>
        <pc:picChg chg="del">
          <ac:chgData name="J Barker" userId="8227ee0e-fd3b-4e42-9476-b3edf034b415" providerId="ADAL" clId="{7E55C224-831C-C34A-A9A0-53AEBA33CAE7}" dt="2018-07-26T14:38:55.633" v="3582" actId="478"/>
          <ac:picMkLst>
            <pc:docMk/>
            <pc:sldMk cId="3050299316" sldId="316"/>
            <ac:picMk id="6" creationId="{B37681C3-9ECA-E34F-93D9-AF90EE920097}"/>
          </ac:picMkLst>
        </pc:picChg>
        <pc:picChg chg="add mod">
          <ac:chgData name="J Barker" userId="8227ee0e-fd3b-4e42-9476-b3edf034b415" providerId="ADAL" clId="{7E55C224-831C-C34A-A9A0-53AEBA33CAE7}" dt="2018-07-26T14:41:33.035" v="3588" actId="1076"/>
          <ac:picMkLst>
            <pc:docMk/>
            <pc:sldMk cId="3050299316" sldId="316"/>
            <ac:picMk id="8" creationId="{DA30C698-A160-2F4F-ACEF-AC6B18A9081D}"/>
          </ac:picMkLst>
        </pc:picChg>
      </pc:sldChg>
      <pc:sldChg chg="add">
        <pc:chgData name="J Barker" userId="8227ee0e-fd3b-4e42-9476-b3edf034b415" providerId="ADAL" clId="{7E55C224-831C-C34A-A9A0-53AEBA33CAE7}" dt="2018-07-24T14:56:34.137" v="382"/>
        <pc:sldMkLst>
          <pc:docMk/>
          <pc:sldMk cId="764264457" sldId="328"/>
        </pc:sldMkLst>
      </pc:sldChg>
      <pc:sldChg chg="add">
        <pc:chgData name="J Barker" userId="8227ee0e-fd3b-4e42-9476-b3edf034b415" providerId="ADAL" clId="{7E55C224-831C-C34A-A9A0-53AEBA33CAE7}" dt="2018-07-24T14:56:34.137" v="382"/>
        <pc:sldMkLst>
          <pc:docMk/>
          <pc:sldMk cId="756241110" sldId="329"/>
        </pc:sldMkLst>
      </pc:sldChg>
      <pc:sldChg chg="add modNotesTx">
        <pc:chgData name="J Barker" userId="8227ee0e-fd3b-4e42-9476-b3edf034b415" providerId="ADAL" clId="{7E55C224-831C-C34A-A9A0-53AEBA33CAE7}" dt="2018-07-26T13:34:43.089" v="2061" actId="20577"/>
        <pc:sldMkLst>
          <pc:docMk/>
          <pc:sldMk cId="487088239" sldId="333"/>
        </pc:sldMkLst>
      </pc:sldChg>
      <pc:sldChg chg="addSp modSp add">
        <pc:chgData name="J Barker" userId="8227ee0e-fd3b-4e42-9476-b3edf034b415" providerId="ADAL" clId="{7E55C224-831C-C34A-A9A0-53AEBA33CAE7}" dt="2018-07-24T14:58:46.917" v="458" actId="931"/>
        <pc:sldMkLst>
          <pc:docMk/>
          <pc:sldMk cId="449816431" sldId="334"/>
        </pc:sldMkLst>
        <pc:picChg chg="add mod">
          <ac:chgData name="J Barker" userId="8227ee0e-fd3b-4e42-9476-b3edf034b415" providerId="ADAL" clId="{7E55C224-831C-C34A-A9A0-53AEBA33CAE7}" dt="2018-07-24T14:58:46.917" v="458" actId="931"/>
          <ac:picMkLst>
            <pc:docMk/>
            <pc:sldMk cId="449816431" sldId="334"/>
            <ac:picMk id="3" creationId="{8BCE0FF0-2C62-2D4E-9485-44E097044FEE}"/>
          </ac:picMkLst>
        </pc:picChg>
      </pc:sldChg>
      <pc:sldChg chg="addSp delSp modSp add">
        <pc:chgData name="J Barker" userId="8227ee0e-fd3b-4e42-9476-b3edf034b415" providerId="ADAL" clId="{7E55C224-831C-C34A-A9A0-53AEBA33CAE7}" dt="2018-07-24T15:00:01.218" v="467" actId="1076"/>
        <pc:sldMkLst>
          <pc:docMk/>
          <pc:sldMk cId="1681227159" sldId="335"/>
        </pc:sldMkLst>
        <pc:picChg chg="add mod modCrop">
          <ac:chgData name="J Barker" userId="8227ee0e-fd3b-4e42-9476-b3edf034b415" providerId="ADAL" clId="{7E55C224-831C-C34A-A9A0-53AEBA33CAE7}" dt="2018-07-24T14:59:22.239" v="463" actId="14100"/>
          <ac:picMkLst>
            <pc:docMk/>
            <pc:sldMk cId="1681227159" sldId="335"/>
            <ac:picMk id="2" creationId="{D560622C-D820-FB43-9FCB-F288071FBB73}"/>
          </ac:picMkLst>
        </pc:picChg>
        <pc:picChg chg="add del">
          <ac:chgData name="J Barker" userId="8227ee0e-fd3b-4e42-9476-b3edf034b415" providerId="ADAL" clId="{7E55C224-831C-C34A-A9A0-53AEBA33CAE7}" dt="2018-07-24T14:59:48.714" v="465" actId="478"/>
          <ac:picMkLst>
            <pc:docMk/>
            <pc:sldMk cId="1681227159" sldId="335"/>
            <ac:picMk id="3" creationId="{01743845-4D57-0D4C-9D19-6FD9F82C9145}"/>
          </ac:picMkLst>
        </pc:picChg>
        <pc:picChg chg="add mod">
          <ac:chgData name="J Barker" userId="8227ee0e-fd3b-4e42-9476-b3edf034b415" providerId="ADAL" clId="{7E55C224-831C-C34A-A9A0-53AEBA33CAE7}" dt="2018-07-24T15:00:01.218" v="467" actId="1076"/>
          <ac:picMkLst>
            <pc:docMk/>
            <pc:sldMk cId="1681227159" sldId="335"/>
            <ac:picMk id="5" creationId="{C7F4A35A-B08D-F343-90DF-75AAC8F2AB6C}"/>
          </ac:picMkLst>
        </pc:picChg>
      </pc:sldChg>
      <pc:sldChg chg="addSp modSp add">
        <pc:chgData name="J Barker" userId="8227ee0e-fd3b-4e42-9476-b3edf034b415" providerId="ADAL" clId="{7E55C224-831C-C34A-A9A0-53AEBA33CAE7}" dt="2018-07-26T13:33:55.390" v="1937" actId="1076"/>
        <pc:sldMkLst>
          <pc:docMk/>
          <pc:sldMk cId="4080087271" sldId="336"/>
        </pc:sldMkLst>
        <pc:spChg chg="add mod">
          <ac:chgData name="J Barker" userId="8227ee0e-fd3b-4e42-9476-b3edf034b415" providerId="ADAL" clId="{7E55C224-831C-C34A-A9A0-53AEBA33CAE7}" dt="2018-07-26T13:33:55.390" v="1937" actId="1076"/>
          <ac:spMkLst>
            <pc:docMk/>
            <pc:sldMk cId="4080087271" sldId="336"/>
            <ac:spMk id="3" creationId="{3898A6DD-FB2C-9141-BEC4-97BED446EA01}"/>
          </ac:spMkLst>
        </pc:spChg>
        <pc:picChg chg="add mod">
          <ac:chgData name="J Barker" userId="8227ee0e-fd3b-4e42-9476-b3edf034b415" providerId="ADAL" clId="{7E55C224-831C-C34A-A9A0-53AEBA33CAE7}" dt="2018-07-24T15:00:17.479" v="470" actId="1076"/>
          <ac:picMkLst>
            <pc:docMk/>
            <pc:sldMk cId="4080087271" sldId="336"/>
            <ac:picMk id="2" creationId="{ED9249D4-F9FB-7247-9BDE-39CB02F23D7F}"/>
          </ac:picMkLst>
        </pc:picChg>
      </pc:sldChg>
      <pc:sldChg chg="addSp delSp modSp add modTransition">
        <pc:chgData name="J Barker" userId="8227ee0e-fd3b-4e42-9476-b3edf034b415" providerId="ADAL" clId="{7E55C224-831C-C34A-A9A0-53AEBA33CAE7}" dt="2018-07-24T15:03:54.191" v="490" actId="1076"/>
        <pc:sldMkLst>
          <pc:docMk/>
          <pc:sldMk cId="110035266" sldId="337"/>
        </pc:sldMkLst>
        <pc:spChg chg="del">
          <ac:chgData name="J Barker" userId="8227ee0e-fd3b-4e42-9476-b3edf034b415" providerId="ADAL" clId="{7E55C224-831C-C34A-A9A0-53AEBA33CAE7}" dt="2018-07-24T15:03:00.821" v="484" actId="1076"/>
          <ac:spMkLst>
            <pc:docMk/>
            <pc:sldMk cId="110035266" sldId="337"/>
            <ac:spMk id="2" creationId="{CC619351-6BF6-CA4C-A0CE-EEFDC6241B57}"/>
          </ac:spMkLst>
        </pc:spChg>
        <pc:spChg chg="del">
          <ac:chgData name="J Barker" userId="8227ee0e-fd3b-4e42-9476-b3edf034b415" providerId="ADAL" clId="{7E55C224-831C-C34A-A9A0-53AEBA33CAE7}" dt="2018-07-24T15:03:00.821" v="484" actId="1076"/>
          <ac:spMkLst>
            <pc:docMk/>
            <pc:sldMk cId="110035266" sldId="337"/>
            <ac:spMk id="3" creationId="{1666BAE0-59B6-314D-83A1-F3A942A651BF}"/>
          </ac:spMkLst>
        </pc:spChg>
        <pc:spChg chg="del">
          <ac:chgData name="J Barker" userId="8227ee0e-fd3b-4e42-9476-b3edf034b415" providerId="ADAL" clId="{7E55C224-831C-C34A-A9A0-53AEBA33CAE7}" dt="2018-07-24T15:03:03.699" v="485" actId="478"/>
          <ac:spMkLst>
            <pc:docMk/>
            <pc:sldMk cId="110035266" sldId="337"/>
            <ac:spMk id="4" creationId="{4587337F-5A3E-354D-AA7A-854B9E51F293}"/>
          </ac:spMkLst>
        </pc:spChg>
        <pc:spChg chg="add mod">
          <ac:chgData name="J Barker" userId="8227ee0e-fd3b-4e42-9476-b3edf034b415" providerId="ADAL" clId="{7E55C224-831C-C34A-A9A0-53AEBA33CAE7}" dt="2018-07-24T15:03:54.191" v="490" actId="1076"/>
          <ac:spMkLst>
            <pc:docMk/>
            <pc:sldMk cId="110035266" sldId="337"/>
            <ac:spMk id="7" creationId="{F12D40DD-7FFF-9542-9812-09144AD9445D}"/>
          </ac:spMkLst>
        </pc:spChg>
        <pc:picChg chg="add mod">
          <ac:chgData name="J Barker" userId="8227ee0e-fd3b-4e42-9476-b3edf034b415" providerId="ADAL" clId="{7E55C224-831C-C34A-A9A0-53AEBA33CAE7}" dt="2018-07-24T15:03:50.294" v="489" actId="1076"/>
          <ac:picMkLst>
            <pc:docMk/>
            <pc:sldMk cId="110035266" sldId="337"/>
            <ac:picMk id="6" creationId="{5FB5ACF4-28CA-7343-8E3C-A96D3BF85B53}"/>
          </ac:picMkLst>
        </pc:picChg>
      </pc:sldChg>
      <pc:sldChg chg="addSp modSp add modAnim">
        <pc:chgData name="J Barker" userId="8227ee0e-fd3b-4e42-9476-b3edf034b415" providerId="ADAL" clId="{7E55C224-831C-C34A-A9A0-53AEBA33CAE7}" dt="2018-07-26T14:00:33.623" v="2485" actId="14100"/>
        <pc:sldMkLst>
          <pc:docMk/>
          <pc:sldMk cId="3214897950" sldId="338"/>
        </pc:sldMkLst>
        <pc:spChg chg="add mod">
          <ac:chgData name="J Barker" userId="8227ee0e-fd3b-4e42-9476-b3edf034b415" providerId="ADAL" clId="{7E55C224-831C-C34A-A9A0-53AEBA33CAE7}" dt="2018-07-24T15:05:25.857" v="526" actId="122"/>
          <ac:spMkLst>
            <pc:docMk/>
            <pc:sldMk cId="3214897950" sldId="338"/>
            <ac:spMk id="3" creationId="{5F57DAB0-6E21-244F-9298-3C96A2E40BB9}"/>
          </ac:spMkLst>
        </pc:spChg>
        <pc:spChg chg="add mod">
          <ac:chgData name="J Barker" userId="8227ee0e-fd3b-4e42-9476-b3edf034b415" providerId="ADAL" clId="{7E55C224-831C-C34A-A9A0-53AEBA33CAE7}" dt="2018-07-24T15:05:39.102" v="534" actId="14100"/>
          <ac:spMkLst>
            <pc:docMk/>
            <pc:sldMk cId="3214897950" sldId="338"/>
            <ac:spMk id="4" creationId="{858E8737-412F-474E-A200-ED2EC58A3F38}"/>
          </ac:spMkLst>
        </pc:spChg>
        <pc:spChg chg="add mod">
          <ac:chgData name="J Barker" userId="8227ee0e-fd3b-4e42-9476-b3edf034b415" providerId="ADAL" clId="{7E55C224-831C-C34A-A9A0-53AEBA33CAE7}" dt="2018-07-26T13:45:50.513" v="2298" actId="1076"/>
          <ac:spMkLst>
            <pc:docMk/>
            <pc:sldMk cId="3214897950" sldId="338"/>
            <ac:spMk id="5" creationId="{CF6D1A58-5F88-204B-9265-E1E2603F5D77}"/>
          </ac:spMkLst>
        </pc:spChg>
        <pc:spChg chg="add mod">
          <ac:chgData name="J Barker" userId="8227ee0e-fd3b-4e42-9476-b3edf034b415" providerId="ADAL" clId="{7E55C224-831C-C34A-A9A0-53AEBA33CAE7}" dt="2018-07-26T13:45:59.217" v="2301" actId="1076"/>
          <ac:spMkLst>
            <pc:docMk/>
            <pc:sldMk cId="3214897950" sldId="338"/>
            <ac:spMk id="6" creationId="{71242444-58F8-C24A-9D02-20CB3F72A093}"/>
          </ac:spMkLst>
        </pc:spChg>
        <pc:spChg chg="add mod">
          <ac:chgData name="J Barker" userId="8227ee0e-fd3b-4e42-9476-b3edf034b415" providerId="ADAL" clId="{7E55C224-831C-C34A-A9A0-53AEBA33CAE7}" dt="2018-07-26T13:46:06.936" v="2304" actId="1076"/>
          <ac:spMkLst>
            <pc:docMk/>
            <pc:sldMk cId="3214897950" sldId="338"/>
            <ac:spMk id="7" creationId="{F63D746C-9B88-2A41-AC31-14BDEAAFC8DA}"/>
          </ac:spMkLst>
        </pc:spChg>
        <pc:spChg chg="add mod">
          <ac:chgData name="J Barker" userId="8227ee0e-fd3b-4e42-9476-b3edf034b415" providerId="ADAL" clId="{7E55C224-831C-C34A-A9A0-53AEBA33CAE7}" dt="2018-07-26T13:46:12.602" v="2307" actId="1076"/>
          <ac:spMkLst>
            <pc:docMk/>
            <pc:sldMk cId="3214897950" sldId="338"/>
            <ac:spMk id="8" creationId="{30C4ECA5-A753-BB4A-81C5-6067F3180B96}"/>
          </ac:spMkLst>
        </pc:spChg>
        <pc:spChg chg="add mod">
          <ac:chgData name="J Barker" userId="8227ee0e-fd3b-4e42-9476-b3edf034b415" providerId="ADAL" clId="{7E55C224-831C-C34A-A9A0-53AEBA33CAE7}" dt="2018-07-26T13:46:23.508" v="2310" actId="14100"/>
          <ac:spMkLst>
            <pc:docMk/>
            <pc:sldMk cId="3214897950" sldId="338"/>
            <ac:spMk id="9" creationId="{03949B21-1CA0-524A-A166-C267696DE5A9}"/>
          </ac:spMkLst>
        </pc:spChg>
        <pc:spChg chg="add mod">
          <ac:chgData name="J Barker" userId="8227ee0e-fd3b-4e42-9476-b3edf034b415" providerId="ADAL" clId="{7E55C224-831C-C34A-A9A0-53AEBA33CAE7}" dt="2018-07-26T13:46:28.372" v="2311" actId="1076"/>
          <ac:spMkLst>
            <pc:docMk/>
            <pc:sldMk cId="3214897950" sldId="338"/>
            <ac:spMk id="10" creationId="{7F63029E-C94A-DD44-B08B-2E7BD94663D6}"/>
          </ac:spMkLst>
        </pc:spChg>
        <pc:spChg chg="add mod">
          <ac:chgData name="J Barker" userId="8227ee0e-fd3b-4e42-9476-b3edf034b415" providerId="ADAL" clId="{7E55C224-831C-C34A-A9A0-53AEBA33CAE7}" dt="2018-07-26T14:00:33.623" v="2485" actId="14100"/>
          <ac:spMkLst>
            <pc:docMk/>
            <pc:sldMk cId="3214897950" sldId="338"/>
            <ac:spMk id="11" creationId="{5A0FA306-A950-E449-8467-8CAB6BB5DB54}"/>
          </ac:spMkLst>
        </pc:spChg>
      </pc:sldChg>
      <pc:sldChg chg="addSp modSp add">
        <pc:chgData name="J Barker" userId="8227ee0e-fd3b-4e42-9476-b3edf034b415" providerId="ADAL" clId="{7E55C224-831C-C34A-A9A0-53AEBA33CAE7}" dt="2018-07-26T13:30:08.018" v="1891" actId="20577"/>
        <pc:sldMkLst>
          <pc:docMk/>
          <pc:sldMk cId="4275304804" sldId="339"/>
        </pc:sldMkLst>
        <pc:spChg chg="add mod">
          <ac:chgData name="J Barker" userId="8227ee0e-fd3b-4e42-9476-b3edf034b415" providerId="ADAL" clId="{7E55C224-831C-C34A-A9A0-53AEBA33CAE7}" dt="2018-07-26T13:30:08.018" v="1891" actId="20577"/>
          <ac:spMkLst>
            <pc:docMk/>
            <pc:sldMk cId="4275304804" sldId="339"/>
            <ac:spMk id="3" creationId="{92756533-FE5C-F94D-BD13-02AFAA40A8AA}"/>
          </ac:spMkLst>
        </pc:spChg>
        <pc:spChg chg="add mod">
          <ac:chgData name="J Barker" userId="8227ee0e-fd3b-4e42-9476-b3edf034b415" providerId="ADAL" clId="{7E55C224-831C-C34A-A9A0-53AEBA33CAE7}" dt="2018-07-25T16:27:06.979" v="1684" actId="14100"/>
          <ac:spMkLst>
            <pc:docMk/>
            <pc:sldMk cId="4275304804" sldId="339"/>
            <ac:spMk id="4" creationId="{493C6B6F-8A46-F64A-9809-AAD4F6797634}"/>
          </ac:spMkLst>
        </pc:spChg>
        <pc:graphicFrameChg chg="add mod modGraphic">
          <ac:chgData name="J Barker" userId="8227ee0e-fd3b-4e42-9476-b3edf034b415" providerId="ADAL" clId="{7E55C224-831C-C34A-A9A0-53AEBA33CAE7}" dt="2018-07-26T13:30:03.205" v="1884" actId="20577"/>
          <ac:graphicFrameMkLst>
            <pc:docMk/>
            <pc:sldMk cId="4275304804" sldId="339"/>
            <ac:graphicFrameMk id="2" creationId="{EBA5E06C-6450-8B42-A8C4-18C6BD6A9B8A}"/>
          </ac:graphicFrameMkLst>
        </pc:graphicFrameChg>
      </pc:sldChg>
      <pc:sldChg chg="addSp delSp modSp add">
        <pc:chgData name="J Barker" userId="8227ee0e-fd3b-4e42-9476-b3edf034b415" providerId="ADAL" clId="{7E55C224-831C-C34A-A9A0-53AEBA33CAE7}" dt="2018-07-24T15:16:04.609" v="896" actId="1076"/>
        <pc:sldMkLst>
          <pc:docMk/>
          <pc:sldMk cId="775772155" sldId="340"/>
        </pc:sldMkLst>
        <pc:spChg chg="add del">
          <ac:chgData name="J Barker" userId="8227ee0e-fd3b-4e42-9476-b3edf034b415" providerId="ADAL" clId="{7E55C224-831C-C34A-A9A0-53AEBA33CAE7}" dt="2018-07-24T15:14:58.764" v="890" actId="478"/>
          <ac:spMkLst>
            <pc:docMk/>
            <pc:sldMk cId="775772155" sldId="340"/>
            <ac:spMk id="2" creationId="{C315B77F-504E-E542-B89B-2B3069307E64}"/>
          </ac:spMkLst>
        </pc:spChg>
        <pc:picChg chg="add mod">
          <ac:chgData name="J Barker" userId="8227ee0e-fd3b-4e42-9476-b3edf034b415" providerId="ADAL" clId="{7E55C224-831C-C34A-A9A0-53AEBA33CAE7}" dt="2018-07-24T15:15:07.049" v="891" actId="931"/>
          <ac:picMkLst>
            <pc:docMk/>
            <pc:sldMk cId="775772155" sldId="340"/>
            <ac:picMk id="4" creationId="{342A77C4-292A-794C-9BAF-FFDE7559D915}"/>
          </ac:picMkLst>
        </pc:picChg>
        <pc:picChg chg="add mod">
          <ac:chgData name="J Barker" userId="8227ee0e-fd3b-4e42-9476-b3edf034b415" providerId="ADAL" clId="{7E55C224-831C-C34A-A9A0-53AEBA33CAE7}" dt="2018-07-24T15:16:04.609" v="896" actId="1076"/>
          <ac:picMkLst>
            <pc:docMk/>
            <pc:sldMk cId="775772155" sldId="340"/>
            <ac:picMk id="6" creationId="{2D2EF48B-C1A0-C644-8049-53437520BDF2}"/>
          </ac:picMkLst>
        </pc:picChg>
      </pc:sldChg>
      <pc:sldChg chg="addSp delSp modSp add">
        <pc:chgData name="J Barker" userId="8227ee0e-fd3b-4e42-9476-b3edf034b415" providerId="ADAL" clId="{7E55C224-831C-C34A-A9A0-53AEBA33CAE7}" dt="2018-07-24T15:17:48.608" v="906" actId="1076"/>
        <pc:sldMkLst>
          <pc:docMk/>
          <pc:sldMk cId="4055242374" sldId="341"/>
        </pc:sldMkLst>
        <pc:spChg chg="add del">
          <ac:chgData name="J Barker" userId="8227ee0e-fd3b-4e42-9476-b3edf034b415" providerId="ADAL" clId="{7E55C224-831C-C34A-A9A0-53AEBA33CAE7}" dt="2018-07-24T15:16:39.401" v="898" actId="478"/>
          <ac:spMkLst>
            <pc:docMk/>
            <pc:sldMk cId="4055242374" sldId="341"/>
            <ac:spMk id="2" creationId="{A58B56C4-5DAA-9043-8A74-06030374BF4B}"/>
          </ac:spMkLst>
        </pc:spChg>
        <pc:picChg chg="add mod">
          <ac:chgData name="J Barker" userId="8227ee0e-fd3b-4e42-9476-b3edf034b415" providerId="ADAL" clId="{7E55C224-831C-C34A-A9A0-53AEBA33CAE7}" dt="2018-07-24T15:17:42.644" v="904" actId="14100"/>
          <ac:picMkLst>
            <pc:docMk/>
            <pc:sldMk cId="4055242374" sldId="341"/>
            <ac:picMk id="4" creationId="{C3380C03-F663-6B4A-99A8-32D47BBCD591}"/>
          </ac:picMkLst>
        </pc:picChg>
        <pc:picChg chg="add mod">
          <ac:chgData name="J Barker" userId="8227ee0e-fd3b-4e42-9476-b3edf034b415" providerId="ADAL" clId="{7E55C224-831C-C34A-A9A0-53AEBA33CAE7}" dt="2018-07-24T15:17:48.608" v="906" actId="1076"/>
          <ac:picMkLst>
            <pc:docMk/>
            <pc:sldMk cId="4055242374" sldId="341"/>
            <ac:picMk id="6" creationId="{01AB2C90-E351-3046-8B2B-89A933E5EBE0}"/>
          </ac:picMkLst>
        </pc:picChg>
      </pc:sldChg>
      <pc:sldChg chg="addSp modSp add modAnim">
        <pc:chgData name="J Barker" userId="8227ee0e-fd3b-4e42-9476-b3edf034b415" providerId="ADAL" clId="{7E55C224-831C-C34A-A9A0-53AEBA33CAE7}" dt="2018-07-26T13:45:13.608" v="2294" actId="20577"/>
        <pc:sldMkLst>
          <pc:docMk/>
          <pc:sldMk cId="729235623" sldId="343"/>
        </pc:sldMkLst>
        <pc:spChg chg="add mod">
          <ac:chgData name="J Barker" userId="8227ee0e-fd3b-4e42-9476-b3edf034b415" providerId="ADAL" clId="{7E55C224-831C-C34A-A9A0-53AEBA33CAE7}" dt="2018-07-25T16:31:24.534" v="1703" actId="20577"/>
          <ac:spMkLst>
            <pc:docMk/>
            <pc:sldMk cId="729235623" sldId="343"/>
            <ac:spMk id="2" creationId="{5D5D89F3-E6AD-0D4F-8523-071C8CCDFF6C}"/>
          </ac:spMkLst>
        </pc:spChg>
        <pc:spChg chg="add mod">
          <ac:chgData name="J Barker" userId="8227ee0e-fd3b-4e42-9476-b3edf034b415" providerId="ADAL" clId="{7E55C224-831C-C34A-A9A0-53AEBA33CAE7}" dt="2018-07-26T13:44:29.552" v="2285" actId="1076"/>
          <ac:spMkLst>
            <pc:docMk/>
            <pc:sldMk cId="729235623" sldId="343"/>
            <ac:spMk id="3" creationId="{46989FDE-C384-7A41-B67E-177674D9081C}"/>
          </ac:spMkLst>
        </pc:spChg>
        <pc:spChg chg="add mod">
          <ac:chgData name="J Barker" userId="8227ee0e-fd3b-4e42-9476-b3edf034b415" providerId="ADAL" clId="{7E55C224-831C-C34A-A9A0-53AEBA33CAE7}" dt="2018-07-26T13:45:13.608" v="2294" actId="20577"/>
          <ac:spMkLst>
            <pc:docMk/>
            <pc:sldMk cId="729235623" sldId="343"/>
            <ac:spMk id="4" creationId="{05A2F15F-5654-B945-B553-021DA79D2833}"/>
          </ac:spMkLst>
        </pc:spChg>
        <pc:spChg chg="add mod">
          <ac:chgData name="J Barker" userId="8227ee0e-fd3b-4e42-9476-b3edf034b415" providerId="ADAL" clId="{7E55C224-831C-C34A-A9A0-53AEBA33CAE7}" dt="2018-07-24T16:04:20.902" v="1444" actId="255"/>
          <ac:spMkLst>
            <pc:docMk/>
            <pc:sldMk cId="729235623" sldId="343"/>
            <ac:spMk id="5" creationId="{2993CDA9-EEDA-9249-BF56-3B7968F23970}"/>
          </ac:spMkLst>
        </pc:spChg>
        <pc:spChg chg="add mod">
          <ac:chgData name="J Barker" userId="8227ee0e-fd3b-4e42-9476-b3edf034b415" providerId="ADAL" clId="{7E55C224-831C-C34A-A9A0-53AEBA33CAE7}" dt="2018-07-26T13:44:54.575" v="2290" actId="14100"/>
          <ac:spMkLst>
            <pc:docMk/>
            <pc:sldMk cId="729235623" sldId="343"/>
            <ac:spMk id="6" creationId="{6DAD5C25-1A93-8C47-95C1-B86F783FB97E}"/>
          </ac:spMkLst>
        </pc:spChg>
      </pc:sldChg>
      <pc:sldChg chg="addSp modSp add setBg">
        <pc:chgData name="J Barker" userId="8227ee0e-fd3b-4e42-9476-b3edf034b415" providerId="ADAL" clId="{7E55C224-831C-C34A-A9A0-53AEBA33CAE7}" dt="2018-07-24T15:52:26.984" v="965"/>
        <pc:sldMkLst>
          <pc:docMk/>
          <pc:sldMk cId="4245653599" sldId="344"/>
        </pc:sldMkLst>
        <pc:spChg chg="add">
          <ac:chgData name="J Barker" userId="8227ee0e-fd3b-4e42-9476-b3edf034b415" providerId="ADAL" clId="{7E55C224-831C-C34A-A9A0-53AEBA33CAE7}" dt="2018-07-24T15:51:32.863" v="963"/>
          <ac:spMkLst>
            <pc:docMk/>
            <pc:sldMk cId="4245653599" sldId="344"/>
            <ac:spMk id="6" creationId="{2250333B-8964-EC44-82BD-93823AF3F61D}"/>
          </ac:spMkLst>
        </pc:spChg>
        <pc:picChg chg="add mod">
          <ac:chgData name="J Barker" userId="8227ee0e-fd3b-4e42-9476-b3edf034b415" providerId="ADAL" clId="{7E55C224-831C-C34A-A9A0-53AEBA33CAE7}" dt="2018-07-24T15:50:20.558" v="958"/>
          <ac:picMkLst>
            <pc:docMk/>
            <pc:sldMk cId="4245653599" sldId="344"/>
            <ac:picMk id="3" creationId="{794BCE8C-EA64-7246-ABD8-D6592AD221D3}"/>
          </ac:picMkLst>
        </pc:picChg>
        <pc:picChg chg="add mod">
          <ac:chgData name="J Barker" userId="8227ee0e-fd3b-4e42-9476-b3edf034b415" providerId="ADAL" clId="{7E55C224-831C-C34A-A9A0-53AEBA33CAE7}" dt="2018-07-24T15:51:10.197" v="962" actId="14100"/>
          <ac:picMkLst>
            <pc:docMk/>
            <pc:sldMk cId="4245653599" sldId="344"/>
            <ac:picMk id="5" creationId="{1232B705-FD9D-964F-9F17-74979A1D15FC}"/>
          </ac:picMkLst>
        </pc:picChg>
      </pc:sldChg>
      <pc:sldChg chg="addSp delSp modSp add">
        <pc:chgData name="J Barker" userId="8227ee0e-fd3b-4e42-9476-b3edf034b415" providerId="ADAL" clId="{7E55C224-831C-C34A-A9A0-53AEBA33CAE7}" dt="2018-07-26T13:36:17.548" v="2112" actId="1076"/>
        <pc:sldMkLst>
          <pc:docMk/>
          <pc:sldMk cId="2230368175" sldId="345"/>
        </pc:sldMkLst>
        <pc:spChg chg="add mod">
          <ac:chgData name="J Barker" userId="8227ee0e-fd3b-4e42-9476-b3edf034b415" providerId="ADAL" clId="{7E55C224-831C-C34A-A9A0-53AEBA33CAE7}" dt="2018-07-25T16:13:10.256" v="1530" actId="114"/>
          <ac:spMkLst>
            <pc:docMk/>
            <pc:sldMk cId="2230368175" sldId="345"/>
            <ac:spMk id="5" creationId="{53A38783-33D4-874B-97A5-E938EEA044A4}"/>
          </ac:spMkLst>
        </pc:spChg>
        <pc:spChg chg="add mod">
          <ac:chgData name="J Barker" userId="8227ee0e-fd3b-4e42-9476-b3edf034b415" providerId="ADAL" clId="{7E55C224-831C-C34A-A9A0-53AEBA33CAE7}" dt="2018-07-26T13:36:17.548" v="2112" actId="1076"/>
          <ac:spMkLst>
            <pc:docMk/>
            <pc:sldMk cId="2230368175" sldId="345"/>
            <ac:spMk id="7" creationId="{4CC0677D-02F3-5942-96C7-EB77DF75006A}"/>
          </ac:spMkLst>
        </pc:spChg>
        <pc:picChg chg="add del mod">
          <ac:chgData name="J Barker" userId="8227ee0e-fd3b-4e42-9476-b3edf034b415" providerId="ADAL" clId="{7E55C224-831C-C34A-A9A0-53AEBA33CAE7}" dt="2018-07-25T16:07:17.446" v="1449" actId="478"/>
          <ac:picMkLst>
            <pc:docMk/>
            <pc:sldMk cId="2230368175" sldId="345"/>
            <ac:picMk id="3" creationId="{2DE05D19-A82D-5345-951F-51994C79BB59}"/>
          </ac:picMkLst>
        </pc:picChg>
        <pc:picChg chg="add mod">
          <ac:chgData name="J Barker" userId="8227ee0e-fd3b-4e42-9476-b3edf034b415" providerId="ADAL" clId="{7E55C224-831C-C34A-A9A0-53AEBA33CAE7}" dt="2018-07-25T16:08:59.771" v="1464" actId="1076"/>
          <ac:picMkLst>
            <pc:docMk/>
            <pc:sldMk cId="2230368175" sldId="345"/>
            <ac:picMk id="4" creationId="{409E72BD-A373-D240-9F0D-50E167EAE106}"/>
          </ac:picMkLst>
        </pc:picChg>
        <pc:picChg chg="add mod">
          <ac:chgData name="J Barker" userId="8227ee0e-fd3b-4e42-9476-b3edf034b415" providerId="ADAL" clId="{7E55C224-831C-C34A-A9A0-53AEBA33CAE7}" dt="2018-07-25T16:09:54.925" v="1485" actId="1076"/>
          <ac:picMkLst>
            <pc:docMk/>
            <pc:sldMk cId="2230368175" sldId="345"/>
            <ac:picMk id="6" creationId="{E24042CD-98D6-7A4F-9120-4D6D5C3E33B0}"/>
          </ac:picMkLst>
        </pc:picChg>
      </pc:sldChg>
      <pc:sldChg chg="addSp delSp modSp add">
        <pc:chgData name="J Barker" userId="8227ee0e-fd3b-4e42-9476-b3edf034b415" providerId="ADAL" clId="{7E55C224-831C-C34A-A9A0-53AEBA33CAE7}" dt="2018-07-25T16:13:30.404" v="1533" actId="14100"/>
        <pc:sldMkLst>
          <pc:docMk/>
          <pc:sldMk cId="4058017709" sldId="346"/>
        </pc:sldMkLst>
        <pc:spChg chg="mod">
          <ac:chgData name="J Barker" userId="8227ee0e-fd3b-4e42-9476-b3edf034b415" providerId="ADAL" clId="{7E55C224-831C-C34A-A9A0-53AEBA33CAE7}" dt="2018-07-25T16:13:17.306" v="1531" actId="114"/>
          <ac:spMkLst>
            <pc:docMk/>
            <pc:sldMk cId="4058017709" sldId="346"/>
            <ac:spMk id="5" creationId="{53A38783-33D4-874B-97A5-E938EEA044A4}"/>
          </ac:spMkLst>
        </pc:spChg>
        <pc:picChg chg="add mod">
          <ac:chgData name="J Barker" userId="8227ee0e-fd3b-4e42-9476-b3edf034b415" providerId="ADAL" clId="{7E55C224-831C-C34A-A9A0-53AEBA33CAE7}" dt="2018-07-25T16:13:30.404" v="1533" actId="14100"/>
          <ac:picMkLst>
            <pc:docMk/>
            <pc:sldMk cId="4058017709" sldId="346"/>
            <ac:picMk id="3" creationId="{2CE5B844-8BC6-7647-BCB8-983F4454A85B}"/>
          </ac:picMkLst>
        </pc:picChg>
        <pc:picChg chg="del">
          <ac:chgData name="J Barker" userId="8227ee0e-fd3b-4e42-9476-b3edf034b415" providerId="ADAL" clId="{7E55C224-831C-C34A-A9A0-53AEBA33CAE7}" dt="2018-07-25T16:11:42.775" v="1487" actId="478"/>
          <ac:picMkLst>
            <pc:docMk/>
            <pc:sldMk cId="4058017709" sldId="346"/>
            <ac:picMk id="4" creationId="{409E72BD-A373-D240-9F0D-50E167EAE106}"/>
          </ac:picMkLst>
        </pc:picChg>
      </pc:sldChg>
      <pc:sldChg chg="addSp modSp add modAnim">
        <pc:chgData name="J Barker" userId="8227ee0e-fd3b-4e42-9476-b3edf034b415" providerId="ADAL" clId="{7E55C224-831C-C34A-A9A0-53AEBA33CAE7}" dt="2018-07-26T14:12:50.566" v="2851"/>
        <pc:sldMkLst>
          <pc:docMk/>
          <pc:sldMk cId="2429271260" sldId="347"/>
        </pc:sldMkLst>
        <pc:spChg chg="add mod">
          <ac:chgData name="J Barker" userId="8227ee0e-fd3b-4e42-9476-b3edf034b415" providerId="ADAL" clId="{7E55C224-831C-C34A-A9A0-53AEBA33CAE7}" dt="2018-07-25T16:19:25.808" v="1536" actId="1076"/>
          <ac:spMkLst>
            <pc:docMk/>
            <pc:sldMk cId="2429271260" sldId="347"/>
            <ac:spMk id="2" creationId="{CB0C380A-CF7E-C949-A0E8-A52013A4355A}"/>
          </ac:spMkLst>
        </pc:spChg>
        <pc:spChg chg="add mod">
          <ac:chgData name="J Barker" userId="8227ee0e-fd3b-4e42-9476-b3edf034b415" providerId="ADAL" clId="{7E55C224-831C-C34A-A9A0-53AEBA33CAE7}" dt="2018-07-25T16:19:25.808" v="1536" actId="1076"/>
          <ac:spMkLst>
            <pc:docMk/>
            <pc:sldMk cId="2429271260" sldId="347"/>
            <ac:spMk id="3" creationId="{D5DC082E-0C70-7341-BB19-08B6EBDBDA1C}"/>
          </ac:spMkLst>
        </pc:spChg>
        <pc:spChg chg="add mod">
          <ac:chgData name="J Barker" userId="8227ee0e-fd3b-4e42-9476-b3edf034b415" providerId="ADAL" clId="{7E55C224-831C-C34A-A9A0-53AEBA33CAE7}" dt="2018-07-26T14:07:53.265" v="2782" actId="20577"/>
          <ac:spMkLst>
            <pc:docMk/>
            <pc:sldMk cId="2429271260" sldId="347"/>
            <ac:spMk id="4" creationId="{3236E566-B071-B540-9DE2-E7AD00C1CC87}"/>
          </ac:spMkLst>
        </pc:spChg>
        <pc:spChg chg="add mod">
          <ac:chgData name="J Barker" userId="8227ee0e-fd3b-4e42-9476-b3edf034b415" providerId="ADAL" clId="{7E55C224-831C-C34A-A9A0-53AEBA33CAE7}" dt="2018-07-26T14:12:41.546" v="2850" actId="14100"/>
          <ac:spMkLst>
            <pc:docMk/>
            <pc:sldMk cId="2429271260" sldId="347"/>
            <ac:spMk id="5" creationId="{C83F4453-D824-5146-B579-70C1445286F4}"/>
          </ac:spMkLst>
        </pc:spChg>
      </pc:sldChg>
      <pc:sldChg chg="addSp delSp modSp add ord">
        <pc:chgData name="J Barker" userId="8227ee0e-fd3b-4e42-9476-b3edf034b415" providerId="ADAL" clId="{7E55C224-831C-C34A-A9A0-53AEBA33CAE7}" dt="2018-07-26T14:19:22.666" v="3068"/>
        <pc:sldMkLst>
          <pc:docMk/>
          <pc:sldMk cId="2366396970" sldId="348"/>
        </pc:sldMkLst>
        <pc:spChg chg="add mod">
          <ac:chgData name="J Barker" userId="8227ee0e-fd3b-4e42-9476-b3edf034b415" providerId="ADAL" clId="{7E55C224-831C-C34A-A9A0-53AEBA33CAE7}" dt="2018-07-25T16:22:29.057" v="1552" actId="14100"/>
          <ac:spMkLst>
            <pc:docMk/>
            <pc:sldMk cId="2366396970" sldId="348"/>
            <ac:spMk id="6" creationId="{E43A82DD-B710-EA49-BA0A-4A627F01DA6A}"/>
          </ac:spMkLst>
        </pc:spChg>
        <pc:spChg chg="add mod">
          <ac:chgData name="J Barker" userId="8227ee0e-fd3b-4e42-9476-b3edf034b415" providerId="ADAL" clId="{7E55C224-831C-C34A-A9A0-53AEBA33CAE7}" dt="2018-07-25T16:23:56.152" v="1609" actId="1076"/>
          <ac:spMkLst>
            <pc:docMk/>
            <pc:sldMk cId="2366396970" sldId="348"/>
            <ac:spMk id="7" creationId="{318C45C2-6266-B24E-B922-67583F1F02EF}"/>
          </ac:spMkLst>
        </pc:spChg>
        <pc:spChg chg="add mod">
          <ac:chgData name="J Barker" userId="8227ee0e-fd3b-4e42-9476-b3edf034b415" providerId="ADAL" clId="{7E55C224-831C-C34A-A9A0-53AEBA33CAE7}" dt="2018-07-25T16:24:26.954" v="1642" actId="14100"/>
          <ac:spMkLst>
            <pc:docMk/>
            <pc:sldMk cId="2366396970" sldId="348"/>
            <ac:spMk id="8" creationId="{186C807D-F33D-0C46-93F9-C253D22E61BD}"/>
          </ac:spMkLst>
        </pc:spChg>
        <pc:spChg chg="add mod">
          <ac:chgData name="J Barker" userId="8227ee0e-fd3b-4e42-9476-b3edf034b415" providerId="ADAL" clId="{7E55C224-831C-C34A-A9A0-53AEBA33CAE7}" dt="2018-07-25T16:24:13.881" v="1640" actId="14100"/>
          <ac:spMkLst>
            <pc:docMk/>
            <pc:sldMk cId="2366396970" sldId="348"/>
            <ac:spMk id="9" creationId="{C74D9C3C-2567-4C46-BD81-DF30E4E99366}"/>
          </ac:spMkLst>
        </pc:spChg>
        <pc:spChg chg="add mod">
          <ac:chgData name="J Barker" userId="8227ee0e-fd3b-4e42-9476-b3edf034b415" providerId="ADAL" clId="{7E55C224-831C-C34A-A9A0-53AEBA33CAE7}" dt="2018-07-26T14:01:44.040" v="2518" actId="14100"/>
          <ac:spMkLst>
            <pc:docMk/>
            <pc:sldMk cId="2366396970" sldId="348"/>
            <ac:spMk id="10" creationId="{DE1A7DA0-F380-B544-82F2-1EDE64C09669}"/>
          </ac:spMkLst>
        </pc:spChg>
        <pc:picChg chg="add del mod">
          <ac:chgData name="J Barker" userId="8227ee0e-fd3b-4e42-9476-b3edf034b415" providerId="ADAL" clId="{7E55C224-831C-C34A-A9A0-53AEBA33CAE7}" dt="2018-07-25T16:19:48.849" v="1539" actId="478"/>
          <ac:picMkLst>
            <pc:docMk/>
            <pc:sldMk cId="2366396970" sldId="348"/>
            <ac:picMk id="3" creationId="{6197F4C6-AC92-314B-A5A0-6B989BA7BA29}"/>
          </ac:picMkLst>
        </pc:picChg>
        <pc:picChg chg="add mod">
          <ac:chgData name="J Barker" userId="8227ee0e-fd3b-4e42-9476-b3edf034b415" providerId="ADAL" clId="{7E55C224-831C-C34A-A9A0-53AEBA33CAE7}" dt="2018-07-25T16:20:33.510" v="1542"/>
          <ac:picMkLst>
            <pc:docMk/>
            <pc:sldMk cId="2366396970" sldId="348"/>
            <ac:picMk id="5" creationId="{323FDAD7-0C83-4F48-98F0-3015AB7E04EB}"/>
          </ac:picMkLst>
        </pc:picChg>
      </pc:sldChg>
      <pc:sldChg chg="addSp modSp add">
        <pc:chgData name="J Barker" userId="8227ee0e-fd3b-4e42-9476-b3edf034b415" providerId="ADAL" clId="{7E55C224-831C-C34A-A9A0-53AEBA33CAE7}" dt="2018-07-26T13:48:27.011" v="2372" actId="1076"/>
        <pc:sldMkLst>
          <pc:docMk/>
          <pc:sldMk cId="4205250919" sldId="349"/>
        </pc:sldMkLst>
        <pc:spChg chg="add mod">
          <ac:chgData name="J Barker" userId="8227ee0e-fd3b-4e42-9476-b3edf034b415" providerId="ADAL" clId="{7E55C224-831C-C34A-A9A0-53AEBA33CAE7}" dt="2018-07-25T16:34:50.765" v="1863" actId="14100"/>
          <ac:spMkLst>
            <pc:docMk/>
            <pc:sldMk cId="4205250919" sldId="349"/>
            <ac:spMk id="3" creationId="{10EA40B5-9435-0B49-8587-DBFDCD3FD5C1}"/>
          </ac:spMkLst>
        </pc:spChg>
        <pc:spChg chg="add mod">
          <ac:chgData name="J Barker" userId="8227ee0e-fd3b-4e42-9476-b3edf034b415" providerId="ADAL" clId="{7E55C224-831C-C34A-A9A0-53AEBA33CAE7}" dt="2018-07-26T13:48:27.011" v="2372" actId="1076"/>
          <ac:spMkLst>
            <pc:docMk/>
            <pc:sldMk cId="4205250919" sldId="349"/>
            <ac:spMk id="4" creationId="{9A966E83-884E-FD41-8520-66D3D9E1722F}"/>
          </ac:spMkLst>
        </pc:spChg>
        <pc:spChg chg="add mod">
          <ac:chgData name="J Barker" userId="8227ee0e-fd3b-4e42-9476-b3edf034b415" providerId="ADAL" clId="{7E55C224-831C-C34A-A9A0-53AEBA33CAE7}" dt="2018-07-26T13:48:24.427" v="2371" actId="1076"/>
          <ac:spMkLst>
            <pc:docMk/>
            <pc:sldMk cId="4205250919" sldId="349"/>
            <ac:spMk id="5" creationId="{74443663-A14F-794D-8578-375909790170}"/>
          </ac:spMkLst>
        </pc:spChg>
        <pc:picChg chg="add mod">
          <ac:chgData name="J Barker" userId="8227ee0e-fd3b-4e42-9476-b3edf034b415" providerId="ADAL" clId="{7E55C224-831C-C34A-A9A0-53AEBA33CAE7}" dt="2018-07-25T16:34:38.286" v="1861" actId="14100"/>
          <ac:picMkLst>
            <pc:docMk/>
            <pc:sldMk cId="4205250919" sldId="349"/>
            <ac:picMk id="2" creationId="{F16D0C2A-4873-6C41-9646-E4A1771D1103}"/>
          </ac:picMkLst>
        </pc:picChg>
      </pc:sldChg>
      <pc:sldChg chg="addSp delSp modSp add setBg">
        <pc:chgData name="J Barker" userId="8227ee0e-fd3b-4e42-9476-b3edf034b415" providerId="ADAL" clId="{7E55C224-831C-C34A-A9A0-53AEBA33CAE7}" dt="2018-07-26T13:43:54.909" v="2263"/>
        <pc:sldMkLst>
          <pc:docMk/>
          <pc:sldMk cId="3153185599" sldId="350"/>
        </pc:sldMkLst>
        <pc:spChg chg="add del">
          <ac:chgData name="J Barker" userId="8227ee0e-fd3b-4e42-9476-b3edf034b415" providerId="ADAL" clId="{7E55C224-831C-C34A-A9A0-53AEBA33CAE7}" dt="2018-07-26T13:38:09.455" v="2115" actId="478"/>
          <ac:spMkLst>
            <pc:docMk/>
            <pc:sldMk cId="3153185599" sldId="350"/>
            <ac:spMk id="2" creationId="{5D033EF3-4001-7F4D-AC66-1509E534BE39}"/>
          </ac:spMkLst>
        </pc:spChg>
        <pc:spChg chg="add mod">
          <ac:chgData name="J Barker" userId="8227ee0e-fd3b-4e42-9476-b3edf034b415" providerId="ADAL" clId="{7E55C224-831C-C34A-A9A0-53AEBA33CAE7}" dt="2018-07-26T13:43:46.950" v="2262" actId="14100"/>
          <ac:spMkLst>
            <pc:docMk/>
            <pc:sldMk cId="3153185599" sldId="350"/>
            <ac:spMk id="4" creationId="{46AA1DF6-C8C5-BD48-9C0E-A3D44278908C}"/>
          </ac:spMkLst>
        </pc:spChg>
        <pc:spChg chg="add mod">
          <ac:chgData name="J Barker" userId="8227ee0e-fd3b-4e42-9476-b3edf034b415" providerId="ADAL" clId="{7E55C224-831C-C34A-A9A0-53AEBA33CAE7}" dt="2018-07-26T13:43:18.756" v="2217" actId="14100"/>
          <ac:spMkLst>
            <pc:docMk/>
            <pc:sldMk cId="3153185599" sldId="350"/>
            <ac:spMk id="7" creationId="{885B4595-EA8C-FD40-AA66-A598C1B8C7A4}"/>
          </ac:spMkLst>
        </pc:spChg>
        <pc:picChg chg="add mod modCrop">
          <ac:chgData name="J Barker" userId="8227ee0e-fd3b-4e42-9476-b3edf034b415" providerId="ADAL" clId="{7E55C224-831C-C34A-A9A0-53AEBA33CAE7}" dt="2018-07-26T13:41:44.347" v="2132" actId="1076"/>
          <ac:picMkLst>
            <pc:docMk/>
            <pc:sldMk cId="3153185599" sldId="350"/>
            <ac:picMk id="3" creationId="{55D31903-B0BA-7E4E-BF8A-637AF09CA672}"/>
          </ac:picMkLst>
        </pc:picChg>
        <pc:picChg chg="add mod">
          <ac:chgData name="J Barker" userId="8227ee0e-fd3b-4e42-9476-b3edf034b415" providerId="ADAL" clId="{7E55C224-831C-C34A-A9A0-53AEBA33CAE7}" dt="2018-07-26T13:41:44.347" v="2132" actId="1076"/>
          <ac:picMkLst>
            <pc:docMk/>
            <pc:sldMk cId="3153185599" sldId="350"/>
            <ac:picMk id="5" creationId="{1C0A0E96-F257-3944-903B-9CEA1FCDFC09}"/>
          </ac:picMkLst>
        </pc:picChg>
        <pc:picChg chg="add mod modCrop">
          <ac:chgData name="J Barker" userId="8227ee0e-fd3b-4e42-9476-b3edf034b415" providerId="ADAL" clId="{7E55C224-831C-C34A-A9A0-53AEBA33CAE7}" dt="2018-07-26T13:41:44.347" v="2132" actId="1076"/>
          <ac:picMkLst>
            <pc:docMk/>
            <pc:sldMk cId="3153185599" sldId="350"/>
            <ac:picMk id="6" creationId="{1536AADE-19C3-0A4B-BD33-0AC4457A687F}"/>
          </ac:picMkLst>
        </pc:picChg>
      </pc:sldChg>
      <pc:sldChg chg="addSp delSp modSp add">
        <pc:chgData name="J Barker" userId="8227ee0e-fd3b-4e42-9476-b3edf034b415" providerId="ADAL" clId="{7E55C224-831C-C34A-A9A0-53AEBA33CAE7}" dt="2018-07-26T14:33:57.522" v="3504" actId="20577"/>
        <pc:sldMkLst>
          <pc:docMk/>
          <pc:sldMk cId="2309405780" sldId="351"/>
        </pc:sldMkLst>
        <pc:spChg chg="del mod">
          <ac:chgData name="J Barker" userId="8227ee0e-fd3b-4e42-9476-b3edf034b415" providerId="ADAL" clId="{7E55C224-831C-C34A-A9A0-53AEBA33CAE7}" dt="2018-07-26T14:02:27.060" v="2538" actId="478"/>
          <ac:spMkLst>
            <pc:docMk/>
            <pc:sldMk cId="2309405780" sldId="351"/>
            <ac:spMk id="3" creationId="{92756533-FE5C-F94D-BD13-02AFAA40A8AA}"/>
          </ac:spMkLst>
        </pc:spChg>
        <pc:spChg chg="mod">
          <ac:chgData name="J Barker" userId="8227ee0e-fd3b-4e42-9476-b3edf034b415" providerId="ADAL" clId="{7E55C224-831C-C34A-A9A0-53AEBA33CAE7}" dt="2018-07-26T14:21:16.129" v="3176" actId="14100"/>
          <ac:spMkLst>
            <pc:docMk/>
            <pc:sldMk cId="2309405780" sldId="351"/>
            <ac:spMk id="4" creationId="{493C6B6F-8A46-F64A-9809-AAD4F6797634}"/>
          </ac:spMkLst>
        </pc:spChg>
        <pc:spChg chg="add mod">
          <ac:chgData name="J Barker" userId="8227ee0e-fd3b-4e42-9476-b3edf034b415" providerId="ADAL" clId="{7E55C224-831C-C34A-A9A0-53AEBA33CAE7}" dt="2018-07-26T14:33:57.522" v="3504" actId="20577"/>
          <ac:spMkLst>
            <pc:docMk/>
            <pc:sldMk cId="2309405780" sldId="351"/>
            <ac:spMk id="5" creationId="{4EF72FFD-6F56-E14C-A03F-DD9421E2CC6A}"/>
          </ac:spMkLst>
        </pc:spChg>
      </pc:sldChg>
      <pc:sldChg chg="addSp delSp modSp add ord modAnim">
        <pc:chgData name="J Barker" userId="8227ee0e-fd3b-4e42-9476-b3edf034b415" providerId="ADAL" clId="{7E55C224-831C-C34A-A9A0-53AEBA33CAE7}" dt="2018-07-26T14:19:02.349" v="3066" actId="1076"/>
        <pc:sldMkLst>
          <pc:docMk/>
          <pc:sldMk cId="866735884" sldId="353"/>
        </pc:sldMkLst>
        <pc:spChg chg="add del mod">
          <ac:chgData name="J Barker" userId="8227ee0e-fd3b-4e42-9476-b3edf034b415" providerId="ADAL" clId="{7E55C224-831C-C34A-A9A0-53AEBA33CAE7}" dt="2018-07-26T14:12:57.667" v="2852" actId="478"/>
          <ac:spMkLst>
            <pc:docMk/>
            <pc:sldMk cId="866735884" sldId="353"/>
            <ac:spMk id="3" creationId="{10B7D66B-A26D-404B-BB78-976EA10A887F}"/>
          </ac:spMkLst>
        </pc:spChg>
        <pc:spChg chg="add mod">
          <ac:chgData name="J Barker" userId="8227ee0e-fd3b-4e42-9476-b3edf034b415" providerId="ADAL" clId="{7E55C224-831C-C34A-A9A0-53AEBA33CAE7}" dt="2018-07-26T14:13:57.147" v="2921" actId="20577"/>
          <ac:spMkLst>
            <pc:docMk/>
            <pc:sldMk cId="866735884" sldId="353"/>
            <ac:spMk id="4" creationId="{46A843BA-8B86-A940-984B-70C9219F93D8}"/>
          </ac:spMkLst>
        </pc:spChg>
        <pc:spChg chg="add mod">
          <ac:chgData name="J Barker" userId="8227ee0e-fd3b-4e42-9476-b3edf034b415" providerId="ADAL" clId="{7E55C224-831C-C34A-A9A0-53AEBA33CAE7}" dt="2018-07-26T14:19:02.349" v="3066" actId="1076"/>
          <ac:spMkLst>
            <pc:docMk/>
            <pc:sldMk cId="866735884" sldId="353"/>
            <ac:spMk id="5" creationId="{F8BBAA34-F3AA-F949-B4B9-4DDDC958CC08}"/>
          </ac:spMkLst>
        </pc:spChg>
        <pc:spChg chg="add mod">
          <ac:chgData name="J Barker" userId="8227ee0e-fd3b-4e42-9476-b3edf034b415" providerId="ADAL" clId="{7E55C224-831C-C34A-A9A0-53AEBA33CAE7}" dt="2018-07-26T14:19:02.349" v="3066" actId="1076"/>
          <ac:spMkLst>
            <pc:docMk/>
            <pc:sldMk cId="866735884" sldId="353"/>
            <ac:spMk id="6" creationId="{ABCC101A-23EB-5246-9E17-322F05D13B78}"/>
          </ac:spMkLst>
        </pc:spChg>
        <pc:picChg chg="add mod modCrop">
          <ac:chgData name="J Barker" userId="8227ee0e-fd3b-4e42-9476-b3edf034b415" providerId="ADAL" clId="{7E55C224-831C-C34A-A9A0-53AEBA33CAE7}" dt="2018-07-26T14:14:01.633" v="2922" actId="1076"/>
          <ac:picMkLst>
            <pc:docMk/>
            <pc:sldMk cId="866735884" sldId="353"/>
            <ac:picMk id="2" creationId="{EC729A1C-CD15-D146-833A-9E4785AC1247}"/>
          </ac:picMkLst>
        </pc:picChg>
      </pc:sldChg>
      <pc:sldChg chg="modSp add">
        <pc:chgData name="J Barker" userId="8227ee0e-fd3b-4e42-9476-b3edf034b415" providerId="ADAL" clId="{7E55C224-831C-C34A-A9A0-53AEBA33CAE7}" dt="2018-07-26T14:36:23.614" v="3537" actId="20577"/>
        <pc:sldMkLst>
          <pc:docMk/>
          <pc:sldMk cId="2151142095" sldId="354"/>
        </pc:sldMkLst>
        <pc:spChg chg="mod">
          <ac:chgData name="J Barker" userId="8227ee0e-fd3b-4e42-9476-b3edf034b415" providerId="ADAL" clId="{7E55C224-831C-C34A-A9A0-53AEBA33CAE7}" dt="2018-07-26T14:36:23.614" v="3537" actId="20577"/>
          <ac:spMkLst>
            <pc:docMk/>
            <pc:sldMk cId="2151142095" sldId="354"/>
            <ac:spMk id="7" creationId="{A3159DA1-B00E-A84A-8322-24D56147E415}"/>
          </ac:spMkLst>
        </pc:spChg>
      </pc:sldChg>
      <pc:sldChg chg="modSp add ord">
        <pc:chgData name="J Barker" userId="8227ee0e-fd3b-4e42-9476-b3edf034b415" providerId="ADAL" clId="{7E55C224-831C-C34A-A9A0-53AEBA33CAE7}" dt="2018-07-26T14:36:46.256" v="3549" actId="20577"/>
        <pc:sldMkLst>
          <pc:docMk/>
          <pc:sldMk cId="2471738048" sldId="355"/>
        </pc:sldMkLst>
        <pc:spChg chg="mod">
          <ac:chgData name="J Barker" userId="8227ee0e-fd3b-4e42-9476-b3edf034b415" providerId="ADAL" clId="{7E55C224-831C-C34A-A9A0-53AEBA33CAE7}" dt="2018-07-26T14:36:46.256" v="3549" actId="20577"/>
          <ac:spMkLst>
            <pc:docMk/>
            <pc:sldMk cId="2471738048" sldId="355"/>
            <ac:spMk id="7" creationId="{A3159DA1-B00E-A84A-8322-24D56147E415}"/>
          </ac:spMkLst>
        </pc:spChg>
      </pc:sldChg>
      <pc:sldChg chg="modSp add">
        <pc:chgData name="J Barker" userId="8227ee0e-fd3b-4e42-9476-b3edf034b415" providerId="ADAL" clId="{7E55C224-831C-C34A-A9A0-53AEBA33CAE7}" dt="2018-07-26T14:36:55.494" v="3555" actId="20577"/>
        <pc:sldMkLst>
          <pc:docMk/>
          <pc:sldMk cId="218334594" sldId="356"/>
        </pc:sldMkLst>
        <pc:spChg chg="mod">
          <ac:chgData name="J Barker" userId="8227ee0e-fd3b-4e42-9476-b3edf034b415" providerId="ADAL" clId="{7E55C224-831C-C34A-A9A0-53AEBA33CAE7}" dt="2018-07-26T14:36:55.494" v="3555" actId="20577"/>
          <ac:spMkLst>
            <pc:docMk/>
            <pc:sldMk cId="218334594" sldId="356"/>
            <ac:spMk id="7" creationId="{A3159DA1-B00E-A84A-8322-24D56147E415}"/>
          </ac:spMkLst>
        </pc:spChg>
      </pc:sldChg>
      <pc:sldChg chg="modSp add">
        <pc:chgData name="J Barker" userId="8227ee0e-fd3b-4e42-9476-b3edf034b415" providerId="ADAL" clId="{7E55C224-831C-C34A-A9A0-53AEBA33CAE7}" dt="2018-07-26T14:37:28.976" v="3565" actId="20577"/>
        <pc:sldMkLst>
          <pc:docMk/>
          <pc:sldMk cId="908885978" sldId="357"/>
        </pc:sldMkLst>
        <pc:spChg chg="mod">
          <ac:chgData name="J Barker" userId="8227ee0e-fd3b-4e42-9476-b3edf034b415" providerId="ADAL" clId="{7E55C224-831C-C34A-A9A0-53AEBA33CAE7}" dt="2018-07-26T14:37:28.976" v="3565" actId="20577"/>
          <ac:spMkLst>
            <pc:docMk/>
            <pc:sldMk cId="908885978" sldId="357"/>
            <ac:spMk id="7" creationId="{A3159DA1-B00E-A84A-8322-24D56147E415}"/>
          </ac:spMkLst>
        </pc:spChg>
      </pc:sldChg>
      <pc:sldChg chg="modSp add">
        <pc:chgData name="J Barker" userId="8227ee0e-fd3b-4e42-9476-b3edf034b415" providerId="ADAL" clId="{7E55C224-831C-C34A-A9A0-53AEBA33CAE7}" dt="2018-07-26T14:37:40.105" v="3577" actId="20577"/>
        <pc:sldMkLst>
          <pc:docMk/>
          <pc:sldMk cId="944822568" sldId="358"/>
        </pc:sldMkLst>
        <pc:spChg chg="mod">
          <ac:chgData name="J Barker" userId="8227ee0e-fd3b-4e42-9476-b3edf034b415" providerId="ADAL" clId="{7E55C224-831C-C34A-A9A0-53AEBA33CAE7}" dt="2018-07-26T14:37:40.105" v="3577" actId="20577"/>
          <ac:spMkLst>
            <pc:docMk/>
            <pc:sldMk cId="944822568" sldId="358"/>
            <ac:spMk id="7" creationId="{A3159DA1-B00E-A84A-8322-24D56147E415}"/>
          </ac:spMkLst>
        </pc:spChg>
      </pc:sldChg>
      <pc:sldChg chg="addSp modSp add setBg">
        <pc:chgData name="J Barker" userId="8227ee0e-fd3b-4e42-9476-b3edf034b415" providerId="ADAL" clId="{7E55C224-831C-C34A-A9A0-53AEBA33CAE7}" dt="2018-07-26T14:43:59.592" v="3597"/>
        <pc:sldMkLst>
          <pc:docMk/>
          <pc:sldMk cId="1565963193" sldId="359"/>
        </pc:sldMkLst>
        <pc:picChg chg="add mod">
          <ac:chgData name="J Barker" userId="8227ee0e-fd3b-4e42-9476-b3edf034b415" providerId="ADAL" clId="{7E55C224-831C-C34A-A9A0-53AEBA33CAE7}" dt="2018-07-26T14:42:29.771" v="3592" actId="1076"/>
          <ac:picMkLst>
            <pc:docMk/>
            <pc:sldMk cId="1565963193" sldId="359"/>
            <ac:picMk id="3" creationId="{05B365DC-15E0-E046-BDF0-CF65D604B8BA}"/>
          </ac:picMkLst>
        </pc:picChg>
        <pc:picChg chg="add mod">
          <ac:chgData name="J Barker" userId="8227ee0e-fd3b-4e42-9476-b3edf034b415" providerId="ADAL" clId="{7E55C224-831C-C34A-A9A0-53AEBA33CAE7}" dt="2018-07-26T14:43:09.728" v="3594" actId="1076"/>
          <ac:picMkLst>
            <pc:docMk/>
            <pc:sldMk cId="1565963193" sldId="359"/>
            <ac:picMk id="5" creationId="{40908CA5-AB27-3D44-8465-B2E2FD54F8B9}"/>
          </ac:picMkLst>
        </pc:picChg>
        <pc:picChg chg="add mod">
          <ac:chgData name="J Barker" userId="8227ee0e-fd3b-4e42-9476-b3edf034b415" providerId="ADAL" clId="{7E55C224-831C-C34A-A9A0-53AEBA33CAE7}" dt="2018-07-26T14:43:53.965" v="3596" actId="1076"/>
          <ac:picMkLst>
            <pc:docMk/>
            <pc:sldMk cId="1565963193" sldId="359"/>
            <ac:picMk id="7" creationId="{D8091A78-26B1-0747-AE60-BE80AAA28107}"/>
          </ac:picMkLst>
        </pc:picChg>
      </pc:sldChg>
      <pc:sldChg chg="addSp modSp add setBg">
        <pc:chgData name="J Barker" userId="8227ee0e-fd3b-4e42-9476-b3edf034b415" providerId="ADAL" clId="{7E55C224-831C-C34A-A9A0-53AEBA33CAE7}" dt="2018-07-26T14:46:12.362" v="3603"/>
        <pc:sldMkLst>
          <pc:docMk/>
          <pc:sldMk cId="733841713" sldId="360"/>
        </pc:sldMkLst>
        <pc:picChg chg="add mod">
          <ac:chgData name="J Barker" userId="8227ee0e-fd3b-4e42-9476-b3edf034b415" providerId="ADAL" clId="{7E55C224-831C-C34A-A9A0-53AEBA33CAE7}" dt="2018-07-26T14:44:40.088" v="3600" actId="1076"/>
          <ac:picMkLst>
            <pc:docMk/>
            <pc:sldMk cId="733841713" sldId="360"/>
            <ac:picMk id="3" creationId="{D1F43999-E5A0-A142-ADD1-36CD9AEF51FE}"/>
          </ac:picMkLst>
        </pc:picChg>
        <pc:picChg chg="add mod">
          <ac:chgData name="J Barker" userId="8227ee0e-fd3b-4e42-9476-b3edf034b415" providerId="ADAL" clId="{7E55C224-831C-C34A-A9A0-53AEBA33CAE7}" dt="2018-07-26T14:46:01.301" v="3602" actId="1076"/>
          <ac:picMkLst>
            <pc:docMk/>
            <pc:sldMk cId="733841713" sldId="360"/>
            <ac:picMk id="5" creationId="{9B0E5C7F-C815-B643-BE0C-0D22111084A1}"/>
          </ac:picMkLst>
        </pc:picChg>
      </pc:sldChg>
      <pc:sldChg chg="addSp modSp add">
        <pc:chgData name="J Barker" userId="8227ee0e-fd3b-4e42-9476-b3edf034b415" providerId="ADAL" clId="{7E55C224-831C-C34A-A9A0-53AEBA33CAE7}" dt="2018-07-26T14:49:15.193" v="3610" actId="1076"/>
        <pc:sldMkLst>
          <pc:docMk/>
          <pc:sldMk cId="2453639673" sldId="361"/>
        </pc:sldMkLst>
        <pc:picChg chg="add mod">
          <ac:chgData name="J Barker" userId="8227ee0e-fd3b-4e42-9476-b3edf034b415" providerId="ADAL" clId="{7E55C224-831C-C34A-A9A0-53AEBA33CAE7}" dt="2018-07-26T14:48:09.943" v="3606" actId="1076"/>
          <ac:picMkLst>
            <pc:docMk/>
            <pc:sldMk cId="2453639673" sldId="361"/>
            <ac:picMk id="3" creationId="{32721A4B-4564-6A4B-8FFD-5CBB344AE3F4}"/>
          </ac:picMkLst>
        </pc:picChg>
        <pc:picChg chg="add mod">
          <ac:chgData name="J Barker" userId="8227ee0e-fd3b-4e42-9476-b3edf034b415" providerId="ADAL" clId="{7E55C224-831C-C34A-A9A0-53AEBA33CAE7}" dt="2018-07-26T14:48:46.146" v="3608" actId="1076"/>
          <ac:picMkLst>
            <pc:docMk/>
            <pc:sldMk cId="2453639673" sldId="361"/>
            <ac:picMk id="5" creationId="{B82B9919-3581-4A4C-867B-081323AC8359}"/>
          </ac:picMkLst>
        </pc:picChg>
        <pc:picChg chg="add mod">
          <ac:chgData name="J Barker" userId="8227ee0e-fd3b-4e42-9476-b3edf034b415" providerId="ADAL" clId="{7E55C224-831C-C34A-A9A0-53AEBA33CAE7}" dt="2018-07-26T14:49:15.193" v="3610" actId="1076"/>
          <ac:picMkLst>
            <pc:docMk/>
            <pc:sldMk cId="2453639673" sldId="361"/>
            <ac:picMk id="7" creationId="{BDB08A46-D6CF-3748-823D-DCB1F7DEE2E8}"/>
          </ac:picMkLst>
        </pc:picChg>
      </pc:sldChg>
      <pc:sldChg chg="addSp modSp add">
        <pc:chgData name="J Barker" userId="8227ee0e-fd3b-4e42-9476-b3edf034b415" providerId="ADAL" clId="{7E55C224-831C-C34A-A9A0-53AEBA33CAE7}" dt="2018-07-26T14:50:45.357" v="3617" actId="14100"/>
        <pc:sldMkLst>
          <pc:docMk/>
          <pc:sldMk cId="1840103220" sldId="362"/>
        </pc:sldMkLst>
        <pc:picChg chg="add mod">
          <ac:chgData name="J Barker" userId="8227ee0e-fd3b-4e42-9476-b3edf034b415" providerId="ADAL" clId="{7E55C224-831C-C34A-A9A0-53AEBA33CAE7}" dt="2018-07-26T14:50:45.357" v="3617" actId="14100"/>
          <ac:picMkLst>
            <pc:docMk/>
            <pc:sldMk cId="1840103220" sldId="362"/>
            <ac:picMk id="3" creationId="{FF745573-8EE4-A842-BC8F-DDED5791C090}"/>
          </ac:picMkLst>
        </pc:picChg>
        <pc:picChg chg="add mod">
          <ac:chgData name="J Barker" userId="8227ee0e-fd3b-4e42-9476-b3edf034b415" providerId="ADAL" clId="{7E55C224-831C-C34A-A9A0-53AEBA33CAE7}" dt="2018-07-26T14:50:41.021" v="3616" actId="1076"/>
          <ac:picMkLst>
            <pc:docMk/>
            <pc:sldMk cId="1840103220" sldId="362"/>
            <ac:picMk id="5" creationId="{59F69829-1107-7C41-89FE-78A72456302A}"/>
          </ac:picMkLst>
        </pc:picChg>
      </pc:sldChg>
      <pc:sldChg chg="addSp modSp add">
        <pc:chgData name="J Barker" userId="8227ee0e-fd3b-4e42-9476-b3edf034b415" providerId="ADAL" clId="{7E55C224-831C-C34A-A9A0-53AEBA33CAE7}" dt="2018-07-26T14:51:36.421" v="3622" actId="1076"/>
        <pc:sldMkLst>
          <pc:docMk/>
          <pc:sldMk cId="2585350871" sldId="363"/>
        </pc:sldMkLst>
        <pc:picChg chg="add mod">
          <ac:chgData name="J Barker" userId="8227ee0e-fd3b-4e42-9476-b3edf034b415" providerId="ADAL" clId="{7E55C224-831C-C34A-A9A0-53AEBA33CAE7}" dt="2018-07-26T14:51:36.421" v="3622" actId="1076"/>
          <ac:picMkLst>
            <pc:docMk/>
            <pc:sldMk cId="2585350871" sldId="363"/>
            <ac:picMk id="3" creationId="{D4C053C7-CF33-2B47-865A-9BDD8B3A1CBA}"/>
          </ac:picMkLst>
        </pc:picChg>
      </pc:sldChg>
      <pc:sldChg chg="addSp modSp add">
        <pc:chgData name="J Barker" userId="8227ee0e-fd3b-4e42-9476-b3edf034b415" providerId="ADAL" clId="{7E55C224-831C-C34A-A9A0-53AEBA33CAE7}" dt="2018-07-26T14:52:16.040" v="3626" actId="1076"/>
        <pc:sldMkLst>
          <pc:docMk/>
          <pc:sldMk cId="1562710798" sldId="364"/>
        </pc:sldMkLst>
        <pc:picChg chg="add mod">
          <ac:chgData name="J Barker" userId="8227ee0e-fd3b-4e42-9476-b3edf034b415" providerId="ADAL" clId="{7E55C224-831C-C34A-A9A0-53AEBA33CAE7}" dt="2018-07-26T14:52:16.040" v="3626" actId="1076"/>
          <ac:picMkLst>
            <pc:docMk/>
            <pc:sldMk cId="1562710798" sldId="364"/>
            <ac:picMk id="3" creationId="{272499E3-8D4F-4E4E-A545-4DB0B632755C}"/>
          </ac:picMkLst>
        </pc:picChg>
      </pc:sldChg>
      <pc:sldChg chg="add">
        <pc:chgData name="J Barker" userId="8227ee0e-fd3b-4e42-9476-b3edf034b415" providerId="ADAL" clId="{7E55C224-831C-C34A-A9A0-53AEBA33CAE7}" dt="2018-07-26T14:54:05.806" v="3664"/>
        <pc:sldMkLst>
          <pc:docMk/>
          <pc:sldMk cId="3116004874" sldId="365"/>
        </pc:sldMkLst>
      </pc:sldChg>
      <pc:sldChg chg="add">
        <pc:chgData name="J Barker" userId="8227ee0e-fd3b-4e42-9476-b3edf034b415" providerId="ADAL" clId="{7E55C224-831C-C34A-A9A0-53AEBA33CAE7}" dt="2018-07-26T14:54:05.806" v="3664"/>
        <pc:sldMkLst>
          <pc:docMk/>
          <pc:sldMk cId="4235685860" sldId="366"/>
        </pc:sldMkLst>
      </pc:sldChg>
      <pc:sldChg chg="add">
        <pc:chgData name="J Barker" userId="8227ee0e-fd3b-4e42-9476-b3edf034b415" providerId="ADAL" clId="{7E55C224-831C-C34A-A9A0-53AEBA33CAE7}" dt="2018-07-26T14:54:05.806" v="3664"/>
        <pc:sldMkLst>
          <pc:docMk/>
          <pc:sldMk cId="823461663" sldId="367"/>
        </pc:sldMkLst>
      </pc:sldChg>
    </pc:docChg>
  </pc:docChgLst>
  <pc:docChgLst>
    <pc:chgData name="J Barker" userId="S::jbarker@highamsparkschool.co.uk::8227ee0e-fd3b-4e42-9476-b3edf034b415" providerId="AD" clId="Web-{669F4565-1224-3113-1443-023D8D14269B}"/>
    <pc:docChg chg="modSld">
      <pc:chgData name="J Barker" userId="S::jbarker@highamsparkschool.co.uk::8227ee0e-fd3b-4e42-9476-b3edf034b415" providerId="AD" clId="Web-{669F4565-1224-3113-1443-023D8D14269B}" dt="2018-07-26T13:55:41.874" v="3" actId="14100"/>
      <pc:docMkLst>
        <pc:docMk/>
      </pc:docMkLst>
      <pc:sldChg chg="addSp delSp modSp">
        <pc:chgData name="J Barker" userId="S::jbarker@highamsparkschool.co.uk::8227ee0e-fd3b-4e42-9476-b3edf034b415" providerId="AD" clId="Web-{669F4565-1224-3113-1443-023D8D14269B}" dt="2018-07-26T13:55:41.874" v="3" actId="14100"/>
        <pc:sldMkLst>
          <pc:docMk/>
          <pc:sldMk cId="0" sldId="270"/>
        </pc:sldMkLst>
        <pc:spChg chg="del">
          <ac:chgData name="J Barker" userId="S::jbarker@highamsparkschool.co.uk::8227ee0e-fd3b-4e42-9476-b3edf034b415" providerId="AD" clId="Web-{669F4565-1224-3113-1443-023D8D14269B}" dt="2018-07-26T13:55:32.984" v="2" actId="14100"/>
          <ac:spMkLst>
            <pc:docMk/>
            <pc:sldMk cId="0" sldId="270"/>
            <ac:spMk id="5" creationId="{00000000-0000-0000-0000-000000000000}"/>
          </ac:spMkLst>
        </pc:spChg>
        <pc:picChg chg="add mod">
          <ac:chgData name="J Barker" userId="S::jbarker@highamsparkschool.co.uk::8227ee0e-fd3b-4e42-9476-b3edf034b415" providerId="AD" clId="Web-{669F4565-1224-3113-1443-023D8D14269B}" dt="2018-07-26T13:55:41.874" v="3" actId="14100"/>
          <ac:picMkLst>
            <pc:docMk/>
            <pc:sldMk cId="0" sldId="270"/>
            <ac:picMk id="2" creationId="{3FAF0938-2ADC-4D2A-B53D-E483C3DA9C76}"/>
          </ac:picMkLst>
        </pc:picChg>
      </pc:sldChg>
    </pc:docChg>
  </pc:docChgLst>
  <pc:docChgLst>
    <pc:chgData name="J Barker" userId="8227ee0e-fd3b-4e42-9476-b3edf034b415" providerId="ADAL" clId="{12A4FA28-455B-4CC3-84D5-DD27AE87BCDD}"/>
    <pc:docChg chg="modSld">
      <pc:chgData name="J Barker" userId="8227ee0e-fd3b-4e42-9476-b3edf034b415" providerId="ADAL" clId="{12A4FA28-455B-4CC3-84D5-DD27AE87BCDD}" dt="2018-08-09T14:54:45.477" v="1" actId="14100"/>
      <pc:docMkLst>
        <pc:docMk/>
      </pc:docMkLst>
      <pc:sldChg chg="modSp">
        <pc:chgData name="J Barker" userId="8227ee0e-fd3b-4e42-9476-b3edf034b415" providerId="ADAL" clId="{12A4FA28-455B-4CC3-84D5-DD27AE87BCDD}" dt="2018-08-09T14:54:45.477" v="1" actId="14100"/>
        <pc:sldMkLst>
          <pc:docMk/>
          <pc:sldMk cId="4205250919" sldId="349"/>
        </pc:sldMkLst>
        <pc:spChg chg="mod">
          <ac:chgData name="J Barker" userId="8227ee0e-fd3b-4e42-9476-b3edf034b415" providerId="ADAL" clId="{12A4FA28-455B-4CC3-84D5-DD27AE87BCDD}" dt="2018-08-09T14:54:45.477" v="1" actId="14100"/>
          <ac:spMkLst>
            <pc:docMk/>
            <pc:sldMk cId="4205250919" sldId="349"/>
            <ac:spMk id="3" creationId="{10EA40B5-9435-0B49-8587-DBFDCD3FD5C1}"/>
          </ac:spMkLst>
        </pc:spChg>
      </pc:sldChg>
    </pc:docChg>
  </pc:docChgLst>
  <pc:docChgLst>
    <pc:chgData name="J Barker" userId="8227ee0e-fd3b-4e42-9476-b3edf034b415" providerId="ADAL" clId="{B73A2F80-F6A5-40EC-8875-AAC22C1CFAE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could be set as H/W or done in lesson if students need help (if so 2 lessons probably needed for the whole thing).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A87A70-096C-D94D-B8E0-C6102AC6E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75722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39F757-2839-A240-94BE-3539FECE4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9563769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57CB16-B816-6248-BC39-A88B049830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5860684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3A210-70C2-BD48-BC0E-50431065E6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373790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DCDB76E-0973-7741-8569-8ECEC726C1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4215424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A8B592-6971-AF46-BDB5-EB269B6F28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652644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10C69E8-E05A-6A4B-9C0A-07594B5555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126030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D3CF1-F04C-1048-92E0-4E4BF85ADC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0623706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9BAFA-4939-2949-B105-25BB2DEE8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5029691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23C955-BAF3-834F-998F-AD375B417D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762410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D3217C-B4D6-1048-A05F-23718DC800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7414822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83A665-8F54-8543-8240-B8D1B30B3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275679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25BF34E-E1BB-DD44-A70A-32486F0C4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EBB7231-7ABE-B94C-BCF0-341B0B91D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55F3C9F-C861-564D-A983-9382E2A569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7Kc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E5252EB-EFCD-B343-9B24-DB47F6439F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Friction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36DC39-3903-CE47-BD25-91C449A98E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19155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9DC8575-B3A7-CE46-86DE-755F23BDE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6B65902-3B05-C242-B2D8-C60BEF291E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E7D7541-B045-CA43-A5AF-1CE663A5F5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7Kc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EB52A4-514D-A44A-958B-A263817099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44569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A0D7B4F0-086D-2448-A41C-68F8BAF8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0F137B31-AFF4-E04D-B285-1F4388930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5DB5B1A-AD5F-3E4A-9CDB-ABCF71044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116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CA9F4009-4D01-DD49-9BEE-C280766B2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1858FBEA-F3C1-4543-9040-60F976E461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1BE44812-8645-EB4D-B55C-8F0087EFB7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439D90D4-A735-8D4E-9544-C6CEB6FCE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7Kc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81748CCF-E744-D944-BC7F-676F17263A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Friction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8CC0B6-4D45-1E48-9E5E-D2DB0460F7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483E9F07-3FAE-8C40-B94C-70E2B85C39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3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01E54E2-FB1F-714B-956D-9ADE6E502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32C129DE-EB3C-654C-A875-7DF805171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1226D-D1D6-1749-9679-7896B94912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49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forces-and-motion-basics/latest/forces-and-motion-basics_en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oddlelearn.co.uk/app/teacher/launch-content/04911844-4487-4e16-a563-8557ab16a2e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highamspark.fireflycloud.net/science/doddl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www.doddlelearn.co.uk/app/teacher/launch-content/b143c9de-1f1c-4844-940c-813db019bac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hOt-D_ee-JE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youtu.be/hOt-D_ee-JE?t=5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phet.colorado.edu/sims/html/friction/latest/friction_en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activeteachonline.com/default/player/interactive/id/286905/external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18/10/2018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475736" y="777718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7Kc Friction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115C2C-608D-9F4E-BA3C-11AEE274522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73802"/>
            <a:ext cx="2550160" cy="3301603"/>
          </a:xfrm>
          <a:prstGeom prst="rect">
            <a:avLst/>
          </a:prstGeom>
        </p:spPr>
      </p:pic>
      <p:sp>
        <p:nvSpPr>
          <p:cNvPr id="20" name="AutoShape 26">
            <a:extLst>
              <a:ext uri="{FF2B5EF4-FFF2-40B4-BE49-F238E27FC236}">
                <a16:creationId xmlns:a16="http://schemas.microsoft.com/office/drawing/2014/main" id="{C700E04B-757F-B54A-B9A3-D0F3CFF9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954" y="1814812"/>
            <a:ext cx="5975045" cy="2371108"/>
          </a:xfrm>
          <a:prstGeom prst="roundRect">
            <a:avLst>
              <a:gd name="adj" fmla="val 530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Read 7Kc-2 </a:t>
            </a: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Investigating Friction 1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and use an “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er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… 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er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” sentence to write your prediction. OR</a:t>
            </a:r>
          </a:p>
          <a:p>
            <a:pPr marL="415925" indent="-415925">
              <a:tabLst>
                <a:tab pos="395288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	Use 7Kc-3 </a:t>
            </a: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Investigating friction 2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to plan your own investigation into a different variable.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96B49608-F55C-4E4D-A65B-D87C97FD6D6E}"/>
              </a:ext>
            </a:extLst>
          </p:cNvPr>
          <p:cNvSpPr/>
          <p:nvPr/>
        </p:nvSpPr>
        <p:spPr>
          <a:xfrm>
            <a:off x="2997201" y="2987040"/>
            <a:ext cx="426720" cy="38608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249D4-F9FB-7247-9BDE-39CB02F2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9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8A6DD-FB2C-9141-BEC4-97BED446EA01}"/>
              </a:ext>
            </a:extLst>
          </p:cNvPr>
          <p:cNvSpPr txBox="1"/>
          <p:nvPr/>
        </p:nvSpPr>
        <p:spPr>
          <a:xfrm>
            <a:off x="3825766" y="378372"/>
            <a:ext cx="412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(Your teacher may set this as H/W)</a:t>
            </a:r>
          </a:p>
        </p:txBody>
      </p:sp>
    </p:spTree>
    <p:extLst>
      <p:ext uri="{BB962C8B-B14F-4D97-AF65-F5344CB8AC3E}">
        <p14:creationId xmlns:p14="http://schemas.microsoft.com/office/powerpoint/2010/main" val="408008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5851" y="102870"/>
            <a:ext cx="7528998" cy="4623767"/>
            <a:chOff x="113" y="164"/>
            <a:chExt cx="5647" cy="3629"/>
          </a:xfrm>
        </p:grpSpPr>
        <p:pic>
          <p:nvPicPr>
            <p:cNvPr id="3" name="Picture 3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8135" y="0"/>
            <a:ext cx="495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8708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78076" flipH="1" flipV="1">
            <a:off x="6751317" y="249054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648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347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x axis, taking up over ½ the graph paper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1279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Plot points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nearest mm with + or x NOT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●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25110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x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59" y="180236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pattern, e.g. “The greater the …., the ….er the …”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559" y="23060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BOTH axes e.g. mass / g   OR   mass (g)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2794596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 of best fit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straight line with a ruler OR a curve, same number of points above and below line, do NOT join points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559" y="342337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559" y="3922227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y axis, taking up over ½ the graph paper</a:t>
            </a:r>
          </a:p>
        </p:txBody>
      </p:sp>
      <p:pic>
        <p:nvPicPr>
          <p:cNvPr id="13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97140" flipH="1" flipV="1">
            <a:off x="5919956" y="176929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56552-DD96-9643-ACAD-5CB0BC743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66BD6-2299-2843-B8B9-A1C2EF182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40"/>
            <a:ext cx="9144000" cy="5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249D4-F9FB-7247-9BDE-39CB02F2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9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7DAB0-6E21-244F-9298-3C96A2E40BB9}"/>
              </a:ext>
            </a:extLst>
          </p:cNvPr>
          <p:cNvSpPr txBox="1"/>
          <p:nvPr/>
        </p:nvSpPr>
        <p:spPr>
          <a:xfrm>
            <a:off x="4653280" y="1038860"/>
            <a:ext cx="227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biggest mass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8737-412F-474E-A200-ED2EC58A3F38}"/>
              </a:ext>
            </a:extLst>
          </p:cNvPr>
          <p:cNvSpPr txBox="1"/>
          <p:nvPr/>
        </p:nvSpPr>
        <p:spPr>
          <a:xfrm>
            <a:off x="3728720" y="1404620"/>
            <a:ext cx="236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smallest mass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D1A58-5F88-204B-9265-E1E2603F5D77}"/>
              </a:ext>
            </a:extLst>
          </p:cNvPr>
          <p:cNvSpPr txBox="1"/>
          <p:nvPr/>
        </p:nvSpPr>
        <p:spPr>
          <a:xfrm>
            <a:off x="883788" y="1666932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42444-58F8-C24A-9D02-20CB3F72A093}"/>
              </a:ext>
            </a:extLst>
          </p:cNvPr>
          <p:cNvSpPr txBox="1"/>
          <p:nvPr/>
        </p:nvSpPr>
        <p:spPr>
          <a:xfrm>
            <a:off x="5608452" y="1631307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D746C-9B88-2A41-AC31-14BDEAAFC8DA}"/>
              </a:ext>
            </a:extLst>
          </p:cNvPr>
          <p:cNvSpPr txBox="1"/>
          <p:nvPr/>
        </p:nvSpPr>
        <p:spPr>
          <a:xfrm>
            <a:off x="4846320" y="2029263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endParaRPr lang="en-US" sz="20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4ECA5-A753-BB4A-81C5-6067F3180B96}"/>
              </a:ext>
            </a:extLst>
          </p:cNvPr>
          <p:cNvSpPr txBox="1"/>
          <p:nvPr/>
        </p:nvSpPr>
        <p:spPr>
          <a:xfrm>
            <a:off x="2506221" y="2362827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03949B21-1CA0-524A-A166-C267696D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84" y="2844801"/>
            <a:ext cx="3253839" cy="2204720"/>
          </a:xfrm>
          <a:prstGeom prst="cloudCallout">
            <a:avLst>
              <a:gd name="adj1" fmla="val -58337"/>
              <a:gd name="adj2" fmla="val 5023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graph show this relationship?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7F63029E-C94A-DD44-B08B-2E7BD946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82" y="2832925"/>
            <a:ext cx="2987041" cy="1889759"/>
          </a:xfrm>
          <a:prstGeom prst="cloudCallout">
            <a:avLst>
              <a:gd name="adj1" fmla="val 48822"/>
              <a:gd name="adj2" fmla="val 663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your prediction correct?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5A0FA306-A950-E449-8467-8CAB6BB5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64" y="2802577"/>
            <a:ext cx="3111335" cy="1968284"/>
          </a:xfrm>
          <a:prstGeom prst="cloudCallout">
            <a:avLst>
              <a:gd name="adj1" fmla="val 46006"/>
              <a:gd name="adj2" fmla="val 62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friction do to the motion of an object?</a:t>
            </a:r>
          </a:p>
        </p:txBody>
      </p:sp>
    </p:spTree>
    <p:extLst>
      <p:ext uri="{BB962C8B-B14F-4D97-AF65-F5344CB8AC3E}">
        <p14:creationId xmlns:p14="http://schemas.microsoft.com/office/powerpoint/2010/main" val="32148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ew PhE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96" y="0"/>
            <a:ext cx="1874803" cy="1243150"/>
          </a:xfrm>
          <a:prstGeom prst="rect">
            <a:avLst/>
          </a:prstGeom>
          <a:noFill/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03A6E8C-E10A-E34E-85B4-361196E69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534" y="1255"/>
            <a:ext cx="7861465" cy="4419916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0" y="0"/>
            <a:ext cx="2840268" cy="2372161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to run simulation &amp; explore what friction can do to the motion of an object.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9E72BD-A373-D240-9F0D-50E167EAE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45" y="84082"/>
            <a:ext cx="6863255" cy="4124398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53A38783-33D4-874B-97A5-E938EEA0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68192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to run Doddle interactive.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Friction Challenge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24042CD-98D6-7A4F-9120-4D6D5C3E3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25" y="2802934"/>
            <a:ext cx="1866900" cy="809625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4CC0677D-02F3-5942-96C7-EB77DF75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674" y="3614596"/>
            <a:ext cx="2259724" cy="1655028"/>
          </a:xfrm>
          <a:prstGeom prst="cloudCallout">
            <a:avLst>
              <a:gd name="adj1" fmla="val 74403"/>
              <a:gd name="adj2" fmla="val 339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affects the amount of friction?</a:t>
            </a:r>
          </a:p>
        </p:txBody>
      </p:sp>
    </p:spTree>
    <p:extLst>
      <p:ext uri="{BB962C8B-B14F-4D97-AF65-F5344CB8AC3E}">
        <p14:creationId xmlns:p14="http://schemas.microsoft.com/office/powerpoint/2010/main" val="223036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53A38783-33D4-874B-97A5-E938EEA0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68192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How does shape affect friction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4042CD-98D6-7A4F-9120-4D6D5C3E3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25" y="2802934"/>
            <a:ext cx="1866900" cy="809625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2CE5B844-8BC6-7647-BCB8-983F4454A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233" y="126123"/>
            <a:ext cx="6831725" cy="40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31903-B0BA-7E4E-BF8A-637AF09CA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95393" cy="2517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A0E96-F257-3944-903B-9CEA1FCDF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8540"/>
            <a:ext cx="4666593" cy="2624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6AADE-19C3-0A4B-BD33-0AC4457A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083" y="2485796"/>
            <a:ext cx="3226676" cy="2657704"/>
          </a:xfrm>
          <a:prstGeom prst="rect">
            <a:avLst/>
          </a:prstGeom>
        </p:spPr>
      </p:pic>
      <p:sp>
        <p:nvSpPr>
          <p:cNvPr id="7" name="AutoShape 26">
            <a:extLst>
              <a:ext uri="{FF2B5EF4-FFF2-40B4-BE49-F238E27FC236}">
                <a16:creationId xmlns:a16="http://schemas.microsoft.com/office/drawing/2014/main" id="{885B4595-EA8C-FD40-AA66-A598C1B8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076" y="192015"/>
            <a:ext cx="4908331" cy="1710357"/>
          </a:xfrm>
          <a:prstGeom prst="roundRect">
            <a:avLst>
              <a:gd name="adj" fmla="val 618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Interleave the pages of your 2 exercise books.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CAREFULLY try to pull them apart.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46AA1DF6-C8C5-BD48-9C0E-A3D44278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531" y="1415394"/>
            <a:ext cx="3203203" cy="2000468"/>
          </a:xfrm>
          <a:prstGeom prst="cloudCallout">
            <a:avLst>
              <a:gd name="adj1" fmla="val 39307"/>
              <a:gd name="adj2" fmla="val 773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quantity have we increased?</a:t>
            </a:r>
          </a:p>
        </p:txBody>
      </p:sp>
    </p:spTree>
    <p:extLst>
      <p:ext uri="{BB962C8B-B14F-4D97-AF65-F5344CB8AC3E}">
        <p14:creationId xmlns:p14="http://schemas.microsoft.com/office/powerpoint/2010/main" val="315318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F117BF7-4383-1246-A25B-F9CB446D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5DCC106-C5E2-804F-B9AB-A0B7A7470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State what is meant by: </a:t>
            </a:r>
            <a:r>
              <a:rPr lang="en-GB" altLang="en-US" sz="2800" dirty="0">
                <a:solidFill>
                  <a:srgbClr val="934C74"/>
                </a:solidFill>
              </a:rPr>
              <a:t>friction.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how friction forces affect movement.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some ways in which friction can be changed.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Identify simple situations in which friction is either helpful or not helpful.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9F08388-AAF7-324F-B4B6-B0D1D1D9DB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0787854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D69FE-21DD-804C-B3B1-EE2545E9FA7E}"/>
              </a:ext>
            </a:extLst>
          </p:cNvPr>
          <p:cNvSpPr txBox="1"/>
          <p:nvPr/>
        </p:nvSpPr>
        <p:spPr>
          <a:xfrm>
            <a:off x="3855814" y="474998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pic>
        <p:nvPicPr>
          <p:cNvPr id="3" name="hOt-D_ee-J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609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D89F3-E6AD-0D4F-8523-071C8CCDFF6C}"/>
              </a:ext>
            </a:extLst>
          </p:cNvPr>
          <p:cNvSpPr txBox="1"/>
          <p:nvPr/>
        </p:nvSpPr>
        <p:spPr>
          <a:xfrm>
            <a:off x="121920" y="12192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Friction can slow objects down or make them stay still.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Friction is increased with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89FDE-C384-7A41-B67E-177674D9081C}"/>
              </a:ext>
            </a:extLst>
          </p:cNvPr>
          <p:cNvSpPr txBox="1"/>
          <p:nvPr/>
        </p:nvSpPr>
        <p:spPr>
          <a:xfrm>
            <a:off x="162693" y="2517041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Friction can be decreased by 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opposite of above PLUS: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2F15F-5654-B945-B553-021DA79D2833}"/>
              </a:ext>
            </a:extLst>
          </p:cNvPr>
          <p:cNvSpPr txBox="1"/>
          <p:nvPr/>
        </p:nvSpPr>
        <p:spPr>
          <a:xfrm>
            <a:off x="0" y="1170280"/>
            <a:ext cx="8237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More force pushing surfaces together</a:t>
            </a:r>
          </a:p>
          <a:p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Rougher surfaces</a:t>
            </a:r>
          </a:p>
          <a:p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Greater surface area (</a:t>
            </a:r>
            <a:r>
              <a:rPr lang="en-US" sz="2800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interleaving books)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3CDA9-EEDA-9249-BF56-3B7968F23970}"/>
              </a:ext>
            </a:extLst>
          </p:cNvPr>
          <p:cNvSpPr txBox="1"/>
          <p:nvPr/>
        </p:nvSpPr>
        <p:spPr>
          <a:xfrm>
            <a:off x="0" y="3555242"/>
            <a:ext cx="92746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</a:t>
            </a:r>
            <a:r>
              <a:rPr lang="en-US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lubricant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oil on bike chain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</a:t>
            </a:r>
            <a:r>
              <a:rPr lang="en-US" sz="27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</a:t>
            </a:r>
            <a:r>
              <a:rPr lang="en-US" sz="27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aerodynamic shape to reduce friction with air or water – air / water resistance.</a:t>
            </a: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6DAD5C25-1A93-8C47-95C1-B86F783FB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069" y="618572"/>
            <a:ext cx="2454804" cy="1495236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US" altLang="en-US" sz="2200" dirty="0">
                <a:solidFill>
                  <a:schemeClr val="bg1"/>
                </a:solidFill>
              </a:rPr>
              <a:t>Complete each section with a numbered list.</a:t>
            </a:r>
          </a:p>
        </p:txBody>
      </p:sp>
    </p:spTree>
    <p:extLst>
      <p:ext uri="{BB962C8B-B14F-4D97-AF65-F5344CB8AC3E}">
        <p14:creationId xmlns:p14="http://schemas.microsoft.com/office/powerpoint/2010/main" val="7292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C380A-CF7E-C949-A0E8-A52013A4355A}"/>
              </a:ext>
            </a:extLst>
          </p:cNvPr>
          <p:cNvSpPr txBox="1"/>
          <p:nvPr/>
        </p:nvSpPr>
        <p:spPr>
          <a:xfrm>
            <a:off x="138942" y="123413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Friction can be decreased by 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opposite of above PLUS: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C082E-0C70-7341-BB19-08B6EBDBDA1C}"/>
              </a:ext>
            </a:extLst>
          </p:cNvPr>
          <p:cNvSpPr txBox="1"/>
          <p:nvPr/>
        </p:nvSpPr>
        <p:spPr>
          <a:xfrm>
            <a:off x="0" y="1137863"/>
            <a:ext cx="92746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</a:t>
            </a:r>
            <a:r>
              <a:rPr lang="en-US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lubricant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oil on bike chain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</a:t>
            </a:r>
            <a:r>
              <a:rPr lang="en-US" sz="27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</a:t>
            </a:r>
            <a:r>
              <a:rPr lang="en-US" sz="27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aerodynamic shape to reduce friction with air or water – air / water resistance.</a:t>
            </a: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3236E566-B071-B540-9DE2-E7AD00C1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67" y="2696753"/>
            <a:ext cx="8322005" cy="972722"/>
          </a:xfrm>
          <a:prstGeom prst="roundRect">
            <a:avLst>
              <a:gd name="adj" fmla="val 1296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Choose ONE way of changing friction from the lists and </a:t>
            </a:r>
            <a:r>
              <a:rPr lang="en-GB" altLang="en-US" sz="2400" u="sng" dirty="0">
                <a:solidFill>
                  <a:schemeClr val="bg1"/>
                </a:solidFill>
                <a:sym typeface="Wingdings 2" pitchFamily="18" charset="2"/>
              </a:rPr>
              <a:t>explain how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it increases or decreases friction.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C83F4453-D824-5146-B579-70C1445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681" y="3101690"/>
            <a:ext cx="3179316" cy="2147203"/>
          </a:xfrm>
          <a:prstGeom prst="cloudCallout">
            <a:avLst>
              <a:gd name="adj1" fmla="val -77451"/>
              <a:gd name="adj2" fmla="val 3827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even a smooth surface look like if we zoom in?</a:t>
            </a:r>
          </a:p>
        </p:txBody>
      </p:sp>
    </p:spTree>
    <p:extLst>
      <p:ext uri="{BB962C8B-B14F-4D97-AF65-F5344CB8AC3E}">
        <p14:creationId xmlns:p14="http://schemas.microsoft.com/office/powerpoint/2010/main" val="24292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23FDAD7-0C83-4F48-98F0-3015AB7E0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04" y="1255"/>
            <a:ext cx="8260595" cy="4644317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E43A82DD-B710-EA49-BA0A-4A627F01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3" y="197637"/>
            <a:ext cx="1933904" cy="111615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0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0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	</a:t>
            </a:r>
            <a:r>
              <a:rPr lang="en-GB" altLang="en-US" sz="2000" kern="0" dirty="0">
                <a:solidFill>
                  <a:schemeClr val="bg1"/>
                </a:solidFill>
                <a:latin typeface="+mn-lt"/>
              </a:rPr>
              <a:t>Click image to run simulation.</a:t>
            </a:r>
            <a:endParaRPr lang="en-US" altLang="en-US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318C45C2-6266-B24E-B922-67583F1F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559" y="1331312"/>
            <a:ext cx="2201566" cy="1548524"/>
          </a:xfrm>
          <a:prstGeom prst="cloudCallout">
            <a:avLst>
              <a:gd name="adj1" fmla="val -33302"/>
              <a:gd name="adj2" fmla="val 807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friction?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186C807D-F33D-0C46-93F9-C253D22E6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986"/>
            <a:ext cx="3094945" cy="1989958"/>
          </a:xfrm>
          <a:prstGeom prst="cloudCallout">
            <a:avLst>
              <a:gd name="adj1" fmla="val 63386"/>
              <a:gd name="adj2" fmla="val 502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lubricant reduce it?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C74D9C3C-2567-4C46-BD81-DF30E4E9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986" y="579821"/>
            <a:ext cx="3094945" cy="1989958"/>
          </a:xfrm>
          <a:prstGeom prst="cloudCallout">
            <a:avLst>
              <a:gd name="adj1" fmla="val 34859"/>
              <a:gd name="adj2" fmla="val 797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friction cause?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DE1A7DA0-F380-B544-82F2-1EDE64C0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716" y="2679774"/>
            <a:ext cx="3094945" cy="1989958"/>
          </a:xfrm>
          <a:prstGeom prst="cloudCallout">
            <a:avLst>
              <a:gd name="adj1" fmla="val 42917"/>
              <a:gd name="adj2" fmla="val 684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this sim be improved?</a:t>
            </a:r>
          </a:p>
        </p:txBody>
      </p:sp>
    </p:spTree>
    <p:extLst>
      <p:ext uri="{BB962C8B-B14F-4D97-AF65-F5344CB8AC3E}">
        <p14:creationId xmlns:p14="http://schemas.microsoft.com/office/powerpoint/2010/main" val="236639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29A1C-CD15-D146-833A-9E4785AC1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43011" cy="2735532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46A843BA-8B86-A940-984B-70C9219F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559" y="2602926"/>
            <a:ext cx="3179316" cy="2147203"/>
          </a:xfrm>
          <a:prstGeom prst="cloudCallout">
            <a:avLst>
              <a:gd name="adj1" fmla="val 44316"/>
              <a:gd name="adj2" fmla="val 6316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do we often add when explaining (rather than just describing)?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BAA34-F3AA-F949-B4B9-4DDDC958CC08}"/>
              </a:ext>
            </a:extLst>
          </p:cNvPr>
          <p:cNvSpPr txBox="1"/>
          <p:nvPr/>
        </p:nvSpPr>
        <p:spPr>
          <a:xfrm>
            <a:off x="249382" y="2776658"/>
            <a:ext cx="5913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rougher a surface, the more friction there is because the bumps on the surface catch more on those of the other surface.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CC101A-23EB-5246-9E17-322F05D13B78}"/>
              </a:ext>
            </a:extLst>
          </p:cNvPr>
          <p:cNvSpPr/>
          <p:nvPr/>
        </p:nvSpPr>
        <p:spPr>
          <a:xfrm rot="21444649">
            <a:off x="2565070" y="3182586"/>
            <a:ext cx="1484416" cy="558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D0C2A-4873-6C41-9646-E4A1771D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2" y="1"/>
            <a:ext cx="3909850" cy="3909850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10EA40B5-9435-0B49-8587-DBFDCD3F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92015"/>
            <a:ext cx="5017157" cy="1752400"/>
          </a:xfrm>
          <a:prstGeom prst="roundRect">
            <a:avLst>
              <a:gd name="adj" fmla="val 618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</a:t>
            </a:r>
            <a:r>
              <a:rPr lang="en-US" altLang="en-US" sz="2400" dirty="0">
                <a:solidFill>
                  <a:schemeClr val="bg1"/>
                </a:solidFill>
              </a:rPr>
              <a:t>Rub your hands together, noticing the difference when you:</a:t>
            </a:r>
          </a:p>
          <a:p>
            <a:pPr marL="806450" lvl="1" indent="-514350">
              <a:buAutoNum type="romanLcParenR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press harder / softer</a:t>
            </a:r>
          </a:p>
          <a:p>
            <a:pPr marL="806450" lvl="1" indent="-514350">
              <a:buAutoNum type="romanLcParenR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move faster / slower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9A966E83-884E-FD41-8520-66D3D9E1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887" y="2040485"/>
            <a:ext cx="3094945" cy="1989958"/>
          </a:xfrm>
          <a:prstGeom prst="cloudCallout">
            <a:avLst>
              <a:gd name="adj1" fmla="val -59915"/>
              <a:gd name="adj2" fmla="val 6725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would this effect be helpful?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74443663-A14F-794D-8578-37590979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177" y="2418516"/>
            <a:ext cx="3094945" cy="1989958"/>
          </a:xfrm>
          <a:prstGeom prst="cloudCallout">
            <a:avLst>
              <a:gd name="adj1" fmla="val 44068"/>
              <a:gd name="adj2" fmla="val 7740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would this effect be not helpful?</a:t>
            </a:r>
          </a:p>
        </p:txBody>
      </p:sp>
    </p:spTree>
    <p:extLst>
      <p:ext uri="{BB962C8B-B14F-4D97-AF65-F5344CB8AC3E}">
        <p14:creationId xmlns:p14="http://schemas.microsoft.com/office/powerpoint/2010/main" val="420525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5E06C-6450-8B42-A8C4-18C6BD6A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5462"/>
              </p:ext>
            </p:extLst>
          </p:nvPr>
        </p:nvGraphicFramePr>
        <p:xfrm>
          <a:off x="213360" y="265430"/>
          <a:ext cx="8625840" cy="438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996594843"/>
                    </a:ext>
                  </a:extLst>
                </a:gridCol>
                <a:gridCol w="4312920">
                  <a:extLst>
                    <a:ext uri="{9D8B030D-6E8A-4147-A177-3AD203B41FA5}">
                      <a16:colId xmlns:a16="http://schemas.microsoft.com/office/drawing/2014/main" val="3108446341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Helpful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helpful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084613"/>
                  </a:ext>
                </a:extLst>
              </a:tr>
              <a:tr h="3868754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989917"/>
                  </a:ext>
                </a:extLst>
              </a:tr>
            </a:tbl>
          </a:graphicData>
        </a:graphic>
      </p:graphicFrame>
      <p:sp>
        <p:nvSpPr>
          <p:cNvPr id="3" name="AutoShape 26">
            <a:extLst>
              <a:ext uri="{FF2B5EF4-FFF2-40B4-BE49-F238E27FC236}">
                <a16:creationId xmlns:a16="http://schemas.microsoft.com/office/drawing/2014/main" id="{92756533-FE5C-F94D-BD13-02AFAA40A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" y="1022332"/>
            <a:ext cx="8322005" cy="1304308"/>
          </a:xfrm>
          <a:prstGeom prst="roundRect">
            <a:avLst>
              <a:gd name="adj" fmla="val 1296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this table with a pencil &amp; ruler.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List examples of where friction is helpful and not helpful.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Use the info on the next few slides to add to your lists.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493C6B6F-8A46-F64A-9809-AAD4F679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21" y="2813269"/>
            <a:ext cx="3094945" cy="1989958"/>
          </a:xfrm>
          <a:prstGeom prst="cloudCallout">
            <a:avLst>
              <a:gd name="adj1" fmla="val 63386"/>
              <a:gd name="adj2" fmla="val 597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friction cause in the </a:t>
            </a:r>
            <a:r>
              <a:rPr lang="en-GB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sim?</a:t>
            </a:r>
          </a:p>
        </p:txBody>
      </p:sp>
    </p:spTree>
    <p:extLst>
      <p:ext uri="{BB962C8B-B14F-4D97-AF65-F5344CB8AC3E}">
        <p14:creationId xmlns:p14="http://schemas.microsoft.com/office/powerpoint/2010/main" val="427530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A77C4-292A-794C-9BAF-FFDE7559D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00" y="0"/>
            <a:ext cx="72738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EF48B-C1A0-C644-8049-53437520B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" y="1889760"/>
            <a:ext cx="363301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80C03-F663-6B4A-99A8-32D47BBCD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31501" cy="3230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B2C90-E351-3046-8B2B-89A933E5E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37" y="0"/>
            <a:ext cx="6129863" cy="31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94BCE8C-EA64-7246-ABD8-D6592AD22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1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2B705-FD9D-964F-9F17-74979A1D1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920" y="4512417"/>
            <a:ext cx="3535680" cy="631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0333B-8964-EC44-82BD-93823AF3F61D}"/>
              </a:ext>
            </a:extLst>
          </p:cNvPr>
          <p:cNvSpPr txBox="1"/>
          <p:nvPr/>
        </p:nvSpPr>
        <p:spPr>
          <a:xfrm>
            <a:off x="125730" y="4491990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Students:</a:t>
            </a:r>
          </a:p>
        </p:txBody>
      </p:sp>
    </p:spTree>
    <p:extLst>
      <p:ext uri="{BB962C8B-B14F-4D97-AF65-F5344CB8AC3E}">
        <p14:creationId xmlns:p14="http://schemas.microsoft.com/office/powerpoint/2010/main" val="42456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2DCC911-F23F-C34F-8C83-684CDCDB17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0A9A328-55DB-D645-A5D6-98745D63839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00391" y="1383506"/>
            <a:ext cx="7694579" cy="25384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Recall some effects of frictional forces.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some ways in which friction can be changed.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Suggest how and why friction has been reduced or increased in unfamiliar situations.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62D7B40A-4C2D-8D40-9DD1-3153F5FC221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5337748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5E06C-6450-8B42-A8C4-18C6BD6A9B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360" y="265430"/>
          <a:ext cx="8625840" cy="438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996594843"/>
                    </a:ext>
                  </a:extLst>
                </a:gridCol>
                <a:gridCol w="4312920">
                  <a:extLst>
                    <a:ext uri="{9D8B030D-6E8A-4147-A177-3AD203B41FA5}">
                      <a16:colId xmlns:a16="http://schemas.microsoft.com/office/drawing/2014/main" val="3108446341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Helpful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helpful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084613"/>
                  </a:ext>
                </a:extLst>
              </a:tr>
              <a:tr h="3868754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989917"/>
                  </a:ext>
                </a:extLst>
              </a:tr>
            </a:tbl>
          </a:graphicData>
        </a:graphic>
      </p:graphicFrame>
      <p:sp>
        <p:nvSpPr>
          <p:cNvPr id="4" name="AutoShape 18">
            <a:extLst>
              <a:ext uri="{FF2B5EF4-FFF2-40B4-BE49-F238E27FC236}">
                <a16:creationId xmlns:a16="http://schemas.microsoft.com/office/drawing/2014/main" id="{493C6B6F-8A46-F64A-9809-AAD4F679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36" y="1068780"/>
            <a:ext cx="3911613" cy="2808172"/>
          </a:xfrm>
          <a:prstGeom prst="cloudCallout">
            <a:avLst>
              <a:gd name="adj1" fmla="val -56229"/>
              <a:gd name="adj2" fmla="val 656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friction disappeared would life overall be harder or easier?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4EF72FFD-6F56-E14C-A03F-DD9421E2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252" y="973808"/>
            <a:ext cx="4393870" cy="3218182"/>
          </a:xfrm>
          <a:prstGeom prst="roundRect">
            <a:avLst>
              <a:gd name="adj" fmla="val 7869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H/W</a:t>
            </a:r>
          </a:p>
          <a:p>
            <a:pPr marL="11113" indent="-1111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Write a diary entry or story about the day friction disappeared (maybe due to a lubricating mist)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.</a:t>
            </a:r>
          </a:p>
          <a:p>
            <a:pPr marL="11113" indent="-1111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Include scientific explanations of why some things would be easier &amp; some more difficult.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0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surface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friction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FFFFFF"/>
                </a:solidFill>
                <a:latin typeface="Arial"/>
              </a:rPr>
              <a:t>s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urface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rough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lubricant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9DA1-B00E-A84A-8322-24D56147E415}"/>
              </a:ext>
            </a:extLst>
          </p:cNvPr>
          <p:cNvSpPr txBox="1"/>
          <p:nvPr/>
        </p:nvSpPr>
        <p:spPr>
          <a:xfrm>
            <a:off x="0" y="83127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streamlined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F117BF7-4383-1246-A25B-F9CB446D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5DCC106-C5E2-804F-B9AB-A0B7A7470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State what is meant by: </a:t>
            </a:r>
            <a:r>
              <a:rPr lang="en-GB" altLang="en-US" sz="2800" dirty="0">
                <a:solidFill>
                  <a:srgbClr val="934C74"/>
                </a:solidFill>
              </a:rPr>
              <a:t>friction.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how friction forces affect movement.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some ways in which friction can be changed.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Identify simple situations in which friction is either helpful or not helpful.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9F08388-AAF7-324F-B4B6-B0D1D1D9DB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1600487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2DCC911-F23F-C34F-8C83-684CDCDB17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0A9A328-55DB-D645-A5D6-98745D63839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00391" y="1383506"/>
            <a:ext cx="7694579" cy="25384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Recall some effects of frictional forces.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some ways in which friction can be changed.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Suggest how and why friction has been reduced or increased in unfamiliar situations.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62D7B40A-4C2D-8D40-9DD1-3153F5FC221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568586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2A49638-F470-714B-B831-A1F4C561BF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54AA27F-926C-3145-976E-5F52A9CA73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85218" y="1354323"/>
            <a:ext cx="7996135" cy="1620441"/>
          </a:xfrm>
        </p:spPr>
        <p:txBody>
          <a:bodyPr/>
          <a:lstStyle/>
          <a:p>
            <a:pPr marL="403622" lvl="1" indent="-269081">
              <a:buClr>
                <a:srgbClr val="934C74"/>
              </a:buClr>
              <a:buNone/>
            </a:pPr>
            <a:endParaRPr lang="en-GB" altLang="en-US" sz="2100" dirty="0"/>
          </a:p>
          <a:p>
            <a:pPr marL="403622" lvl="1" indent="-269081">
              <a:buClr>
                <a:srgbClr val="934C74"/>
              </a:buClr>
            </a:pPr>
            <a:r>
              <a:rPr lang="en-GB" altLang="en-US" sz="2800" dirty="0"/>
              <a:t>Draw lines of best fit on scatter graphs.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D39B5246-4AA0-F445-BC35-4D2E789DCAD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2346166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2A49638-F470-714B-B831-A1F4C561BF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54AA27F-926C-3145-976E-5F52A9CA73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85218" y="1354323"/>
            <a:ext cx="7996135" cy="1620441"/>
          </a:xfrm>
        </p:spPr>
        <p:txBody>
          <a:bodyPr/>
          <a:lstStyle/>
          <a:p>
            <a:pPr marL="403622" lvl="1" indent="-269081">
              <a:buClr>
                <a:srgbClr val="934C74"/>
              </a:buClr>
              <a:buNone/>
            </a:pPr>
            <a:endParaRPr lang="en-GB" altLang="en-US" sz="2100" dirty="0"/>
          </a:p>
          <a:p>
            <a:pPr marL="403622" lvl="1" indent="-269081">
              <a:buClr>
                <a:srgbClr val="934C74"/>
              </a:buClr>
            </a:pPr>
            <a:r>
              <a:rPr lang="en-GB" altLang="en-US" sz="2800" dirty="0"/>
              <a:t>Draw lines of best fit on scatter graphs.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D39B5246-4AA0-F445-BC35-4D2E789DCAD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09152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8E2321D9-8371-2648-B348-15522255F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89FFD65E-82D8-054F-A50D-03D70DA8D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Friction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B907F93A-8521-7A40-A8C9-4318010D06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5128801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AE964E06-37C0-814E-BD5F-E165F544CD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7676B73-EC59-1C41-A192-A3029D3E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850CE9-2106-3C4E-BC3E-8A1751A4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31" name="Rectangle 4">
            <a:extLst>
              <a:ext uri="{FF2B5EF4-FFF2-40B4-BE49-F238E27FC236}">
                <a16:creationId xmlns:a16="http://schemas.microsoft.com/office/drawing/2014/main" id="{2DC1F39C-CC3A-AC47-8AB9-7CA222BB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32" name="Content Placeholder 5">
            <a:extLst>
              <a:ext uri="{FF2B5EF4-FFF2-40B4-BE49-F238E27FC236}">
                <a16:creationId xmlns:a16="http://schemas.microsoft.com/office/drawing/2014/main" id="{2A77CAE2-CACA-914D-B04A-029D620B9D12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There should be no friction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021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EC1ECB46-5AAF-DF41-A1CE-E733456FB4A8}"/>
              </a:ext>
            </a:extLst>
          </p:cNvPr>
          <p:cNvSpPr>
            <a:spLocks/>
          </p:cNvSpPr>
          <p:nvPr/>
        </p:nvSpPr>
        <p:spPr bwMode="auto">
          <a:xfrm>
            <a:off x="1494235" y="1619250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Cars would need smaller engines. Things wouldn’t wear away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Cars would not be able to stop. You would have to drink through a straw because you couldn’t pick up a glass.</a:t>
            </a: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What would walking be like if there was no friction? The material used on the inside of non-stick cooking pans has very low friction – it is very difficult to make it stick to the pan!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C0973845-DBDB-6040-8328-6096854678A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C01FF3-C4B9-C147-A438-3ECC8982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FADE8-D50C-5847-82B8-04F303971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22" name="Rectangle 4">
            <a:extLst>
              <a:ext uri="{FF2B5EF4-FFF2-40B4-BE49-F238E27FC236}">
                <a16:creationId xmlns:a16="http://schemas.microsoft.com/office/drawing/2014/main" id="{BB75AC87-850C-BD43-B2EC-D8AF621C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23" name="Content Placeholder 5">
            <a:extLst>
              <a:ext uri="{FF2B5EF4-FFF2-40B4-BE49-F238E27FC236}">
                <a16:creationId xmlns:a16="http://schemas.microsoft.com/office/drawing/2014/main" id="{D24CFE5F-10BE-0946-8F6B-985A45AAD67A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There should be no friction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34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1A1BFA72-15C4-324A-9988-7E9D4971B5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7A1938D4-7433-C94E-889E-86D358021C3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7B492733-976B-8A4A-905F-CFF69D0EC5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318647" cy="369332"/>
          </a:xfrm>
        </p:spPr>
        <p:txBody>
          <a:bodyPr>
            <a:spAutoFit/>
          </a:bodyPr>
          <a:lstStyle/>
          <a:p>
            <a:r>
              <a:rPr lang="en-GB" altLang="en-US"/>
              <a:t>A bicycle is not going very fast.</a:t>
            </a:r>
          </a:p>
        </p:txBody>
      </p:sp>
      <p:sp>
        <p:nvSpPr>
          <p:cNvPr id="9933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DEB785A-3F3F-A340-B8E7-DB0A7F25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879790-143D-8647-A202-CD9D2466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359809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E4E5CE1F-A766-284E-9D9E-2E136455BD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59271230-DA5B-EA4F-BBF7-79A9438D383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>
            <a:extLst>
              <a:ext uri="{FF2B5EF4-FFF2-40B4-BE49-F238E27FC236}">
                <a16:creationId xmlns:a16="http://schemas.microsoft.com/office/drawing/2014/main" id="{E162768F-3ACC-6C42-9350-8752E181D3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263878" cy="369332"/>
          </a:xfrm>
        </p:spPr>
        <p:txBody>
          <a:bodyPr>
            <a:spAutoFit/>
          </a:bodyPr>
          <a:lstStyle/>
          <a:p>
            <a:r>
              <a:rPr lang="en-GB" altLang="en-US"/>
              <a:t>A bicycle is not going very fast.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28CB1FB4-E2B8-DB42-B34C-F9C35530948C}"/>
              </a:ext>
            </a:extLst>
          </p:cNvPr>
          <p:cNvSpPr>
            <a:spLocks/>
          </p:cNvSpPr>
          <p:nvPr/>
        </p:nvSpPr>
        <p:spPr bwMode="auto">
          <a:xfrm>
            <a:off x="1494235" y="1483519"/>
            <a:ext cx="6155531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axles need lubricating.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brakes are catching.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There is a strong wind blowing.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cyclist is not pedalling hard.</a:t>
            </a:r>
          </a:p>
        </p:txBody>
      </p:sp>
      <p:sp>
        <p:nvSpPr>
          <p:cNvPr id="10035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847A8D-2351-934B-B907-76F1E63A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FD9792-A780-8747-8D65-C863E73B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5072740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>
            <a:extLst>
              <a:ext uri="{FF2B5EF4-FFF2-40B4-BE49-F238E27FC236}">
                <a16:creationId xmlns:a16="http://schemas.microsoft.com/office/drawing/2014/main" id="{E974DAA5-6902-E14D-B336-D72912F91BB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EB204E-18F7-DC40-92DB-514B8BE1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EC7AA0A-A11D-AF48-9BD0-AC2DE9B77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1392" name="Rectangle 4">
            <a:extLst>
              <a:ext uri="{FF2B5EF4-FFF2-40B4-BE49-F238E27FC236}">
                <a16:creationId xmlns:a16="http://schemas.microsoft.com/office/drawing/2014/main" id="{F62786CB-8DC9-F04B-A339-1173F830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1393" name="Content Placeholder 5">
            <a:extLst>
              <a:ext uri="{FF2B5EF4-FFF2-40B4-BE49-F238E27FC236}">
                <a16:creationId xmlns:a16="http://schemas.microsoft.com/office/drawing/2014/main" id="{0E776F7F-B2AA-EF42-A533-FC2CE11BD176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Oil.</a:t>
            </a:r>
          </a:p>
        </p:txBody>
      </p:sp>
    </p:spTree>
    <p:extLst>
      <p:ext uri="{BB962C8B-B14F-4D97-AF65-F5344CB8AC3E}">
        <p14:creationId xmlns:p14="http://schemas.microsoft.com/office/powerpoint/2010/main" val="15940971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5">
            <a:extLst>
              <a:ext uri="{FF2B5EF4-FFF2-40B4-BE49-F238E27FC236}">
                <a16:creationId xmlns:a16="http://schemas.microsoft.com/office/drawing/2014/main" id="{BEF2DF9B-9D49-E543-A514-4AE44027662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F48449-F751-ED44-843E-3122C9B3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B532EE3-3EA7-DF4B-BABC-B4893F00F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1DD10A0-CBEA-6546-BA75-59D5B034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2420" name="Rectangle 4">
            <a:extLst>
              <a:ext uri="{FF2B5EF4-FFF2-40B4-BE49-F238E27FC236}">
                <a16:creationId xmlns:a16="http://schemas.microsoft.com/office/drawing/2014/main" id="{42FD2800-CC14-1D48-8AFE-CE8C63DE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2421" name="Content Placeholder 5">
            <a:extLst>
              <a:ext uri="{FF2B5EF4-FFF2-40B4-BE49-F238E27FC236}">
                <a16:creationId xmlns:a16="http://schemas.microsoft.com/office/drawing/2014/main" id="{881E4528-8F4B-6D41-BDD0-02E6B2A58396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Oil.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46FFA02-0BE4-1A45-B5F0-831ACEB9D763}"/>
              </a:ext>
            </a:extLst>
          </p:cNvPr>
          <p:cNvSpPr>
            <a:spLocks/>
          </p:cNvSpPr>
          <p:nvPr/>
        </p:nvSpPr>
        <p:spPr bwMode="auto">
          <a:xfrm>
            <a:off x="1494235" y="1619250"/>
            <a:ext cx="6155531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Name a lubricant.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should you put on the axles of a bicycle to reduce friction?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should you never put on the brake blocks of a bicycle?</a:t>
            </a:r>
          </a:p>
        </p:txBody>
      </p:sp>
    </p:spTree>
    <p:extLst>
      <p:ext uri="{BB962C8B-B14F-4D97-AF65-F5344CB8AC3E}">
        <p14:creationId xmlns:p14="http://schemas.microsoft.com/office/powerpoint/2010/main" val="38039881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0316FCC9-4DF1-1C42-B9C2-9A2583B3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41604"/>
            <a:ext cx="8074053" cy="596902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 Use these questions as part of your active revision.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9914E-4C80-1E4A-B713-07F316A0B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650"/>
            <a:ext cx="9144000" cy="1716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0C698-A160-2F4F-ACEF-AC6B18A9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0624"/>
            <a:ext cx="9144000" cy="1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9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365DC-15E0-E046-BDF0-CF65D604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6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08CA5-AB27-3D44-8465-B2E2FD54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7555"/>
            <a:ext cx="9144000" cy="195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91A78-26B1-0747-AE60-BE80AAA28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0130"/>
            <a:ext cx="9144000" cy="19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3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43999-E5A0-A142-ADD1-36CD9AEF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E5C7F-C815-B643-BE0C-0D221110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4000"/>
            <a:ext cx="9144000" cy="13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B5ACF4-28CA-7343-8E3C-A96D3BF8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72" y="0"/>
            <a:ext cx="7961856" cy="5143500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F12D40DD-7FFF-9542-9812-09144AD9445D}"/>
              </a:ext>
            </a:extLst>
          </p:cNvPr>
          <p:cNvSpPr/>
          <p:nvPr/>
        </p:nvSpPr>
        <p:spPr>
          <a:xfrm>
            <a:off x="121920" y="90078"/>
            <a:ext cx="773723" cy="682082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0035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21A4B-4564-6A4B-8FFD-5CBB344A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B9919-3581-4A4C-867B-081323AC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500"/>
            <a:ext cx="9144000" cy="1592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08A46-D6CF-3748-823D-DCB1F7DE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2009"/>
            <a:ext cx="9144000" cy="9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39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5573-8EE4-A842-BC8F-DDED5791C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58"/>
            <a:ext cx="5569527" cy="291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69829-1107-7C41-89FE-78A724563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330" y="2669222"/>
            <a:ext cx="6222670" cy="20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3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053C7-CF33-2B47-865A-9BDD8B3A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29" y="0"/>
            <a:ext cx="6452034" cy="42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0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499E3-8D4F-4E4E-A545-4DB0B6327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844" y="0"/>
            <a:ext cx="6828124" cy="39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29BD14-7CBD-A446-87CB-DD6DDC99E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20247" cy="5075406"/>
          </a:xfrm>
          <a:prstGeom prst="rect">
            <a:avLst/>
          </a:prstGeom>
        </p:spPr>
      </p:pic>
      <p:sp>
        <p:nvSpPr>
          <p:cNvPr id="7" name="AutoShape 26">
            <a:extLst>
              <a:ext uri="{FF2B5EF4-FFF2-40B4-BE49-F238E27FC236}">
                <a16:creationId xmlns:a16="http://schemas.microsoft.com/office/drawing/2014/main" id="{FA152BC1-EDF8-0B41-AE08-CA190891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795" y="179052"/>
            <a:ext cx="4716286" cy="3143268"/>
          </a:xfrm>
          <a:prstGeom prst="roundRect">
            <a:avLst>
              <a:gd name="adj" fmla="val 530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Read 7Kc-2 </a:t>
            </a: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Investigating Friction 1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and use an “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er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… 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er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” sentence to write your prediction. OR</a:t>
            </a:r>
          </a:p>
          <a:p>
            <a:pPr marL="415925" indent="-415925">
              <a:tabLst>
                <a:tab pos="395288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	Use 7Kc-3 </a:t>
            </a: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Investigating friction 2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to plan your own investigation into a different variable.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6C8466CC-A93F-8542-83D9-91249C57CD54}"/>
              </a:ext>
            </a:extLst>
          </p:cNvPr>
          <p:cNvSpPr/>
          <p:nvPr/>
        </p:nvSpPr>
        <p:spPr>
          <a:xfrm>
            <a:off x="4257040" y="1685198"/>
            <a:ext cx="397803" cy="387442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8D03C-DB77-5A49-9778-946BF013E914}"/>
              </a:ext>
            </a:extLst>
          </p:cNvPr>
          <p:cNvSpPr txBox="1"/>
          <p:nvPr/>
        </p:nvSpPr>
        <p:spPr>
          <a:xfrm>
            <a:off x="4094480" y="3411280"/>
            <a:ext cx="491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bigger the force pressing two surfaces together, the _____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friction between them.</a:t>
            </a:r>
          </a:p>
        </p:txBody>
      </p:sp>
    </p:spTree>
    <p:extLst>
      <p:ext uri="{BB962C8B-B14F-4D97-AF65-F5344CB8AC3E}">
        <p14:creationId xmlns:p14="http://schemas.microsoft.com/office/powerpoint/2010/main" val="22089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2E2054-5EFD-9044-8934-340C097F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2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34CBE-003F-FA4D-8406-E882BF41D12B}"/>
              </a:ext>
            </a:extLst>
          </p:cNvPr>
          <p:cNvSpPr txBox="1"/>
          <p:nvPr/>
        </p:nvSpPr>
        <p:spPr>
          <a:xfrm>
            <a:off x="368300" y="1526540"/>
            <a:ext cx="823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bigger the force pressing two surfaces together, the greater the friction between them.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82751130-CC16-1F4F-AF38-254E2021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080" y="2428240"/>
            <a:ext cx="3810001" cy="2468879"/>
          </a:xfrm>
          <a:prstGeom prst="cloudCallout">
            <a:avLst>
              <a:gd name="adj1" fmla="val 57943"/>
              <a:gd name="adj2" fmla="val 546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sheet suggest you will change the pressing force?</a:t>
            </a:r>
          </a:p>
        </p:txBody>
      </p:sp>
    </p:spTree>
    <p:extLst>
      <p:ext uri="{BB962C8B-B14F-4D97-AF65-F5344CB8AC3E}">
        <p14:creationId xmlns:p14="http://schemas.microsoft.com/office/powerpoint/2010/main" val="38508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E0FF0-2C62-2D4E-9485-44E09704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26" y="0"/>
            <a:ext cx="83759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0622C-D820-FB43-9FCB-F288071F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692" cy="306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4A35A-B08D-F343-90DF-75AAC8F2A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7882"/>
            <a:ext cx="9144000" cy="2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1517</Words>
  <Application>Microsoft Office PowerPoint</Application>
  <PresentationFormat>On-screen Show (16:9)</PresentationFormat>
  <Paragraphs>203</Paragraphs>
  <Slides>53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53</vt:i4>
      </vt:variant>
    </vt:vector>
  </HeadingPairs>
  <TitlesOfParts>
    <vt:vector size="72" baseType="lpstr">
      <vt:lpstr>Arial</vt:lpstr>
      <vt:lpstr>Arial Black</vt:lpstr>
      <vt:lpstr>Calibri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5</cp:revision>
  <dcterms:modified xsi:type="dcterms:W3CDTF">2018-10-18T18:55:37Z</dcterms:modified>
</cp:coreProperties>
</file>