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537BBE-33E1-45BE-AEBB-F0D36975F260}" v="415" dt="2023-02-08T20:10:04.7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2/9/2023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293338"/>
            <a:ext cx="9144000" cy="3274592"/>
          </a:xfrm>
        </p:spPr>
        <p:txBody>
          <a:bodyPr anchor="ctr">
            <a:normAutofit/>
          </a:bodyPr>
          <a:lstStyle/>
          <a:p>
            <a:r>
              <a:rPr lang="en-US" sz="7200" dirty="0">
                <a:latin typeface="Bradley Hand ITC"/>
              </a:rPr>
              <a:t>How to stay safe online</a:t>
            </a:r>
            <a:br>
              <a:rPr lang="en-US" sz="7200" dirty="0">
                <a:latin typeface="Bradley Hand ITC"/>
              </a:rPr>
            </a:br>
            <a:r>
              <a:rPr lang="en-US" sz="7200" dirty="0">
                <a:latin typeface="Bradley Hand ITC"/>
              </a:rPr>
              <a:t>by </a:t>
            </a:r>
            <a:r>
              <a:rPr lang="en-US" sz="7200" dirty="0" err="1">
                <a:latin typeface="Bradley Hand ITC"/>
              </a:rPr>
              <a:t>Hibah</a:t>
            </a:r>
            <a:r>
              <a:rPr lang="en-US" sz="7200" dirty="0">
                <a:latin typeface="Bradley Hand ITC"/>
              </a:rPr>
              <a:t> Mughal</a:t>
            </a:r>
          </a:p>
        </p:txBody>
      </p:sp>
      <p:cxnSp>
        <p:nvCxnSpPr>
          <p:cNvPr id="13" name="Straight Connector 12">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E9AB4-2FB5-A2BA-D1CC-48DB92417ABD}"/>
              </a:ext>
            </a:extLst>
          </p:cNvPr>
          <p:cNvSpPr>
            <a:spLocks noGrp="1"/>
          </p:cNvSpPr>
          <p:nvPr>
            <p:ph type="title"/>
          </p:nvPr>
        </p:nvSpPr>
        <p:spPr>
          <a:xfrm>
            <a:off x="4965430" y="629268"/>
            <a:ext cx="6586491" cy="1286160"/>
          </a:xfrm>
        </p:spPr>
        <p:txBody>
          <a:bodyPr anchor="b">
            <a:normAutofit/>
          </a:bodyPr>
          <a:lstStyle/>
          <a:p>
            <a:r>
              <a:rPr lang="en-US" dirty="0">
                <a:cs typeface="Calibri Light"/>
              </a:rPr>
              <a:t>                      </a:t>
            </a:r>
          </a:p>
        </p:txBody>
      </p:sp>
      <p:sp>
        <p:nvSpPr>
          <p:cNvPr id="3" name="Content Placeholder 2">
            <a:extLst>
              <a:ext uri="{FF2B5EF4-FFF2-40B4-BE49-F238E27FC236}">
                <a16:creationId xmlns:a16="http://schemas.microsoft.com/office/drawing/2014/main" id="{C8CDFBA4-4E0D-6FA6-E3E7-DDE872CE192A}"/>
              </a:ext>
            </a:extLst>
          </p:cNvPr>
          <p:cNvSpPr>
            <a:spLocks noGrp="1"/>
          </p:cNvSpPr>
          <p:nvPr>
            <p:ph idx="1"/>
          </p:nvPr>
        </p:nvSpPr>
        <p:spPr>
          <a:xfrm>
            <a:off x="4965431" y="2438400"/>
            <a:ext cx="6586489" cy="3785419"/>
          </a:xfrm>
        </p:spPr>
        <p:txBody>
          <a:bodyPr vert="horz" lIns="91440" tIns="45720" rIns="91440" bIns="45720" rtlCol="0">
            <a:normAutofit/>
          </a:bodyPr>
          <a:lstStyle/>
          <a:p>
            <a:r>
              <a:rPr lang="en-US" sz="2000">
                <a:latin typeface="Bradley Hand ITC"/>
              </a:rPr>
              <a:t>There is a lot of harmful things online like phishing, cyberbullying, trolling and many more. </a:t>
            </a:r>
            <a:endParaRPr lang="en-US" sz="2000">
              <a:latin typeface="Calibri" panose="020F0502020204030204"/>
              <a:cs typeface="Calibri" panose="020F0502020204030204"/>
            </a:endParaRPr>
          </a:p>
          <a:p>
            <a:r>
              <a:rPr lang="en-US" sz="2000">
                <a:latin typeface="Bradley Hand ITC"/>
              </a:rPr>
              <a:t>If you have been in contact with people who are harmful it is your job to report them.</a:t>
            </a:r>
          </a:p>
        </p:txBody>
      </p:sp>
      <p:pic>
        <p:nvPicPr>
          <p:cNvPr id="5" name="Picture 4" descr="Padlock on computer motherboard">
            <a:extLst>
              <a:ext uri="{FF2B5EF4-FFF2-40B4-BE49-F238E27FC236}">
                <a16:creationId xmlns:a16="http://schemas.microsoft.com/office/drawing/2014/main" id="{FFE491D2-461A-DA0E-07E5-2789F6BA325B}"/>
              </a:ext>
            </a:extLst>
          </p:cNvPr>
          <p:cNvPicPr>
            <a:picLocks noChangeAspect="1"/>
          </p:cNvPicPr>
          <p:nvPr/>
        </p:nvPicPr>
        <p:blipFill rotWithShape="1">
          <a:blip r:embed="rId2"/>
          <a:srcRect l="13387" r="41497" b="4"/>
          <a:stretch/>
        </p:blipFill>
        <p:spPr>
          <a:xfrm>
            <a:off x="20" y="10"/>
            <a:ext cx="4635571"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25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8C0E2-9C83-1D1B-9549-67ED3376ACF0}"/>
              </a:ext>
            </a:extLst>
          </p:cNvPr>
          <p:cNvSpPr>
            <a:spLocks noGrp="1"/>
          </p:cNvSpPr>
          <p:nvPr>
            <p:ph type="title"/>
          </p:nvPr>
        </p:nvSpPr>
        <p:spPr>
          <a:xfrm>
            <a:off x="836679" y="723898"/>
            <a:ext cx="6002110" cy="1495425"/>
          </a:xfrm>
        </p:spPr>
        <p:txBody>
          <a:bodyPr>
            <a:normAutofit/>
          </a:bodyPr>
          <a:lstStyle/>
          <a:p>
            <a:r>
              <a:rPr lang="en-US" sz="4000">
                <a:cs typeface="Calibri Light"/>
              </a:rPr>
              <a:t>                      </a:t>
            </a:r>
          </a:p>
        </p:txBody>
      </p:sp>
      <p:sp>
        <p:nvSpPr>
          <p:cNvPr id="3" name="Content Placeholder 2">
            <a:extLst>
              <a:ext uri="{FF2B5EF4-FFF2-40B4-BE49-F238E27FC236}">
                <a16:creationId xmlns:a16="http://schemas.microsoft.com/office/drawing/2014/main" id="{80B24643-5CAE-60DB-3711-A9ED824E4969}"/>
              </a:ext>
            </a:extLst>
          </p:cNvPr>
          <p:cNvSpPr>
            <a:spLocks noGrp="1"/>
          </p:cNvSpPr>
          <p:nvPr>
            <p:ph idx="1"/>
          </p:nvPr>
        </p:nvSpPr>
        <p:spPr>
          <a:xfrm>
            <a:off x="836680" y="2405067"/>
            <a:ext cx="6002110" cy="3729034"/>
          </a:xfrm>
        </p:spPr>
        <p:txBody>
          <a:bodyPr vert="horz" lIns="91440" tIns="45720" rIns="91440" bIns="45720" rtlCol="0">
            <a:normAutofit/>
          </a:bodyPr>
          <a:lstStyle/>
          <a:p>
            <a:r>
              <a:rPr lang="en-US" sz="2000">
                <a:latin typeface="Bradley Hand ITC"/>
              </a:rPr>
              <a:t>Phishing is when somebody sends you a variety of emails, comments and messages asking for personal items such as your password, bank card details and frankly your location</a:t>
            </a:r>
          </a:p>
          <a:p>
            <a:r>
              <a:rPr lang="en-US" sz="2000">
                <a:latin typeface="Bradley Hand ITC"/>
              </a:rPr>
              <a:t>Cyberbullying is online bullying</a:t>
            </a:r>
          </a:p>
          <a:p>
            <a:r>
              <a:rPr lang="en-US" sz="2000">
                <a:latin typeface="Bradley Hand ITC"/>
              </a:rPr>
              <a:t>Online Trolling is somebody in a server sending offensive and discriminative messages on the group chat of that server.</a:t>
            </a:r>
          </a:p>
        </p:txBody>
      </p:sp>
      <p:pic>
        <p:nvPicPr>
          <p:cNvPr id="5" name="Picture 4" descr="Exclamation mark on a yellow background">
            <a:extLst>
              <a:ext uri="{FF2B5EF4-FFF2-40B4-BE49-F238E27FC236}">
                <a16:creationId xmlns:a16="http://schemas.microsoft.com/office/drawing/2014/main" id="{5A3632BF-9AA8-2583-236F-DF253A35D731}"/>
              </a:ext>
            </a:extLst>
          </p:cNvPr>
          <p:cNvPicPr>
            <a:picLocks noChangeAspect="1"/>
          </p:cNvPicPr>
          <p:nvPr/>
        </p:nvPicPr>
        <p:blipFill rotWithShape="1">
          <a:blip r:embed="rId2"/>
          <a:srcRect l="29235" r="16167" b="4"/>
          <a:stretch/>
        </p:blipFill>
        <p:spPr>
          <a:xfrm>
            <a:off x="7199440" y="10"/>
            <a:ext cx="4992560" cy="6857990"/>
          </a:xfrm>
          <a:prstGeom prst="rect">
            <a:avLst/>
          </a:prstGeom>
          <a:effectLst/>
        </p:spPr>
      </p:pic>
    </p:spTree>
    <p:extLst>
      <p:ext uri="{BB962C8B-B14F-4D97-AF65-F5344CB8AC3E}">
        <p14:creationId xmlns:p14="http://schemas.microsoft.com/office/powerpoint/2010/main" val="1731391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81714E-B923-91E1-CCAC-A62B1552BDEA}"/>
              </a:ext>
            </a:extLst>
          </p:cNvPr>
          <p:cNvSpPr>
            <a:spLocks noGrp="1"/>
          </p:cNvSpPr>
          <p:nvPr>
            <p:ph type="title"/>
          </p:nvPr>
        </p:nvSpPr>
        <p:spPr>
          <a:xfrm>
            <a:off x="838201" y="365125"/>
            <a:ext cx="5251316" cy="1807305"/>
          </a:xfrm>
        </p:spPr>
        <p:txBody>
          <a:bodyPr>
            <a:normAutofit/>
          </a:bodyPr>
          <a:lstStyle/>
          <a:p>
            <a:r>
              <a:rPr lang="en-US" dirty="0">
                <a:cs typeface="Calibri Light"/>
              </a:rPr>
              <a:t>              </a:t>
            </a:r>
            <a:endParaRPr lang="en-US" dirty="0"/>
          </a:p>
        </p:txBody>
      </p:sp>
      <p:sp>
        <p:nvSpPr>
          <p:cNvPr id="3" name="Content Placeholder 2">
            <a:extLst>
              <a:ext uri="{FF2B5EF4-FFF2-40B4-BE49-F238E27FC236}">
                <a16:creationId xmlns:a16="http://schemas.microsoft.com/office/drawing/2014/main" id="{36A77841-9EDB-FF4F-445A-2841D586A315}"/>
              </a:ext>
            </a:extLst>
          </p:cNvPr>
          <p:cNvSpPr>
            <a:spLocks noGrp="1"/>
          </p:cNvSpPr>
          <p:nvPr>
            <p:ph idx="1"/>
          </p:nvPr>
        </p:nvSpPr>
        <p:spPr>
          <a:xfrm>
            <a:off x="838200" y="2333297"/>
            <a:ext cx="4619621" cy="3843666"/>
          </a:xfrm>
        </p:spPr>
        <p:txBody>
          <a:bodyPr vert="horz" lIns="91440" tIns="45720" rIns="91440" bIns="45720" rtlCol="0">
            <a:normAutofit/>
          </a:bodyPr>
          <a:lstStyle/>
          <a:p>
            <a:r>
              <a:rPr lang="en-US" sz="2000">
                <a:latin typeface="Bradley Hand ITC"/>
              </a:rPr>
              <a:t>To stop all of this as soon as you see something off or you know something is not going right in an online place report the person doing you harm. Also triple check that what you're saying is appropriate and think what could happen in the future, you might be kicked out of an online game that you enjoy.</a:t>
            </a:r>
          </a:p>
        </p:txBody>
      </p:sp>
      <p:pic>
        <p:nvPicPr>
          <p:cNvPr id="5" name="Picture 4" descr="Gadgets on a desk">
            <a:extLst>
              <a:ext uri="{FF2B5EF4-FFF2-40B4-BE49-F238E27FC236}">
                <a16:creationId xmlns:a16="http://schemas.microsoft.com/office/drawing/2014/main" id="{7DAFB6A1-1FA8-5B15-F97E-958F40744507}"/>
              </a:ext>
            </a:extLst>
          </p:cNvPr>
          <p:cNvPicPr>
            <a:picLocks noChangeAspect="1"/>
          </p:cNvPicPr>
          <p:nvPr/>
        </p:nvPicPr>
        <p:blipFill rotWithShape="1">
          <a:blip r:embed="rId2"/>
          <a:srcRect l="2209" r="32584" b="4"/>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13473893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225</Words>
  <Application>Microsoft Office PowerPoint</Application>
  <PresentationFormat>Widescreen</PresentationFormat>
  <Paragraphs>10</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Bradley Hand ITC</vt:lpstr>
      <vt:lpstr>Calibri</vt:lpstr>
      <vt:lpstr>Calibri Light</vt:lpstr>
      <vt:lpstr>office theme</vt:lpstr>
      <vt:lpstr>How to stay safe online by Hibah Mughal</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S Piggin</cp:lastModifiedBy>
  <cp:revision>102</cp:revision>
  <dcterms:created xsi:type="dcterms:W3CDTF">2023-02-08T19:50:25Z</dcterms:created>
  <dcterms:modified xsi:type="dcterms:W3CDTF">2023-02-09T10:30:39Z</dcterms:modified>
</cp:coreProperties>
</file>