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7.xml" ContentType="application/vnd.openxmlformats-officedocument.theme+xml"/>
  <Override PartName="/ppt/slideLayouts/slideLayout87.xml" ContentType="application/vnd.openxmlformats-officedocument.presentationml.slideLayout+xml"/>
  <Override PartName="/ppt/theme/theme8.xml" ContentType="application/vnd.openxmlformats-officedocument.theme+xml"/>
  <Override PartName="/ppt/slideLayouts/slideLayout88.xml" ContentType="application/vnd.openxmlformats-officedocument.presentationml.slideLayout+xml"/>
  <Override PartName="/ppt/theme/theme9.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10.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11.xml" ContentType="application/vnd.openxmlformats-officedocument.theme+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6" r:id="rId2"/>
    <p:sldMasterId id="2147483711" r:id="rId3"/>
    <p:sldMasterId id="2147483747" r:id="rId4"/>
    <p:sldMasterId id="2147483660" r:id="rId5"/>
    <p:sldMasterId id="2147483771" r:id="rId6"/>
    <p:sldMasterId id="2147483786" r:id="rId7"/>
    <p:sldMasterId id="2147483801" r:id="rId8"/>
    <p:sldMasterId id="2147483803" r:id="rId9"/>
    <p:sldMasterId id="2147483805" r:id="rId10"/>
    <p:sldMasterId id="2147483818" r:id="rId11"/>
    <p:sldMasterId id="2147483831" r:id="rId12"/>
    <p:sldMasterId id="2147483844" r:id="rId13"/>
  </p:sldMasterIdLst>
  <p:notesMasterIdLst>
    <p:notesMasterId r:id="rId60"/>
  </p:notesMasterIdLst>
  <p:sldIdLst>
    <p:sldId id="256" r:id="rId14"/>
    <p:sldId id="303" r:id="rId15"/>
    <p:sldId id="304" r:id="rId16"/>
    <p:sldId id="305" r:id="rId17"/>
    <p:sldId id="314" r:id="rId18"/>
    <p:sldId id="315" r:id="rId19"/>
    <p:sldId id="312" r:id="rId20"/>
    <p:sldId id="313" r:id="rId21"/>
    <p:sldId id="279" r:id="rId22"/>
    <p:sldId id="280" r:id="rId23"/>
    <p:sldId id="274" r:id="rId24"/>
    <p:sldId id="275" r:id="rId25"/>
    <p:sldId id="318" r:id="rId26"/>
    <p:sldId id="317" r:id="rId27"/>
    <p:sldId id="319" r:id="rId28"/>
    <p:sldId id="329" r:id="rId29"/>
    <p:sldId id="320" r:id="rId30"/>
    <p:sldId id="321" r:id="rId31"/>
    <p:sldId id="322" r:id="rId32"/>
    <p:sldId id="323" r:id="rId33"/>
    <p:sldId id="324" r:id="rId34"/>
    <p:sldId id="325" r:id="rId35"/>
    <p:sldId id="331" r:id="rId36"/>
    <p:sldId id="294" r:id="rId37"/>
    <p:sldId id="326" r:id="rId38"/>
    <p:sldId id="269" r:id="rId39"/>
    <p:sldId id="327" r:id="rId40"/>
    <p:sldId id="328" r:id="rId41"/>
    <p:sldId id="272" r:id="rId42"/>
    <p:sldId id="273" r:id="rId43"/>
    <p:sldId id="330" r:id="rId44"/>
    <p:sldId id="332" r:id="rId45"/>
    <p:sldId id="277" r:id="rId46"/>
    <p:sldId id="334" r:id="rId47"/>
    <p:sldId id="333" r:id="rId48"/>
    <p:sldId id="335" r:id="rId49"/>
    <p:sldId id="306" r:id="rId50"/>
    <p:sldId id="307" r:id="rId51"/>
    <p:sldId id="308" r:id="rId52"/>
    <p:sldId id="309" r:id="rId53"/>
    <p:sldId id="263" r:id="rId54"/>
    <p:sldId id="264" r:id="rId55"/>
    <p:sldId id="310" r:id="rId56"/>
    <p:sldId id="311" r:id="rId57"/>
    <p:sldId id="267" r:id="rId58"/>
    <p:sldId id="268" r:id="rId59"/>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7EB9"/>
    <a:srgbClr val="AD1E1E"/>
    <a:srgbClr val="E6E6E6"/>
    <a:srgbClr val="CC0000"/>
    <a:srgbClr val="FFCC00"/>
    <a:srgbClr val="009242"/>
    <a:srgbClr val="CC99FF"/>
    <a:srgbClr val="CCECFF"/>
    <a:srgbClr val="6699FF"/>
    <a:srgbClr val="66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2"/>
    <p:restoredTop sz="88345"/>
  </p:normalViewPr>
  <p:slideViewPr>
    <p:cSldViewPr snapToGrid="0">
      <p:cViewPr varScale="1">
        <p:scale>
          <a:sx n="152" d="100"/>
          <a:sy n="152" d="100"/>
        </p:scale>
        <p:origin x="444" y="13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3.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slide" Target="slides/slide29.xml"/><Relationship Id="rId47" Type="http://schemas.openxmlformats.org/officeDocument/2006/relationships/slide" Target="slides/slide34.xml"/><Relationship Id="rId50" Type="http://schemas.openxmlformats.org/officeDocument/2006/relationships/slide" Target="slides/slide37.xml"/><Relationship Id="rId55" Type="http://schemas.openxmlformats.org/officeDocument/2006/relationships/slide" Target="slides/slide42.xml"/><Relationship Id="rId63"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3.xml"/><Relationship Id="rId29" Type="http://schemas.openxmlformats.org/officeDocument/2006/relationships/slide" Target="slides/slide1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3" Type="http://schemas.openxmlformats.org/officeDocument/2006/relationships/slide" Target="slides/slide40.xml"/><Relationship Id="rId58" Type="http://schemas.openxmlformats.org/officeDocument/2006/relationships/slide" Target="slides/slide45.xml"/><Relationship Id="rId5" Type="http://schemas.openxmlformats.org/officeDocument/2006/relationships/slideMaster" Target="slideMasters/slideMaster5.xml"/><Relationship Id="rId61" Type="http://schemas.openxmlformats.org/officeDocument/2006/relationships/presProps" Target="presProps.xml"/><Relationship Id="rId19" Type="http://schemas.openxmlformats.org/officeDocument/2006/relationships/slide" Target="slides/slide6.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56" Type="http://schemas.openxmlformats.org/officeDocument/2006/relationships/slide" Target="slides/slide43.xml"/><Relationship Id="rId64"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3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59" Type="http://schemas.openxmlformats.org/officeDocument/2006/relationships/slide" Target="slides/slide46.xml"/><Relationship Id="rId20" Type="http://schemas.openxmlformats.org/officeDocument/2006/relationships/slide" Target="slides/slide7.xml"/><Relationship Id="rId41" Type="http://schemas.openxmlformats.org/officeDocument/2006/relationships/slide" Target="slides/slide28.xml"/><Relationship Id="rId54" Type="http://schemas.openxmlformats.org/officeDocument/2006/relationships/slide" Target="slides/slide41.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57" Type="http://schemas.openxmlformats.org/officeDocument/2006/relationships/slide" Target="slides/slide44.xml"/><Relationship Id="rId10" Type="http://schemas.openxmlformats.org/officeDocument/2006/relationships/slideMaster" Target="slideMasters/slideMaster10.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slide" Target="slides/slide39.xml"/><Relationship Id="rId60" Type="http://schemas.openxmlformats.org/officeDocument/2006/relationships/notesMaster" Target="notesMasters/notesMaster1.xml"/><Relationship Id="rId65" Type="http://schemas.microsoft.com/office/2016/11/relationships/changesInfo" Target="changesInfos/changesInfo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5.xml"/><Relationship Id="rId39" Type="http://schemas.openxmlformats.org/officeDocument/2006/relationships/slide" Target="slides/slide2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 Barker" userId="8227ee0e-fd3b-4e42-9476-b3edf034b415" providerId="ADAL" clId="{F8BB99A2-581F-4683-84CF-19759EB1B798}"/>
    <pc:docChg chg="custSel addSld delSld modSld delMainMaster">
      <pc:chgData name="J Barker" userId="8227ee0e-fd3b-4e42-9476-b3edf034b415" providerId="ADAL" clId="{F8BB99A2-581F-4683-84CF-19759EB1B798}" dt="2018-08-06T18:23:25.807" v="119" actId="2696"/>
      <pc:docMkLst>
        <pc:docMk/>
      </pc:docMkLst>
      <pc:sldChg chg="del">
        <pc:chgData name="J Barker" userId="8227ee0e-fd3b-4e42-9476-b3edf034b415" providerId="ADAL" clId="{F8BB99A2-581F-4683-84CF-19759EB1B798}" dt="2018-08-06T18:23:25.697" v="85" actId="2696"/>
        <pc:sldMkLst>
          <pc:docMk/>
          <pc:sldMk cId="0" sldId="258"/>
        </pc:sldMkLst>
      </pc:sldChg>
      <pc:sldChg chg="del">
        <pc:chgData name="J Barker" userId="8227ee0e-fd3b-4e42-9476-b3edf034b415" providerId="ADAL" clId="{F8BB99A2-581F-4683-84CF-19759EB1B798}" dt="2018-08-06T18:23:25.760" v="103" actId="2696"/>
        <pc:sldMkLst>
          <pc:docMk/>
          <pc:sldMk cId="0" sldId="259"/>
        </pc:sldMkLst>
      </pc:sldChg>
      <pc:sldChg chg="del">
        <pc:chgData name="J Barker" userId="8227ee0e-fd3b-4e42-9476-b3edf034b415" providerId="ADAL" clId="{F8BB99A2-581F-4683-84CF-19759EB1B798}" dt="2018-08-06T18:23:25.775" v="104" actId="2696"/>
        <pc:sldMkLst>
          <pc:docMk/>
          <pc:sldMk cId="0" sldId="260"/>
        </pc:sldMkLst>
      </pc:sldChg>
      <pc:sldChg chg="del">
        <pc:chgData name="J Barker" userId="8227ee0e-fd3b-4e42-9476-b3edf034b415" providerId="ADAL" clId="{F8BB99A2-581F-4683-84CF-19759EB1B798}" dt="2018-08-06T18:23:25.791" v="105" actId="2696"/>
        <pc:sldMkLst>
          <pc:docMk/>
          <pc:sldMk cId="0" sldId="261"/>
        </pc:sldMkLst>
      </pc:sldChg>
      <pc:sldChg chg="del">
        <pc:chgData name="J Barker" userId="8227ee0e-fd3b-4e42-9476-b3edf034b415" providerId="ADAL" clId="{F8BB99A2-581F-4683-84CF-19759EB1B798}" dt="2018-08-06T18:23:25.791" v="106" actId="2696"/>
        <pc:sldMkLst>
          <pc:docMk/>
          <pc:sldMk cId="0" sldId="262"/>
        </pc:sldMkLst>
      </pc:sldChg>
      <pc:sldChg chg="del">
        <pc:chgData name="J Barker" userId="8227ee0e-fd3b-4e42-9476-b3edf034b415" providerId="ADAL" clId="{F8BB99A2-581F-4683-84CF-19759EB1B798}" dt="2018-08-06T18:23:25.713" v="86" actId="2696"/>
        <pc:sldMkLst>
          <pc:docMk/>
          <pc:sldMk cId="0" sldId="265"/>
        </pc:sldMkLst>
      </pc:sldChg>
      <pc:sldChg chg="del">
        <pc:chgData name="J Barker" userId="8227ee0e-fd3b-4e42-9476-b3edf034b415" providerId="ADAL" clId="{F8BB99A2-581F-4683-84CF-19759EB1B798}" dt="2018-08-06T18:23:25.807" v="107" actId="2696"/>
        <pc:sldMkLst>
          <pc:docMk/>
          <pc:sldMk cId="0" sldId="266"/>
        </pc:sldMkLst>
      </pc:sldChg>
      <pc:sldChg chg="del">
        <pc:chgData name="J Barker" userId="8227ee0e-fd3b-4e42-9476-b3edf034b415" providerId="ADAL" clId="{F8BB99A2-581F-4683-84CF-19759EB1B798}" dt="2018-08-06T18:21:03.854" v="16" actId="2696"/>
        <pc:sldMkLst>
          <pc:docMk/>
          <pc:sldMk cId="0" sldId="270"/>
        </pc:sldMkLst>
      </pc:sldChg>
      <pc:sldChg chg="del">
        <pc:chgData name="J Barker" userId="8227ee0e-fd3b-4e42-9476-b3edf034b415" providerId="ADAL" clId="{F8BB99A2-581F-4683-84CF-19759EB1B798}" dt="2018-08-06T18:23:25.713" v="87" actId="2696"/>
        <pc:sldMkLst>
          <pc:docMk/>
          <pc:sldMk cId="0" sldId="271"/>
        </pc:sldMkLst>
      </pc:sldChg>
      <pc:sldChg chg="addSp modSp modAnim">
        <pc:chgData name="J Barker" userId="8227ee0e-fd3b-4e42-9476-b3edf034b415" providerId="ADAL" clId="{F8BB99A2-581F-4683-84CF-19759EB1B798}" dt="2018-08-06T18:21:49.749" v="50"/>
        <pc:sldMkLst>
          <pc:docMk/>
          <pc:sldMk cId="351230505" sldId="277"/>
        </pc:sldMkLst>
        <pc:spChg chg="add mod">
          <ac:chgData name="J Barker" userId="8227ee0e-fd3b-4e42-9476-b3edf034b415" providerId="ADAL" clId="{F8BB99A2-581F-4683-84CF-19759EB1B798}" dt="2018-08-06T18:21:45.233" v="49" actId="122"/>
          <ac:spMkLst>
            <pc:docMk/>
            <pc:sldMk cId="351230505" sldId="277"/>
            <ac:spMk id="4" creationId="{779F40CA-DF96-4E8C-9ED4-A9002A0B1893}"/>
          </ac:spMkLst>
        </pc:spChg>
      </pc:sldChg>
      <pc:sldChg chg="del">
        <pc:chgData name="J Barker" userId="8227ee0e-fd3b-4e42-9476-b3edf034b415" providerId="ADAL" clId="{F8BB99A2-581F-4683-84CF-19759EB1B798}" dt="2018-08-06T18:23:25.729" v="88" actId="2696"/>
        <pc:sldMkLst>
          <pc:docMk/>
          <pc:sldMk cId="3544394457" sldId="295"/>
        </pc:sldMkLst>
      </pc:sldChg>
      <pc:sldChg chg="del">
        <pc:chgData name="J Barker" userId="8227ee0e-fd3b-4e42-9476-b3edf034b415" providerId="ADAL" clId="{F8BB99A2-581F-4683-84CF-19759EB1B798}" dt="2018-08-06T18:23:25.729" v="89" actId="2696"/>
        <pc:sldMkLst>
          <pc:docMk/>
          <pc:sldMk cId="162705929" sldId="296"/>
        </pc:sldMkLst>
      </pc:sldChg>
      <pc:sldChg chg="del">
        <pc:chgData name="J Barker" userId="8227ee0e-fd3b-4e42-9476-b3edf034b415" providerId="ADAL" clId="{F8BB99A2-581F-4683-84CF-19759EB1B798}" dt="2018-08-06T18:23:25.744" v="102" actId="2696"/>
        <pc:sldMkLst>
          <pc:docMk/>
          <pc:sldMk cId="1137974308" sldId="298"/>
        </pc:sldMkLst>
      </pc:sldChg>
      <pc:sldChg chg="del">
        <pc:chgData name="J Barker" userId="8227ee0e-fd3b-4e42-9476-b3edf034b415" providerId="ADAL" clId="{F8BB99A2-581F-4683-84CF-19759EB1B798}" dt="2018-08-06T18:21:03.822" v="0" actId="2696"/>
        <pc:sldMkLst>
          <pc:docMk/>
          <pc:sldMk cId="1871295504" sldId="299"/>
        </pc:sldMkLst>
      </pc:sldChg>
      <pc:sldChg chg="del">
        <pc:chgData name="J Barker" userId="8227ee0e-fd3b-4e42-9476-b3edf034b415" providerId="ADAL" clId="{F8BB99A2-581F-4683-84CF-19759EB1B798}" dt="2018-08-06T18:21:03.822" v="1" actId="2696"/>
        <pc:sldMkLst>
          <pc:docMk/>
          <pc:sldMk cId="3230420355" sldId="300"/>
        </pc:sldMkLst>
      </pc:sldChg>
      <pc:sldChg chg="del">
        <pc:chgData name="J Barker" userId="8227ee0e-fd3b-4e42-9476-b3edf034b415" providerId="ADAL" clId="{F8BB99A2-581F-4683-84CF-19759EB1B798}" dt="2018-08-06T18:21:03.838" v="3" actId="2696"/>
        <pc:sldMkLst>
          <pc:docMk/>
          <pc:sldMk cId="2239502193" sldId="301"/>
        </pc:sldMkLst>
      </pc:sldChg>
      <pc:sldChg chg="del">
        <pc:chgData name="J Barker" userId="8227ee0e-fd3b-4e42-9476-b3edf034b415" providerId="ADAL" clId="{F8BB99A2-581F-4683-84CF-19759EB1B798}" dt="2018-08-06T18:21:03.838" v="2" actId="2696"/>
        <pc:sldMkLst>
          <pc:docMk/>
          <pc:sldMk cId="1830391747" sldId="302"/>
        </pc:sldMkLst>
      </pc:sldChg>
      <pc:sldChg chg="modSp add">
        <pc:chgData name="J Barker" userId="8227ee0e-fd3b-4e42-9476-b3edf034b415" providerId="ADAL" clId="{F8BB99A2-581F-4683-84CF-19759EB1B798}" dt="2018-08-06T18:21:57.829" v="53" actId="20577"/>
        <pc:sldMkLst>
          <pc:docMk/>
          <pc:sldMk cId="2063186561" sldId="333"/>
        </pc:sldMkLst>
        <pc:spChg chg="mod">
          <ac:chgData name="J Barker" userId="8227ee0e-fd3b-4e42-9476-b3edf034b415" providerId="ADAL" clId="{F8BB99A2-581F-4683-84CF-19759EB1B798}" dt="2018-08-06T18:21:57.829" v="53" actId="20577"/>
          <ac:spMkLst>
            <pc:docMk/>
            <pc:sldMk cId="2063186561" sldId="333"/>
            <ac:spMk id="4" creationId="{779F40CA-DF96-4E8C-9ED4-A9002A0B1893}"/>
          </ac:spMkLst>
        </pc:spChg>
      </pc:sldChg>
      <pc:sldChg chg="modSp add">
        <pc:chgData name="J Barker" userId="8227ee0e-fd3b-4e42-9476-b3edf034b415" providerId="ADAL" clId="{F8BB99A2-581F-4683-84CF-19759EB1B798}" dt="2018-08-06T18:22:06.595" v="69" actId="20577"/>
        <pc:sldMkLst>
          <pc:docMk/>
          <pc:sldMk cId="1244457629" sldId="334"/>
        </pc:sldMkLst>
        <pc:spChg chg="mod">
          <ac:chgData name="J Barker" userId="8227ee0e-fd3b-4e42-9476-b3edf034b415" providerId="ADAL" clId="{F8BB99A2-581F-4683-84CF-19759EB1B798}" dt="2018-08-06T18:22:06.595" v="69" actId="20577"/>
          <ac:spMkLst>
            <pc:docMk/>
            <pc:sldMk cId="1244457629" sldId="334"/>
            <ac:spMk id="4" creationId="{779F40CA-DF96-4E8C-9ED4-A9002A0B1893}"/>
          </ac:spMkLst>
        </pc:spChg>
      </pc:sldChg>
      <pc:sldChg chg="modSp add">
        <pc:chgData name="J Barker" userId="8227ee0e-fd3b-4e42-9476-b3edf034b415" providerId="ADAL" clId="{F8BB99A2-581F-4683-84CF-19759EB1B798}" dt="2018-08-06T18:22:34.658" v="84" actId="20577"/>
        <pc:sldMkLst>
          <pc:docMk/>
          <pc:sldMk cId="31280119" sldId="335"/>
        </pc:sldMkLst>
        <pc:spChg chg="mod">
          <ac:chgData name="J Barker" userId="8227ee0e-fd3b-4e42-9476-b3edf034b415" providerId="ADAL" clId="{F8BB99A2-581F-4683-84CF-19759EB1B798}" dt="2018-08-06T18:22:34.658" v="84" actId="20577"/>
          <ac:spMkLst>
            <pc:docMk/>
            <pc:sldMk cId="31280119" sldId="335"/>
            <ac:spMk id="4" creationId="{779F40CA-DF96-4E8C-9ED4-A9002A0B1893}"/>
          </ac:spMkLst>
        </pc:spChg>
      </pc:sldChg>
      <pc:sldMasterChg chg="del delSldLayout">
        <pc:chgData name="J Barker" userId="8227ee0e-fd3b-4e42-9476-b3edf034b415" providerId="ADAL" clId="{F8BB99A2-581F-4683-84CF-19759EB1B798}" dt="2018-08-06T18:23:25.807" v="119" actId="2696"/>
        <pc:sldMasterMkLst>
          <pc:docMk/>
          <pc:sldMasterMk cId="0" sldId="2147483672"/>
        </pc:sldMasterMkLst>
        <pc:sldLayoutChg chg="del">
          <pc:chgData name="J Barker" userId="8227ee0e-fd3b-4e42-9476-b3edf034b415" providerId="ADAL" clId="{F8BB99A2-581F-4683-84CF-19759EB1B798}" dt="2018-08-06T18:23:25.807" v="108" actId="2696"/>
          <pc:sldLayoutMkLst>
            <pc:docMk/>
            <pc:sldMasterMk cId="0" sldId="2147483672"/>
            <pc:sldLayoutMk cId="0" sldId="2147483673"/>
          </pc:sldLayoutMkLst>
        </pc:sldLayoutChg>
        <pc:sldLayoutChg chg="del">
          <pc:chgData name="J Barker" userId="8227ee0e-fd3b-4e42-9476-b3edf034b415" providerId="ADAL" clId="{F8BB99A2-581F-4683-84CF-19759EB1B798}" dt="2018-08-06T18:23:25.807" v="109" actId="2696"/>
          <pc:sldLayoutMkLst>
            <pc:docMk/>
            <pc:sldMasterMk cId="0" sldId="2147483672"/>
            <pc:sldLayoutMk cId="0" sldId="2147483674"/>
          </pc:sldLayoutMkLst>
        </pc:sldLayoutChg>
        <pc:sldLayoutChg chg="del">
          <pc:chgData name="J Barker" userId="8227ee0e-fd3b-4e42-9476-b3edf034b415" providerId="ADAL" clId="{F8BB99A2-581F-4683-84CF-19759EB1B798}" dt="2018-08-06T18:23:25.807" v="110" actId="2696"/>
          <pc:sldLayoutMkLst>
            <pc:docMk/>
            <pc:sldMasterMk cId="0" sldId="2147483672"/>
            <pc:sldLayoutMk cId="0" sldId="2147483675"/>
          </pc:sldLayoutMkLst>
        </pc:sldLayoutChg>
        <pc:sldLayoutChg chg="del">
          <pc:chgData name="J Barker" userId="8227ee0e-fd3b-4e42-9476-b3edf034b415" providerId="ADAL" clId="{F8BB99A2-581F-4683-84CF-19759EB1B798}" dt="2018-08-06T18:23:25.807" v="111" actId="2696"/>
          <pc:sldLayoutMkLst>
            <pc:docMk/>
            <pc:sldMasterMk cId="0" sldId="2147483672"/>
            <pc:sldLayoutMk cId="0" sldId="2147483676"/>
          </pc:sldLayoutMkLst>
        </pc:sldLayoutChg>
        <pc:sldLayoutChg chg="del">
          <pc:chgData name="J Barker" userId="8227ee0e-fd3b-4e42-9476-b3edf034b415" providerId="ADAL" clId="{F8BB99A2-581F-4683-84CF-19759EB1B798}" dt="2018-08-06T18:23:25.807" v="112" actId="2696"/>
          <pc:sldLayoutMkLst>
            <pc:docMk/>
            <pc:sldMasterMk cId="0" sldId="2147483672"/>
            <pc:sldLayoutMk cId="0" sldId="2147483677"/>
          </pc:sldLayoutMkLst>
        </pc:sldLayoutChg>
        <pc:sldLayoutChg chg="del">
          <pc:chgData name="J Barker" userId="8227ee0e-fd3b-4e42-9476-b3edf034b415" providerId="ADAL" clId="{F8BB99A2-581F-4683-84CF-19759EB1B798}" dt="2018-08-06T18:23:25.807" v="113" actId="2696"/>
          <pc:sldLayoutMkLst>
            <pc:docMk/>
            <pc:sldMasterMk cId="0" sldId="2147483672"/>
            <pc:sldLayoutMk cId="0" sldId="2147483678"/>
          </pc:sldLayoutMkLst>
        </pc:sldLayoutChg>
        <pc:sldLayoutChg chg="del">
          <pc:chgData name="J Barker" userId="8227ee0e-fd3b-4e42-9476-b3edf034b415" providerId="ADAL" clId="{F8BB99A2-581F-4683-84CF-19759EB1B798}" dt="2018-08-06T18:23:25.807" v="114" actId="2696"/>
          <pc:sldLayoutMkLst>
            <pc:docMk/>
            <pc:sldMasterMk cId="0" sldId="2147483672"/>
            <pc:sldLayoutMk cId="0" sldId="2147483679"/>
          </pc:sldLayoutMkLst>
        </pc:sldLayoutChg>
        <pc:sldLayoutChg chg="del">
          <pc:chgData name="J Barker" userId="8227ee0e-fd3b-4e42-9476-b3edf034b415" providerId="ADAL" clId="{F8BB99A2-581F-4683-84CF-19759EB1B798}" dt="2018-08-06T18:23:25.807" v="115" actId="2696"/>
          <pc:sldLayoutMkLst>
            <pc:docMk/>
            <pc:sldMasterMk cId="0" sldId="2147483672"/>
            <pc:sldLayoutMk cId="0" sldId="2147483680"/>
          </pc:sldLayoutMkLst>
        </pc:sldLayoutChg>
        <pc:sldLayoutChg chg="del">
          <pc:chgData name="J Barker" userId="8227ee0e-fd3b-4e42-9476-b3edf034b415" providerId="ADAL" clId="{F8BB99A2-581F-4683-84CF-19759EB1B798}" dt="2018-08-06T18:23:25.807" v="116" actId="2696"/>
          <pc:sldLayoutMkLst>
            <pc:docMk/>
            <pc:sldMasterMk cId="0" sldId="2147483672"/>
            <pc:sldLayoutMk cId="0" sldId="2147483681"/>
          </pc:sldLayoutMkLst>
        </pc:sldLayoutChg>
        <pc:sldLayoutChg chg="del">
          <pc:chgData name="J Barker" userId="8227ee0e-fd3b-4e42-9476-b3edf034b415" providerId="ADAL" clId="{F8BB99A2-581F-4683-84CF-19759EB1B798}" dt="2018-08-06T18:23:25.807" v="117" actId="2696"/>
          <pc:sldLayoutMkLst>
            <pc:docMk/>
            <pc:sldMasterMk cId="0" sldId="2147483672"/>
            <pc:sldLayoutMk cId="0" sldId="2147483682"/>
          </pc:sldLayoutMkLst>
        </pc:sldLayoutChg>
        <pc:sldLayoutChg chg="del">
          <pc:chgData name="J Barker" userId="8227ee0e-fd3b-4e42-9476-b3edf034b415" providerId="ADAL" clId="{F8BB99A2-581F-4683-84CF-19759EB1B798}" dt="2018-08-06T18:23:25.807" v="118" actId="2696"/>
          <pc:sldLayoutMkLst>
            <pc:docMk/>
            <pc:sldMasterMk cId="0" sldId="2147483672"/>
            <pc:sldLayoutMk cId="0" sldId="2147483683"/>
          </pc:sldLayoutMkLst>
        </pc:sldLayoutChg>
      </pc:sldMasterChg>
      <pc:sldMasterChg chg="del delSldLayout">
        <pc:chgData name="J Barker" userId="8227ee0e-fd3b-4e42-9476-b3edf034b415" providerId="ADAL" clId="{F8BB99A2-581F-4683-84CF-19759EB1B798}" dt="2018-08-06T18:21:03.854" v="28" actId="2696"/>
        <pc:sldMasterMkLst>
          <pc:docMk/>
          <pc:sldMasterMk cId="0" sldId="2147483684"/>
        </pc:sldMasterMkLst>
        <pc:sldLayoutChg chg="del">
          <pc:chgData name="J Barker" userId="8227ee0e-fd3b-4e42-9476-b3edf034b415" providerId="ADAL" clId="{F8BB99A2-581F-4683-84CF-19759EB1B798}" dt="2018-08-06T18:21:03.854" v="17" actId="2696"/>
          <pc:sldLayoutMkLst>
            <pc:docMk/>
            <pc:sldMasterMk cId="0" sldId="2147483684"/>
            <pc:sldLayoutMk cId="0" sldId="2147483685"/>
          </pc:sldLayoutMkLst>
        </pc:sldLayoutChg>
        <pc:sldLayoutChg chg="del">
          <pc:chgData name="J Barker" userId="8227ee0e-fd3b-4e42-9476-b3edf034b415" providerId="ADAL" clId="{F8BB99A2-581F-4683-84CF-19759EB1B798}" dt="2018-08-06T18:21:03.854" v="18" actId="2696"/>
          <pc:sldLayoutMkLst>
            <pc:docMk/>
            <pc:sldMasterMk cId="0" sldId="2147483684"/>
            <pc:sldLayoutMk cId="0" sldId="2147483686"/>
          </pc:sldLayoutMkLst>
        </pc:sldLayoutChg>
        <pc:sldLayoutChg chg="del">
          <pc:chgData name="J Barker" userId="8227ee0e-fd3b-4e42-9476-b3edf034b415" providerId="ADAL" clId="{F8BB99A2-581F-4683-84CF-19759EB1B798}" dt="2018-08-06T18:21:03.854" v="19" actId="2696"/>
          <pc:sldLayoutMkLst>
            <pc:docMk/>
            <pc:sldMasterMk cId="0" sldId="2147483684"/>
            <pc:sldLayoutMk cId="0" sldId="2147483687"/>
          </pc:sldLayoutMkLst>
        </pc:sldLayoutChg>
        <pc:sldLayoutChg chg="del">
          <pc:chgData name="J Barker" userId="8227ee0e-fd3b-4e42-9476-b3edf034b415" providerId="ADAL" clId="{F8BB99A2-581F-4683-84CF-19759EB1B798}" dt="2018-08-06T18:21:03.854" v="20" actId="2696"/>
          <pc:sldLayoutMkLst>
            <pc:docMk/>
            <pc:sldMasterMk cId="0" sldId="2147483684"/>
            <pc:sldLayoutMk cId="0" sldId="2147483688"/>
          </pc:sldLayoutMkLst>
        </pc:sldLayoutChg>
        <pc:sldLayoutChg chg="del">
          <pc:chgData name="J Barker" userId="8227ee0e-fd3b-4e42-9476-b3edf034b415" providerId="ADAL" clId="{F8BB99A2-581F-4683-84CF-19759EB1B798}" dt="2018-08-06T18:21:03.854" v="21" actId="2696"/>
          <pc:sldLayoutMkLst>
            <pc:docMk/>
            <pc:sldMasterMk cId="0" sldId="2147483684"/>
            <pc:sldLayoutMk cId="0" sldId="2147483689"/>
          </pc:sldLayoutMkLst>
        </pc:sldLayoutChg>
        <pc:sldLayoutChg chg="del">
          <pc:chgData name="J Barker" userId="8227ee0e-fd3b-4e42-9476-b3edf034b415" providerId="ADAL" clId="{F8BB99A2-581F-4683-84CF-19759EB1B798}" dt="2018-08-06T18:21:03.854" v="22" actId="2696"/>
          <pc:sldLayoutMkLst>
            <pc:docMk/>
            <pc:sldMasterMk cId="0" sldId="2147483684"/>
            <pc:sldLayoutMk cId="0" sldId="2147483690"/>
          </pc:sldLayoutMkLst>
        </pc:sldLayoutChg>
        <pc:sldLayoutChg chg="del">
          <pc:chgData name="J Barker" userId="8227ee0e-fd3b-4e42-9476-b3edf034b415" providerId="ADAL" clId="{F8BB99A2-581F-4683-84CF-19759EB1B798}" dt="2018-08-06T18:21:03.854" v="23" actId="2696"/>
          <pc:sldLayoutMkLst>
            <pc:docMk/>
            <pc:sldMasterMk cId="0" sldId="2147483684"/>
            <pc:sldLayoutMk cId="0" sldId="2147483691"/>
          </pc:sldLayoutMkLst>
        </pc:sldLayoutChg>
        <pc:sldLayoutChg chg="del">
          <pc:chgData name="J Barker" userId="8227ee0e-fd3b-4e42-9476-b3edf034b415" providerId="ADAL" clId="{F8BB99A2-581F-4683-84CF-19759EB1B798}" dt="2018-08-06T18:21:03.854" v="24" actId="2696"/>
          <pc:sldLayoutMkLst>
            <pc:docMk/>
            <pc:sldMasterMk cId="0" sldId="2147483684"/>
            <pc:sldLayoutMk cId="0" sldId="2147483692"/>
          </pc:sldLayoutMkLst>
        </pc:sldLayoutChg>
        <pc:sldLayoutChg chg="del">
          <pc:chgData name="J Barker" userId="8227ee0e-fd3b-4e42-9476-b3edf034b415" providerId="ADAL" clId="{F8BB99A2-581F-4683-84CF-19759EB1B798}" dt="2018-08-06T18:21:03.854" v="25" actId="2696"/>
          <pc:sldLayoutMkLst>
            <pc:docMk/>
            <pc:sldMasterMk cId="0" sldId="2147483684"/>
            <pc:sldLayoutMk cId="0" sldId="2147483693"/>
          </pc:sldLayoutMkLst>
        </pc:sldLayoutChg>
        <pc:sldLayoutChg chg="del">
          <pc:chgData name="J Barker" userId="8227ee0e-fd3b-4e42-9476-b3edf034b415" providerId="ADAL" clId="{F8BB99A2-581F-4683-84CF-19759EB1B798}" dt="2018-08-06T18:21:03.854" v="26" actId="2696"/>
          <pc:sldLayoutMkLst>
            <pc:docMk/>
            <pc:sldMasterMk cId="0" sldId="2147483684"/>
            <pc:sldLayoutMk cId="0" sldId="2147483694"/>
          </pc:sldLayoutMkLst>
        </pc:sldLayoutChg>
        <pc:sldLayoutChg chg="del">
          <pc:chgData name="J Barker" userId="8227ee0e-fd3b-4e42-9476-b3edf034b415" providerId="ADAL" clId="{F8BB99A2-581F-4683-84CF-19759EB1B798}" dt="2018-08-06T18:21:03.854" v="27" actId="2696"/>
          <pc:sldLayoutMkLst>
            <pc:docMk/>
            <pc:sldMasterMk cId="0" sldId="2147483684"/>
            <pc:sldLayoutMk cId="0" sldId="2147483695"/>
          </pc:sldLayoutMkLst>
        </pc:sldLayoutChg>
      </pc:sldMasterChg>
      <pc:sldMasterChg chg="del delSldLayout">
        <pc:chgData name="J Barker" userId="8227ee0e-fd3b-4e42-9476-b3edf034b415" providerId="ADAL" clId="{F8BB99A2-581F-4683-84CF-19759EB1B798}" dt="2018-08-06T18:23:25.744" v="101" actId="2696"/>
        <pc:sldMasterMkLst>
          <pc:docMk/>
          <pc:sldMasterMk cId="2423097155" sldId="2147483735"/>
        </pc:sldMasterMkLst>
        <pc:sldLayoutChg chg="del">
          <pc:chgData name="J Barker" userId="8227ee0e-fd3b-4e42-9476-b3edf034b415" providerId="ADAL" clId="{F8BB99A2-581F-4683-84CF-19759EB1B798}" dt="2018-08-06T18:23:25.729" v="90" actId="2696"/>
          <pc:sldLayoutMkLst>
            <pc:docMk/>
            <pc:sldMasterMk cId="2423097155" sldId="2147483735"/>
            <pc:sldLayoutMk cId="3927573485" sldId="2147483736"/>
          </pc:sldLayoutMkLst>
        </pc:sldLayoutChg>
        <pc:sldLayoutChg chg="del">
          <pc:chgData name="J Barker" userId="8227ee0e-fd3b-4e42-9476-b3edf034b415" providerId="ADAL" clId="{F8BB99A2-581F-4683-84CF-19759EB1B798}" dt="2018-08-06T18:23:25.729" v="91" actId="2696"/>
          <pc:sldLayoutMkLst>
            <pc:docMk/>
            <pc:sldMasterMk cId="2423097155" sldId="2147483735"/>
            <pc:sldLayoutMk cId="897669058" sldId="2147483737"/>
          </pc:sldLayoutMkLst>
        </pc:sldLayoutChg>
        <pc:sldLayoutChg chg="del">
          <pc:chgData name="J Barker" userId="8227ee0e-fd3b-4e42-9476-b3edf034b415" providerId="ADAL" clId="{F8BB99A2-581F-4683-84CF-19759EB1B798}" dt="2018-08-06T18:23:25.729" v="92" actId="2696"/>
          <pc:sldLayoutMkLst>
            <pc:docMk/>
            <pc:sldMasterMk cId="2423097155" sldId="2147483735"/>
            <pc:sldLayoutMk cId="135700234" sldId="2147483738"/>
          </pc:sldLayoutMkLst>
        </pc:sldLayoutChg>
        <pc:sldLayoutChg chg="del">
          <pc:chgData name="J Barker" userId="8227ee0e-fd3b-4e42-9476-b3edf034b415" providerId="ADAL" clId="{F8BB99A2-581F-4683-84CF-19759EB1B798}" dt="2018-08-06T18:23:25.729" v="93" actId="2696"/>
          <pc:sldLayoutMkLst>
            <pc:docMk/>
            <pc:sldMasterMk cId="2423097155" sldId="2147483735"/>
            <pc:sldLayoutMk cId="4257027215" sldId="2147483739"/>
          </pc:sldLayoutMkLst>
        </pc:sldLayoutChg>
        <pc:sldLayoutChg chg="del">
          <pc:chgData name="J Barker" userId="8227ee0e-fd3b-4e42-9476-b3edf034b415" providerId="ADAL" clId="{F8BB99A2-581F-4683-84CF-19759EB1B798}" dt="2018-08-06T18:23:25.729" v="94" actId="2696"/>
          <pc:sldLayoutMkLst>
            <pc:docMk/>
            <pc:sldMasterMk cId="2423097155" sldId="2147483735"/>
            <pc:sldLayoutMk cId="1969151123" sldId="2147483740"/>
          </pc:sldLayoutMkLst>
        </pc:sldLayoutChg>
        <pc:sldLayoutChg chg="del">
          <pc:chgData name="J Barker" userId="8227ee0e-fd3b-4e42-9476-b3edf034b415" providerId="ADAL" clId="{F8BB99A2-581F-4683-84CF-19759EB1B798}" dt="2018-08-06T18:23:25.729" v="95" actId="2696"/>
          <pc:sldLayoutMkLst>
            <pc:docMk/>
            <pc:sldMasterMk cId="2423097155" sldId="2147483735"/>
            <pc:sldLayoutMk cId="1697993083" sldId="2147483741"/>
          </pc:sldLayoutMkLst>
        </pc:sldLayoutChg>
        <pc:sldLayoutChg chg="del">
          <pc:chgData name="J Barker" userId="8227ee0e-fd3b-4e42-9476-b3edf034b415" providerId="ADAL" clId="{F8BB99A2-581F-4683-84CF-19759EB1B798}" dt="2018-08-06T18:23:25.729" v="96" actId="2696"/>
          <pc:sldLayoutMkLst>
            <pc:docMk/>
            <pc:sldMasterMk cId="2423097155" sldId="2147483735"/>
            <pc:sldLayoutMk cId="642808758" sldId="2147483742"/>
          </pc:sldLayoutMkLst>
        </pc:sldLayoutChg>
        <pc:sldLayoutChg chg="del">
          <pc:chgData name="J Barker" userId="8227ee0e-fd3b-4e42-9476-b3edf034b415" providerId="ADAL" clId="{F8BB99A2-581F-4683-84CF-19759EB1B798}" dt="2018-08-06T18:23:25.744" v="97" actId="2696"/>
          <pc:sldLayoutMkLst>
            <pc:docMk/>
            <pc:sldMasterMk cId="2423097155" sldId="2147483735"/>
            <pc:sldLayoutMk cId="1052978378" sldId="2147483743"/>
          </pc:sldLayoutMkLst>
        </pc:sldLayoutChg>
        <pc:sldLayoutChg chg="del">
          <pc:chgData name="J Barker" userId="8227ee0e-fd3b-4e42-9476-b3edf034b415" providerId="ADAL" clId="{F8BB99A2-581F-4683-84CF-19759EB1B798}" dt="2018-08-06T18:23:25.744" v="98" actId="2696"/>
          <pc:sldLayoutMkLst>
            <pc:docMk/>
            <pc:sldMasterMk cId="2423097155" sldId="2147483735"/>
            <pc:sldLayoutMk cId="2462193812" sldId="2147483744"/>
          </pc:sldLayoutMkLst>
        </pc:sldLayoutChg>
        <pc:sldLayoutChg chg="del">
          <pc:chgData name="J Barker" userId="8227ee0e-fd3b-4e42-9476-b3edf034b415" providerId="ADAL" clId="{F8BB99A2-581F-4683-84CF-19759EB1B798}" dt="2018-08-06T18:23:25.744" v="99" actId="2696"/>
          <pc:sldLayoutMkLst>
            <pc:docMk/>
            <pc:sldMasterMk cId="2423097155" sldId="2147483735"/>
            <pc:sldLayoutMk cId="1527358990" sldId="2147483745"/>
          </pc:sldLayoutMkLst>
        </pc:sldLayoutChg>
        <pc:sldLayoutChg chg="del">
          <pc:chgData name="J Barker" userId="8227ee0e-fd3b-4e42-9476-b3edf034b415" providerId="ADAL" clId="{F8BB99A2-581F-4683-84CF-19759EB1B798}" dt="2018-08-06T18:23:25.744" v="100" actId="2696"/>
          <pc:sldLayoutMkLst>
            <pc:docMk/>
            <pc:sldMasterMk cId="2423097155" sldId="2147483735"/>
            <pc:sldLayoutMk cId="2057877390" sldId="2147483746"/>
          </pc:sldLayoutMkLst>
        </pc:sldLayoutChg>
      </pc:sldMasterChg>
      <pc:sldMasterChg chg="del delSldLayout">
        <pc:chgData name="J Barker" userId="8227ee0e-fd3b-4e42-9476-b3edf034b415" providerId="ADAL" clId="{F8BB99A2-581F-4683-84CF-19759EB1B798}" dt="2018-08-06T18:21:03.838" v="15" actId="2696"/>
        <pc:sldMasterMkLst>
          <pc:docMk/>
          <pc:sldMasterMk cId="1821684018" sldId="2147483759"/>
        </pc:sldMasterMkLst>
        <pc:sldLayoutChg chg="del">
          <pc:chgData name="J Barker" userId="8227ee0e-fd3b-4e42-9476-b3edf034b415" providerId="ADAL" clId="{F8BB99A2-581F-4683-84CF-19759EB1B798}" dt="2018-08-06T18:21:03.838" v="4" actId="2696"/>
          <pc:sldLayoutMkLst>
            <pc:docMk/>
            <pc:sldMasterMk cId="1821684018" sldId="2147483759"/>
            <pc:sldLayoutMk cId="1859616325" sldId="2147483760"/>
          </pc:sldLayoutMkLst>
        </pc:sldLayoutChg>
        <pc:sldLayoutChg chg="del">
          <pc:chgData name="J Barker" userId="8227ee0e-fd3b-4e42-9476-b3edf034b415" providerId="ADAL" clId="{F8BB99A2-581F-4683-84CF-19759EB1B798}" dt="2018-08-06T18:21:03.838" v="5" actId="2696"/>
          <pc:sldLayoutMkLst>
            <pc:docMk/>
            <pc:sldMasterMk cId="1821684018" sldId="2147483759"/>
            <pc:sldLayoutMk cId="3674367728" sldId="2147483761"/>
          </pc:sldLayoutMkLst>
        </pc:sldLayoutChg>
        <pc:sldLayoutChg chg="del">
          <pc:chgData name="J Barker" userId="8227ee0e-fd3b-4e42-9476-b3edf034b415" providerId="ADAL" clId="{F8BB99A2-581F-4683-84CF-19759EB1B798}" dt="2018-08-06T18:21:03.838" v="6" actId="2696"/>
          <pc:sldLayoutMkLst>
            <pc:docMk/>
            <pc:sldMasterMk cId="1821684018" sldId="2147483759"/>
            <pc:sldLayoutMk cId="3688473885" sldId="2147483762"/>
          </pc:sldLayoutMkLst>
        </pc:sldLayoutChg>
        <pc:sldLayoutChg chg="del">
          <pc:chgData name="J Barker" userId="8227ee0e-fd3b-4e42-9476-b3edf034b415" providerId="ADAL" clId="{F8BB99A2-581F-4683-84CF-19759EB1B798}" dt="2018-08-06T18:21:03.838" v="7" actId="2696"/>
          <pc:sldLayoutMkLst>
            <pc:docMk/>
            <pc:sldMasterMk cId="1821684018" sldId="2147483759"/>
            <pc:sldLayoutMk cId="4056785625" sldId="2147483763"/>
          </pc:sldLayoutMkLst>
        </pc:sldLayoutChg>
        <pc:sldLayoutChg chg="del">
          <pc:chgData name="J Barker" userId="8227ee0e-fd3b-4e42-9476-b3edf034b415" providerId="ADAL" clId="{F8BB99A2-581F-4683-84CF-19759EB1B798}" dt="2018-08-06T18:21:03.838" v="8" actId="2696"/>
          <pc:sldLayoutMkLst>
            <pc:docMk/>
            <pc:sldMasterMk cId="1821684018" sldId="2147483759"/>
            <pc:sldLayoutMk cId="151484218" sldId="2147483764"/>
          </pc:sldLayoutMkLst>
        </pc:sldLayoutChg>
        <pc:sldLayoutChg chg="del">
          <pc:chgData name="J Barker" userId="8227ee0e-fd3b-4e42-9476-b3edf034b415" providerId="ADAL" clId="{F8BB99A2-581F-4683-84CF-19759EB1B798}" dt="2018-08-06T18:21:03.838" v="9" actId="2696"/>
          <pc:sldLayoutMkLst>
            <pc:docMk/>
            <pc:sldMasterMk cId="1821684018" sldId="2147483759"/>
            <pc:sldLayoutMk cId="2478558297" sldId="2147483765"/>
          </pc:sldLayoutMkLst>
        </pc:sldLayoutChg>
        <pc:sldLayoutChg chg="del">
          <pc:chgData name="J Barker" userId="8227ee0e-fd3b-4e42-9476-b3edf034b415" providerId="ADAL" clId="{F8BB99A2-581F-4683-84CF-19759EB1B798}" dt="2018-08-06T18:21:03.838" v="10" actId="2696"/>
          <pc:sldLayoutMkLst>
            <pc:docMk/>
            <pc:sldMasterMk cId="1821684018" sldId="2147483759"/>
            <pc:sldLayoutMk cId="158189986" sldId="2147483766"/>
          </pc:sldLayoutMkLst>
        </pc:sldLayoutChg>
        <pc:sldLayoutChg chg="del">
          <pc:chgData name="J Barker" userId="8227ee0e-fd3b-4e42-9476-b3edf034b415" providerId="ADAL" clId="{F8BB99A2-581F-4683-84CF-19759EB1B798}" dt="2018-08-06T18:21:03.838" v="11" actId="2696"/>
          <pc:sldLayoutMkLst>
            <pc:docMk/>
            <pc:sldMasterMk cId="1821684018" sldId="2147483759"/>
            <pc:sldLayoutMk cId="3751547025" sldId="2147483767"/>
          </pc:sldLayoutMkLst>
        </pc:sldLayoutChg>
        <pc:sldLayoutChg chg="del">
          <pc:chgData name="J Barker" userId="8227ee0e-fd3b-4e42-9476-b3edf034b415" providerId="ADAL" clId="{F8BB99A2-581F-4683-84CF-19759EB1B798}" dt="2018-08-06T18:21:03.838" v="12" actId="2696"/>
          <pc:sldLayoutMkLst>
            <pc:docMk/>
            <pc:sldMasterMk cId="1821684018" sldId="2147483759"/>
            <pc:sldLayoutMk cId="403673035" sldId="2147483768"/>
          </pc:sldLayoutMkLst>
        </pc:sldLayoutChg>
        <pc:sldLayoutChg chg="del">
          <pc:chgData name="J Barker" userId="8227ee0e-fd3b-4e42-9476-b3edf034b415" providerId="ADAL" clId="{F8BB99A2-581F-4683-84CF-19759EB1B798}" dt="2018-08-06T18:21:03.838" v="13" actId="2696"/>
          <pc:sldLayoutMkLst>
            <pc:docMk/>
            <pc:sldMasterMk cId="1821684018" sldId="2147483759"/>
            <pc:sldLayoutMk cId="1282969831" sldId="2147483769"/>
          </pc:sldLayoutMkLst>
        </pc:sldLayoutChg>
        <pc:sldLayoutChg chg="del">
          <pc:chgData name="J Barker" userId="8227ee0e-fd3b-4e42-9476-b3edf034b415" providerId="ADAL" clId="{F8BB99A2-581F-4683-84CF-19759EB1B798}" dt="2018-08-06T18:21:03.838" v="14" actId="2696"/>
          <pc:sldLayoutMkLst>
            <pc:docMk/>
            <pc:sldMasterMk cId="1821684018" sldId="2147483759"/>
            <pc:sldLayoutMk cId="1382801768" sldId="2147483770"/>
          </pc:sldLayoutMkLst>
        </pc:sldLayoutChg>
      </pc:sldMasterChg>
    </pc:docChg>
  </pc:docChgLst>
  <pc:docChgLst>
    <pc:chgData name="J Barker" userId="8227ee0e-fd3b-4e42-9476-b3edf034b415" providerId="ADAL" clId="{07F51468-BA58-DB4A-AD04-A1C7DFFC260E}"/>
    <pc:docChg chg="undo custSel addSld delSld modSld sldOrd">
      <pc:chgData name="J Barker" userId="8227ee0e-fd3b-4e42-9476-b3edf034b415" providerId="ADAL" clId="{07F51468-BA58-DB4A-AD04-A1C7DFFC260E}" dt="2018-07-31T11:28:38.001" v="2160" actId="1076"/>
      <pc:docMkLst>
        <pc:docMk/>
      </pc:docMkLst>
      <pc:sldChg chg="addSp delSp modSp setBg delAnim modAnim">
        <pc:chgData name="J Barker" userId="8227ee0e-fd3b-4e42-9476-b3edf034b415" providerId="ADAL" clId="{07F51468-BA58-DB4A-AD04-A1C7DFFC260E}" dt="2018-07-30T15:13:51.684" v="171" actId="1076"/>
        <pc:sldMkLst>
          <pc:docMk/>
          <pc:sldMk cId="0" sldId="256"/>
        </pc:sldMkLst>
        <pc:spChg chg="mod">
          <ac:chgData name="J Barker" userId="8227ee0e-fd3b-4e42-9476-b3edf034b415" providerId="ADAL" clId="{07F51468-BA58-DB4A-AD04-A1C7DFFC260E}" dt="2018-07-30T15:10:58.908" v="116" actId="207"/>
          <ac:spMkLst>
            <pc:docMk/>
            <pc:sldMk cId="0" sldId="256"/>
            <ac:spMk id="11" creationId="{00000000-0000-0000-0000-000000000000}"/>
          </ac:spMkLst>
        </pc:spChg>
        <pc:spChg chg="mod">
          <ac:chgData name="J Barker" userId="8227ee0e-fd3b-4e42-9476-b3edf034b415" providerId="ADAL" clId="{07F51468-BA58-DB4A-AD04-A1C7DFFC260E}" dt="2018-07-30T15:10:58.908" v="116" actId="207"/>
          <ac:spMkLst>
            <pc:docMk/>
            <pc:sldMk cId="0" sldId="256"/>
            <ac:spMk id="12" creationId="{00000000-0000-0000-0000-000000000000}"/>
          </ac:spMkLst>
        </pc:spChg>
        <pc:spChg chg="mod">
          <ac:chgData name="J Barker" userId="8227ee0e-fd3b-4e42-9476-b3edf034b415" providerId="ADAL" clId="{07F51468-BA58-DB4A-AD04-A1C7DFFC260E}" dt="2018-07-30T15:11:01.387" v="117" actId="207"/>
          <ac:spMkLst>
            <pc:docMk/>
            <pc:sldMk cId="0" sldId="256"/>
            <ac:spMk id="13" creationId="{00000000-0000-0000-0000-000000000000}"/>
          </ac:spMkLst>
        </pc:spChg>
        <pc:spChg chg="mod">
          <ac:chgData name="J Barker" userId="8227ee0e-fd3b-4e42-9476-b3edf034b415" providerId="ADAL" clId="{07F51468-BA58-DB4A-AD04-A1C7DFFC260E}" dt="2018-07-30T15:13:35.377" v="170" actId="14100"/>
          <ac:spMkLst>
            <pc:docMk/>
            <pc:sldMk cId="0" sldId="256"/>
            <ac:spMk id="15" creationId="{00000000-0000-0000-0000-000000000000}"/>
          </ac:spMkLst>
        </pc:spChg>
        <pc:spChg chg="del mod">
          <ac:chgData name="J Barker" userId="8227ee0e-fd3b-4e42-9476-b3edf034b415" providerId="ADAL" clId="{07F51468-BA58-DB4A-AD04-A1C7DFFC260E}" dt="2018-07-30T15:10:17.071" v="107" actId="478"/>
          <ac:spMkLst>
            <pc:docMk/>
            <pc:sldMk cId="0" sldId="256"/>
            <ac:spMk id="18" creationId="{00000000-0000-0000-0000-000000000000}"/>
          </ac:spMkLst>
        </pc:spChg>
        <pc:spChg chg="add del">
          <ac:chgData name="J Barker" userId="8227ee0e-fd3b-4e42-9476-b3edf034b415" providerId="ADAL" clId="{07F51468-BA58-DB4A-AD04-A1C7DFFC260E}" dt="2018-07-30T15:11:35.317" v="123" actId="478"/>
          <ac:spMkLst>
            <pc:docMk/>
            <pc:sldMk cId="0" sldId="256"/>
            <ac:spMk id="21" creationId="{8D7D549D-7D90-284B-97A2-00BDB9F4E7B0}"/>
          </ac:spMkLst>
        </pc:spChg>
        <pc:spChg chg="add del mod">
          <ac:chgData name="J Barker" userId="8227ee0e-fd3b-4e42-9476-b3edf034b415" providerId="ADAL" clId="{07F51468-BA58-DB4A-AD04-A1C7DFFC260E}" dt="2018-07-30T15:13:27.502" v="168" actId="478"/>
          <ac:spMkLst>
            <pc:docMk/>
            <pc:sldMk cId="0" sldId="256"/>
            <ac:spMk id="22" creationId="{9B988B45-7D8E-A640-8A93-5E5322F48764}"/>
          </ac:spMkLst>
        </pc:spChg>
        <pc:spChg chg="add mod">
          <ac:chgData name="J Barker" userId="8227ee0e-fd3b-4e42-9476-b3edf034b415" providerId="ADAL" clId="{07F51468-BA58-DB4A-AD04-A1C7DFFC260E}" dt="2018-07-30T15:13:17.742" v="164" actId="1076"/>
          <ac:spMkLst>
            <pc:docMk/>
            <pc:sldMk cId="0" sldId="256"/>
            <ac:spMk id="23" creationId="{23710170-27DE-344E-A16C-45C2E4C8FB04}"/>
          </ac:spMkLst>
        </pc:spChg>
        <pc:spChg chg="add mod">
          <ac:chgData name="J Barker" userId="8227ee0e-fd3b-4e42-9476-b3edf034b415" providerId="ADAL" clId="{07F51468-BA58-DB4A-AD04-A1C7DFFC260E}" dt="2018-07-30T15:13:51.684" v="171" actId="1076"/>
          <ac:spMkLst>
            <pc:docMk/>
            <pc:sldMk cId="0" sldId="256"/>
            <ac:spMk id="24" creationId="{95D45898-2504-5747-987A-2BCF572924E9}"/>
          </ac:spMkLst>
        </pc:spChg>
        <pc:spChg chg="add mod">
          <ac:chgData name="J Barker" userId="8227ee0e-fd3b-4e42-9476-b3edf034b415" providerId="ADAL" clId="{07F51468-BA58-DB4A-AD04-A1C7DFFC260E}" dt="2018-07-30T15:13:13.226" v="163" actId="571"/>
          <ac:spMkLst>
            <pc:docMk/>
            <pc:sldMk cId="0" sldId="256"/>
            <ac:spMk id="26" creationId="{AA9C9B80-065F-D14A-8DD7-CAECEC7105F6}"/>
          </ac:spMkLst>
        </pc:spChg>
        <pc:picChg chg="add mod">
          <ac:chgData name="J Barker" userId="8227ee0e-fd3b-4e42-9476-b3edf034b415" providerId="ADAL" clId="{07F51468-BA58-DB4A-AD04-A1C7DFFC260E}" dt="2018-07-30T15:08:52.683" v="22" actId="14100"/>
          <ac:picMkLst>
            <pc:docMk/>
            <pc:sldMk cId="0" sldId="256"/>
            <ac:picMk id="3" creationId="{CDA8C7A8-F55D-4849-B5A2-6AA733E59CE3}"/>
          </ac:picMkLst>
        </pc:picChg>
        <pc:picChg chg="del">
          <ac:chgData name="J Barker" userId="8227ee0e-fd3b-4e42-9476-b3edf034b415" providerId="ADAL" clId="{07F51468-BA58-DB4A-AD04-A1C7DFFC260E}" dt="2018-07-30T15:10:43.877" v="113" actId="478"/>
          <ac:picMkLst>
            <pc:docMk/>
            <pc:sldMk cId="0" sldId="256"/>
            <ac:picMk id="14" creationId="{00000000-0000-0000-0000-000000000000}"/>
          </ac:picMkLst>
        </pc:picChg>
        <pc:picChg chg="del">
          <ac:chgData name="J Barker" userId="8227ee0e-fd3b-4e42-9476-b3edf034b415" providerId="ADAL" clId="{07F51468-BA58-DB4A-AD04-A1C7DFFC260E}" dt="2018-07-30T15:10:45.604" v="114" actId="478"/>
          <ac:picMkLst>
            <pc:docMk/>
            <pc:sldMk cId="0" sldId="256"/>
            <ac:picMk id="16" creationId="{00000000-0000-0000-0000-000000000000}"/>
          </ac:picMkLst>
        </pc:picChg>
        <pc:picChg chg="add mod modCrop">
          <ac:chgData name="J Barker" userId="8227ee0e-fd3b-4e42-9476-b3edf034b415" providerId="ADAL" clId="{07F51468-BA58-DB4A-AD04-A1C7DFFC260E}" dt="2018-07-30T15:13:23.109" v="166" actId="1076"/>
          <ac:picMkLst>
            <pc:docMk/>
            <pc:sldMk cId="0" sldId="256"/>
            <ac:picMk id="19" creationId="{23B4BB6E-3519-ED49-9ABD-64AF179AE454}"/>
          </ac:picMkLst>
        </pc:picChg>
        <pc:picChg chg="add mod">
          <ac:chgData name="J Barker" userId="8227ee0e-fd3b-4e42-9476-b3edf034b415" providerId="ADAL" clId="{07F51468-BA58-DB4A-AD04-A1C7DFFC260E}" dt="2018-07-30T15:13:21.665" v="165" actId="1076"/>
          <ac:picMkLst>
            <pc:docMk/>
            <pc:sldMk cId="0" sldId="256"/>
            <ac:picMk id="20" creationId="{9842EA0F-343F-7743-93D8-3E7F1262A20E}"/>
          </ac:picMkLst>
        </pc:picChg>
        <pc:picChg chg="add mod">
          <ac:chgData name="J Barker" userId="8227ee0e-fd3b-4e42-9476-b3edf034b415" providerId="ADAL" clId="{07F51468-BA58-DB4A-AD04-A1C7DFFC260E}" dt="2018-07-30T15:13:05.462" v="160" actId="571"/>
          <ac:picMkLst>
            <pc:docMk/>
            <pc:sldMk cId="0" sldId="256"/>
            <ac:picMk id="25" creationId="{75FF3375-18D5-2C41-949F-7FF727EF00B5}"/>
          </ac:picMkLst>
        </pc:picChg>
      </pc:sldChg>
      <pc:sldChg chg="add">
        <pc:chgData name="J Barker" userId="8227ee0e-fd3b-4e42-9476-b3edf034b415" providerId="ADAL" clId="{07F51468-BA58-DB4A-AD04-A1C7DFFC260E}" dt="2018-07-30T14:59:31.571" v="9" actId="1076"/>
        <pc:sldMkLst>
          <pc:docMk/>
          <pc:sldMk cId="285852684" sldId="263"/>
        </pc:sldMkLst>
      </pc:sldChg>
      <pc:sldChg chg="add">
        <pc:chgData name="J Barker" userId="8227ee0e-fd3b-4e42-9476-b3edf034b415" providerId="ADAL" clId="{07F51468-BA58-DB4A-AD04-A1C7DFFC260E}" dt="2018-07-30T14:59:31.571" v="9" actId="1076"/>
        <pc:sldMkLst>
          <pc:docMk/>
          <pc:sldMk cId="40061586" sldId="264"/>
        </pc:sldMkLst>
      </pc:sldChg>
      <pc:sldChg chg="add">
        <pc:chgData name="J Barker" userId="8227ee0e-fd3b-4e42-9476-b3edf034b415" providerId="ADAL" clId="{07F51468-BA58-DB4A-AD04-A1C7DFFC260E}" dt="2018-07-30T14:59:31.571" v="9" actId="1076"/>
        <pc:sldMkLst>
          <pc:docMk/>
          <pc:sldMk cId="3532198" sldId="267"/>
        </pc:sldMkLst>
      </pc:sldChg>
      <pc:sldChg chg="add">
        <pc:chgData name="J Barker" userId="8227ee0e-fd3b-4e42-9476-b3edf034b415" providerId="ADAL" clId="{07F51468-BA58-DB4A-AD04-A1C7DFFC260E}" dt="2018-07-30T14:59:31.571" v="9" actId="1076"/>
        <pc:sldMkLst>
          <pc:docMk/>
          <pc:sldMk cId="412130099" sldId="268"/>
        </pc:sldMkLst>
      </pc:sldChg>
      <pc:sldChg chg="modSp add modTransition">
        <pc:chgData name="J Barker" userId="8227ee0e-fd3b-4e42-9476-b3edf034b415" providerId="ADAL" clId="{07F51468-BA58-DB4A-AD04-A1C7DFFC260E}" dt="2018-07-31T11:17:43.793" v="1933" actId="14100"/>
        <pc:sldMkLst>
          <pc:docMk/>
          <pc:sldMk cId="2125540972" sldId="269"/>
        </pc:sldMkLst>
        <pc:spChg chg="mod">
          <ac:chgData name="J Barker" userId="8227ee0e-fd3b-4e42-9476-b3edf034b415" providerId="ADAL" clId="{07F51468-BA58-DB4A-AD04-A1C7DFFC260E}" dt="2018-07-31T11:17:27.505" v="1927" actId="1076"/>
          <ac:spMkLst>
            <pc:docMk/>
            <pc:sldMk cId="2125540972" sldId="269"/>
            <ac:spMk id="7" creationId="{8E0E0055-11B2-5242-A9ED-FAE57B343B35}"/>
          </ac:spMkLst>
        </pc:spChg>
        <pc:spChg chg="mod">
          <ac:chgData name="J Barker" userId="8227ee0e-fd3b-4e42-9476-b3edf034b415" providerId="ADAL" clId="{07F51468-BA58-DB4A-AD04-A1C7DFFC260E}" dt="2018-07-31T11:17:27.505" v="1927" actId="1076"/>
          <ac:spMkLst>
            <pc:docMk/>
            <pc:sldMk cId="2125540972" sldId="269"/>
            <ac:spMk id="9" creationId="{E33A04BF-5E4F-4944-A12D-042EE2CEAEA5}"/>
          </ac:spMkLst>
        </pc:spChg>
        <pc:spChg chg="mod">
          <ac:chgData name="J Barker" userId="8227ee0e-fd3b-4e42-9476-b3edf034b415" providerId="ADAL" clId="{07F51468-BA58-DB4A-AD04-A1C7DFFC260E}" dt="2018-07-31T11:17:43.793" v="1933" actId="14100"/>
          <ac:spMkLst>
            <pc:docMk/>
            <pc:sldMk cId="2125540972" sldId="269"/>
            <ac:spMk id="106503" creationId="{37D0C5A0-1E97-E244-875F-4CC887F4D7DC}"/>
          </ac:spMkLst>
        </pc:spChg>
        <pc:picChg chg="mod">
          <ac:chgData name="J Barker" userId="8227ee0e-fd3b-4e42-9476-b3edf034b415" providerId="ADAL" clId="{07F51468-BA58-DB4A-AD04-A1C7DFFC260E}" dt="2018-07-31T11:17:27.505" v="1927" actId="1076"/>
          <ac:picMkLst>
            <pc:docMk/>
            <pc:sldMk cId="2125540972" sldId="269"/>
            <ac:picMk id="106498" creationId="{2090FE1A-6F8D-EA48-A7B0-281E08E8C8FE}"/>
          </ac:picMkLst>
        </pc:picChg>
      </pc:sldChg>
      <pc:sldChg chg="modSp add modTransition">
        <pc:chgData name="J Barker" userId="8227ee0e-fd3b-4e42-9476-b3edf034b415" providerId="ADAL" clId="{07F51468-BA58-DB4A-AD04-A1C7DFFC260E}" dt="2018-07-31T11:18:12.104" v="1939" actId="1076"/>
        <pc:sldMkLst>
          <pc:docMk/>
          <pc:sldMk cId="873015583" sldId="272"/>
        </pc:sldMkLst>
        <pc:spChg chg="mod">
          <ac:chgData name="J Barker" userId="8227ee0e-fd3b-4e42-9476-b3edf034b415" providerId="ADAL" clId="{07F51468-BA58-DB4A-AD04-A1C7DFFC260E}" dt="2018-07-31T11:17:59.683" v="1935" actId="1076"/>
          <ac:spMkLst>
            <pc:docMk/>
            <pc:sldMk cId="873015583" sldId="272"/>
            <ac:spMk id="12" creationId="{B61B25DE-41BD-E148-8276-F00A043CD009}"/>
          </ac:spMkLst>
        </pc:spChg>
        <pc:spChg chg="mod">
          <ac:chgData name="J Barker" userId="8227ee0e-fd3b-4e42-9476-b3edf034b415" providerId="ADAL" clId="{07F51468-BA58-DB4A-AD04-A1C7DFFC260E}" dt="2018-07-31T11:17:59.683" v="1935" actId="1076"/>
          <ac:spMkLst>
            <pc:docMk/>
            <pc:sldMk cId="873015583" sldId="272"/>
            <ac:spMk id="13" creationId="{27C264A7-61D3-974A-8213-679B6D5ED206}"/>
          </ac:spMkLst>
        </pc:spChg>
        <pc:spChg chg="mod">
          <ac:chgData name="J Barker" userId="8227ee0e-fd3b-4e42-9476-b3edf034b415" providerId="ADAL" clId="{07F51468-BA58-DB4A-AD04-A1C7DFFC260E}" dt="2018-07-31T11:18:12.104" v="1939" actId="1076"/>
          <ac:spMkLst>
            <pc:docMk/>
            <pc:sldMk cId="873015583" sldId="272"/>
            <ac:spMk id="112647" creationId="{31BD1D13-D542-EE40-A163-C6C4AEB1EB61}"/>
          </ac:spMkLst>
        </pc:spChg>
        <pc:picChg chg="mod">
          <ac:chgData name="J Barker" userId="8227ee0e-fd3b-4e42-9476-b3edf034b415" providerId="ADAL" clId="{07F51468-BA58-DB4A-AD04-A1C7DFFC260E}" dt="2018-07-31T11:17:59.683" v="1935" actId="1076"/>
          <ac:picMkLst>
            <pc:docMk/>
            <pc:sldMk cId="873015583" sldId="272"/>
            <ac:picMk id="112642" creationId="{F4536578-DBDD-DB41-9BE7-E257C0F30611}"/>
          </ac:picMkLst>
        </pc:picChg>
      </pc:sldChg>
      <pc:sldChg chg="modSp add modTransition">
        <pc:chgData name="J Barker" userId="8227ee0e-fd3b-4e42-9476-b3edf034b415" providerId="ADAL" clId="{07F51468-BA58-DB4A-AD04-A1C7DFFC260E}" dt="2018-07-31T11:18:42.933" v="1945" actId="1076"/>
        <pc:sldMkLst>
          <pc:docMk/>
          <pc:sldMk cId="2348508955" sldId="273"/>
        </pc:sldMkLst>
        <pc:spChg chg="mod">
          <ac:chgData name="J Barker" userId="8227ee0e-fd3b-4e42-9476-b3edf034b415" providerId="ADAL" clId="{07F51468-BA58-DB4A-AD04-A1C7DFFC260E}" dt="2018-07-31T11:18:23.961" v="1941" actId="1076"/>
          <ac:spMkLst>
            <pc:docMk/>
            <pc:sldMk cId="2348508955" sldId="273"/>
            <ac:spMk id="4" creationId="{F980FCEC-DB8D-6A45-B762-711EF9876AA2}"/>
          </ac:spMkLst>
        </pc:spChg>
        <pc:spChg chg="mod">
          <ac:chgData name="J Barker" userId="8227ee0e-fd3b-4e42-9476-b3edf034b415" providerId="ADAL" clId="{07F51468-BA58-DB4A-AD04-A1C7DFFC260E}" dt="2018-07-31T11:18:42.933" v="1945" actId="1076"/>
          <ac:spMkLst>
            <pc:docMk/>
            <pc:sldMk cId="2348508955" sldId="273"/>
            <ac:spMk id="7" creationId="{8C528B54-71A4-F34D-9B7C-48C3807CB53D}"/>
          </ac:spMkLst>
        </pc:spChg>
        <pc:spChg chg="mod">
          <ac:chgData name="J Barker" userId="8227ee0e-fd3b-4e42-9476-b3edf034b415" providerId="ADAL" clId="{07F51468-BA58-DB4A-AD04-A1C7DFFC260E}" dt="2018-07-31T11:18:31.656" v="1944" actId="1076"/>
          <ac:spMkLst>
            <pc:docMk/>
            <pc:sldMk cId="2348508955" sldId="273"/>
            <ac:spMk id="114695" creationId="{106BCD88-373F-254A-958E-D7F82A564280}"/>
          </ac:spMkLst>
        </pc:spChg>
        <pc:picChg chg="mod">
          <ac:chgData name="J Barker" userId="8227ee0e-fd3b-4e42-9476-b3edf034b415" providerId="ADAL" clId="{07F51468-BA58-DB4A-AD04-A1C7DFFC260E}" dt="2018-07-31T11:18:23.961" v="1941" actId="1076"/>
          <ac:picMkLst>
            <pc:docMk/>
            <pc:sldMk cId="2348508955" sldId="273"/>
            <ac:picMk id="114692" creationId="{BFC09B45-5B62-F34A-AB3F-197CE0D902AD}"/>
          </ac:picMkLst>
        </pc:picChg>
      </pc:sldChg>
      <pc:sldChg chg="modSp add">
        <pc:chgData name="J Barker" userId="8227ee0e-fd3b-4e42-9476-b3edf034b415" providerId="ADAL" clId="{07F51468-BA58-DB4A-AD04-A1C7DFFC260E}" dt="2018-07-31T11:26:16.091" v="2025" actId="732"/>
        <pc:sldMkLst>
          <pc:docMk/>
          <pc:sldMk cId="40306779" sldId="274"/>
        </pc:sldMkLst>
        <pc:spChg chg="mod">
          <ac:chgData name="J Barker" userId="8227ee0e-fd3b-4e42-9476-b3edf034b415" providerId="ADAL" clId="{07F51468-BA58-DB4A-AD04-A1C7DFFC260E}" dt="2018-07-31T11:25:58.594" v="2018" actId="1076"/>
          <ac:spMkLst>
            <pc:docMk/>
            <pc:sldMk cId="40306779" sldId="274"/>
            <ac:spMk id="9220" creationId="{00000000-0000-0000-0000-000000000000}"/>
          </ac:spMkLst>
        </pc:spChg>
        <pc:spChg chg="mod">
          <ac:chgData name="J Barker" userId="8227ee0e-fd3b-4e42-9476-b3edf034b415" providerId="ADAL" clId="{07F51468-BA58-DB4A-AD04-A1C7DFFC260E}" dt="2018-07-31T11:26:08.973" v="2024" actId="1076"/>
          <ac:spMkLst>
            <pc:docMk/>
            <pc:sldMk cId="40306779" sldId="274"/>
            <ac:spMk id="9221" creationId="{00000000-0000-0000-0000-000000000000}"/>
          </ac:spMkLst>
        </pc:spChg>
        <pc:spChg chg="mod">
          <ac:chgData name="J Barker" userId="8227ee0e-fd3b-4e42-9476-b3edf034b415" providerId="ADAL" clId="{07F51468-BA58-DB4A-AD04-A1C7DFFC260E}" dt="2018-07-31T11:25:38.200" v="2009" actId="14100"/>
          <ac:spMkLst>
            <pc:docMk/>
            <pc:sldMk cId="40306779" sldId="274"/>
            <ac:spMk id="9222" creationId="{00000000-0000-0000-0000-000000000000}"/>
          </ac:spMkLst>
        </pc:spChg>
        <pc:spChg chg="mod">
          <ac:chgData name="J Barker" userId="8227ee0e-fd3b-4e42-9476-b3edf034b415" providerId="ADAL" clId="{07F51468-BA58-DB4A-AD04-A1C7DFFC260E}" dt="2018-07-31T11:25:32.158" v="2007" actId="14100"/>
          <ac:spMkLst>
            <pc:docMk/>
            <pc:sldMk cId="40306779" sldId="274"/>
            <ac:spMk id="9223" creationId="{00000000-0000-0000-0000-000000000000}"/>
          </ac:spMkLst>
        </pc:spChg>
        <pc:picChg chg="mod modCrop">
          <ac:chgData name="J Barker" userId="8227ee0e-fd3b-4e42-9476-b3edf034b415" providerId="ADAL" clId="{07F51468-BA58-DB4A-AD04-A1C7DFFC260E}" dt="2018-07-31T11:26:16.091" v="2025" actId="732"/>
          <ac:picMkLst>
            <pc:docMk/>
            <pc:sldMk cId="40306779" sldId="274"/>
            <ac:picMk id="9218" creationId="{00000000-0000-0000-0000-000000000000}"/>
          </ac:picMkLst>
        </pc:picChg>
        <pc:picChg chg="mod">
          <ac:chgData name="J Barker" userId="8227ee0e-fd3b-4e42-9476-b3edf034b415" providerId="ADAL" clId="{07F51468-BA58-DB4A-AD04-A1C7DFFC260E}" dt="2018-07-31T11:25:50.394" v="2012" actId="1076"/>
          <ac:picMkLst>
            <pc:docMk/>
            <pc:sldMk cId="40306779" sldId="274"/>
            <ac:picMk id="9219" creationId="{00000000-0000-0000-0000-000000000000}"/>
          </ac:picMkLst>
        </pc:picChg>
      </pc:sldChg>
      <pc:sldChg chg="addSp modSp add">
        <pc:chgData name="J Barker" userId="8227ee0e-fd3b-4e42-9476-b3edf034b415" providerId="ADAL" clId="{07F51468-BA58-DB4A-AD04-A1C7DFFC260E}" dt="2018-07-31T11:28:38.001" v="2160" actId="1076"/>
        <pc:sldMkLst>
          <pc:docMk/>
          <pc:sldMk cId="2874686980" sldId="275"/>
        </pc:sldMkLst>
        <pc:spChg chg="mod">
          <ac:chgData name="J Barker" userId="8227ee0e-fd3b-4e42-9476-b3edf034b415" providerId="ADAL" clId="{07F51468-BA58-DB4A-AD04-A1C7DFFC260E}" dt="2018-07-31T11:27:30.769" v="2067" actId="14100"/>
          <ac:spMkLst>
            <pc:docMk/>
            <pc:sldMk cId="2874686980" sldId="275"/>
            <ac:spMk id="5" creationId="{00000000-0000-0000-0000-000000000000}"/>
          </ac:spMkLst>
        </pc:spChg>
        <pc:spChg chg="mod">
          <ac:chgData name="J Barker" userId="8227ee0e-fd3b-4e42-9476-b3edf034b415" providerId="ADAL" clId="{07F51468-BA58-DB4A-AD04-A1C7DFFC260E}" dt="2018-07-31T11:28:29.411" v="2159" actId="1076"/>
          <ac:spMkLst>
            <pc:docMk/>
            <pc:sldMk cId="2874686980" sldId="275"/>
            <ac:spMk id="6" creationId="{00000000-0000-0000-0000-000000000000}"/>
          </ac:spMkLst>
        </pc:spChg>
        <pc:spChg chg="add mod">
          <ac:chgData name="J Barker" userId="8227ee0e-fd3b-4e42-9476-b3edf034b415" providerId="ADAL" clId="{07F51468-BA58-DB4A-AD04-A1C7DFFC260E}" dt="2018-07-31T11:28:38.001" v="2160" actId="1076"/>
          <ac:spMkLst>
            <pc:docMk/>
            <pc:sldMk cId="2874686980" sldId="275"/>
            <ac:spMk id="7" creationId="{9919CB2B-A2AE-D84C-AB4E-E2CF54C543CD}"/>
          </ac:spMkLst>
        </pc:spChg>
        <pc:picChg chg="mod">
          <ac:chgData name="J Barker" userId="8227ee0e-fd3b-4e42-9476-b3edf034b415" providerId="ADAL" clId="{07F51468-BA58-DB4A-AD04-A1C7DFFC260E}" dt="2018-07-31T11:27:12.638" v="2060" actId="1076"/>
          <ac:picMkLst>
            <pc:docMk/>
            <pc:sldMk cId="2874686980" sldId="275"/>
            <ac:picMk id="10244" creationId="{00000000-0000-0000-0000-000000000000}"/>
          </ac:picMkLst>
        </pc:picChg>
      </pc:sldChg>
      <pc:sldChg chg="delSp modSp add">
        <pc:chgData name="J Barker" userId="8227ee0e-fd3b-4e42-9476-b3edf034b415" providerId="ADAL" clId="{07F51468-BA58-DB4A-AD04-A1C7DFFC260E}" dt="2018-07-31T10:45:42.085" v="1271" actId="1076"/>
        <pc:sldMkLst>
          <pc:docMk/>
          <pc:sldMk cId="3014156589" sldId="279"/>
        </pc:sldMkLst>
        <pc:spChg chg="mod">
          <ac:chgData name="J Barker" userId="8227ee0e-fd3b-4e42-9476-b3edf034b415" providerId="ADAL" clId="{07F51468-BA58-DB4A-AD04-A1C7DFFC260E}" dt="2018-07-31T10:45:38.985" v="1270" actId="14100"/>
          <ac:spMkLst>
            <pc:docMk/>
            <pc:sldMk cId="3014156589" sldId="279"/>
            <ac:spMk id="6" creationId="{00000000-0000-0000-0000-000000000000}"/>
          </ac:spMkLst>
        </pc:spChg>
        <pc:spChg chg="del mod">
          <ac:chgData name="J Barker" userId="8227ee0e-fd3b-4e42-9476-b3edf034b415" providerId="ADAL" clId="{07F51468-BA58-DB4A-AD04-A1C7DFFC260E}" dt="2018-07-31T10:45:42.085" v="1271" actId="1076"/>
          <ac:spMkLst>
            <pc:docMk/>
            <pc:sldMk cId="3014156589" sldId="279"/>
            <ac:spMk id="7" creationId="{00000000-0000-0000-0000-000000000000}"/>
          </ac:spMkLst>
        </pc:spChg>
        <pc:spChg chg="del">
          <ac:chgData name="J Barker" userId="8227ee0e-fd3b-4e42-9476-b3edf034b415" providerId="ADAL" clId="{07F51468-BA58-DB4A-AD04-A1C7DFFC260E}" dt="2018-07-30T15:21:02.024" v="202" actId="478"/>
          <ac:spMkLst>
            <pc:docMk/>
            <pc:sldMk cId="3014156589" sldId="279"/>
            <ac:spMk id="7174" creationId="{00000000-0000-0000-0000-000000000000}"/>
          </ac:spMkLst>
        </pc:spChg>
        <pc:picChg chg="mod">
          <ac:chgData name="J Barker" userId="8227ee0e-fd3b-4e42-9476-b3edf034b415" providerId="ADAL" clId="{07F51468-BA58-DB4A-AD04-A1C7DFFC260E}" dt="2018-07-30T15:21:32.802" v="217" actId="1076"/>
          <ac:picMkLst>
            <pc:docMk/>
            <pc:sldMk cId="3014156589" sldId="279"/>
            <ac:picMk id="5" creationId="{00000000-0000-0000-0000-000000000000}"/>
          </ac:picMkLst>
        </pc:picChg>
        <pc:picChg chg="mod modCrop">
          <ac:chgData name="J Barker" userId="8227ee0e-fd3b-4e42-9476-b3edf034b415" providerId="ADAL" clId="{07F51468-BA58-DB4A-AD04-A1C7DFFC260E}" dt="2018-07-30T15:20:13.591" v="186" actId="14100"/>
          <ac:picMkLst>
            <pc:docMk/>
            <pc:sldMk cId="3014156589" sldId="279"/>
            <ac:picMk id="7170" creationId="{00000000-0000-0000-0000-000000000000}"/>
          </ac:picMkLst>
        </pc:picChg>
      </pc:sldChg>
      <pc:sldChg chg="addSp delSp modSp add">
        <pc:chgData name="J Barker" userId="8227ee0e-fd3b-4e42-9476-b3edf034b415" providerId="ADAL" clId="{07F51468-BA58-DB4A-AD04-A1C7DFFC260E}" dt="2018-07-31T10:46:33.728" v="1281" actId="167"/>
        <pc:sldMkLst>
          <pc:docMk/>
          <pc:sldMk cId="1508672209" sldId="280"/>
        </pc:sldMkLst>
        <pc:spChg chg="del">
          <ac:chgData name="J Barker" userId="8227ee0e-fd3b-4e42-9476-b3edf034b415" providerId="ADAL" clId="{07F51468-BA58-DB4A-AD04-A1C7DFFC260E}" dt="2018-07-30T15:20:47.253" v="193" actId="478"/>
          <ac:spMkLst>
            <pc:docMk/>
            <pc:sldMk cId="1508672209" sldId="280"/>
            <ac:spMk id="5" creationId="{00000000-0000-0000-0000-000000000000}"/>
          </ac:spMkLst>
        </pc:spChg>
        <pc:spChg chg="del">
          <ac:chgData name="J Barker" userId="8227ee0e-fd3b-4e42-9476-b3edf034b415" providerId="ADAL" clId="{07F51468-BA58-DB4A-AD04-A1C7DFFC260E}" dt="2018-07-30T15:20:45.135" v="192" actId="478"/>
          <ac:spMkLst>
            <pc:docMk/>
            <pc:sldMk cId="1508672209" sldId="280"/>
            <ac:spMk id="6" creationId="{00000000-0000-0000-0000-000000000000}"/>
          </ac:spMkLst>
        </pc:spChg>
        <pc:spChg chg="add mod">
          <ac:chgData name="J Barker" userId="8227ee0e-fd3b-4e42-9476-b3edf034b415" providerId="ADAL" clId="{07F51468-BA58-DB4A-AD04-A1C7DFFC260E}" dt="2018-07-31T10:46:23.878" v="1278" actId="14100"/>
          <ac:spMkLst>
            <pc:docMk/>
            <pc:sldMk cId="1508672209" sldId="280"/>
            <ac:spMk id="7" creationId="{E61E25C2-6A21-294C-9592-866731BAAF3D}"/>
          </ac:spMkLst>
        </pc:spChg>
        <pc:spChg chg="add mod">
          <ac:chgData name="J Barker" userId="8227ee0e-fd3b-4e42-9476-b3edf034b415" providerId="ADAL" clId="{07F51468-BA58-DB4A-AD04-A1C7DFFC260E}" dt="2018-07-31T10:46:33.728" v="1281" actId="167"/>
          <ac:spMkLst>
            <pc:docMk/>
            <pc:sldMk cId="1508672209" sldId="280"/>
            <ac:spMk id="8" creationId="{C0D86883-DDDE-DE42-84CB-63170F2A3B7C}"/>
          </ac:spMkLst>
        </pc:spChg>
        <pc:picChg chg="mod">
          <ac:chgData name="J Barker" userId="8227ee0e-fd3b-4e42-9476-b3edf034b415" providerId="ADAL" clId="{07F51468-BA58-DB4A-AD04-A1C7DFFC260E}" dt="2018-07-31T10:46:11.533" v="1276" actId="167"/>
          <ac:picMkLst>
            <pc:docMk/>
            <pc:sldMk cId="1508672209" sldId="280"/>
            <ac:picMk id="8195" creationId="{00000000-0000-0000-0000-000000000000}"/>
          </ac:picMkLst>
        </pc:picChg>
        <pc:picChg chg="mod">
          <ac:chgData name="J Barker" userId="8227ee0e-fd3b-4e42-9476-b3edf034b415" providerId="ADAL" clId="{07F51468-BA58-DB4A-AD04-A1C7DFFC260E}" dt="2018-07-31T10:46:11.533" v="1276" actId="167"/>
          <ac:picMkLst>
            <pc:docMk/>
            <pc:sldMk cId="1508672209" sldId="280"/>
            <ac:picMk id="8196" creationId="{00000000-0000-0000-0000-000000000000}"/>
          </ac:picMkLst>
        </pc:picChg>
      </pc:sldChg>
      <pc:sldChg chg="addSp delSp modSp ord">
        <pc:chgData name="J Barker" userId="8227ee0e-fd3b-4e42-9476-b3edf034b415" providerId="ADAL" clId="{07F51468-BA58-DB4A-AD04-A1C7DFFC260E}" dt="2018-07-31T11:13:30.935" v="1924" actId="1076"/>
        <pc:sldMkLst>
          <pc:docMk/>
          <pc:sldMk cId="1800480732" sldId="294"/>
        </pc:sldMkLst>
        <pc:spChg chg="mod">
          <ac:chgData name="J Barker" userId="8227ee0e-fd3b-4e42-9476-b3edf034b415" providerId="ADAL" clId="{07F51468-BA58-DB4A-AD04-A1C7DFFC260E}" dt="2018-07-31T11:13:30.935" v="1924" actId="1076"/>
          <ac:spMkLst>
            <pc:docMk/>
            <pc:sldMk cId="1800480732" sldId="294"/>
            <ac:spMk id="6" creationId="{00000000-0000-0000-0000-000000000000}"/>
          </ac:spMkLst>
        </pc:spChg>
        <pc:picChg chg="del">
          <ac:chgData name="J Barker" userId="8227ee0e-fd3b-4e42-9476-b3edf034b415" providerId="ADAL" clId="{07F51468-BA58-DB4A-AD04-A1C7DFFC260E}" dt="2018-07-31T11:10:25.597" v="1834" actId="478"/>
          <ac:picMkLst>
            <pc:docMk/>
            <pc:sldMk cId="1800480732" sldId="294"/>
            <ac:picMk id="3" creationId="{00000000-0000-0000-0000-000000000000}"/>
          </ac:picMkLst>
        </pc:picChg>
        <pc:picChg chg="add mod">
          <ac:chgData name="J Barker" userId="8227ee0e-fd3b-4e42-9476-b3edf034b415" providerId="ADAL" clId="{07F51468-BA58-DB4A-AD04-A1C7DFFC260E}" dt="2018-07-31T11:11:07.202" v="1838" actId="1076"/>
          <ac:picMkLst>
            <pc:docMk/>
            <pc:sldMk cId="1800480732" sldId="294"/>
            <ac:picMk id="4" creationId="{26D8B40D-CD6D-8243-BBAB-7B10324C36BB}"/>
          </ac:picMkLst>
        </pc:picChg>
      </pc:sldChg>
      <pc:sldChg chg="add">
        <pc:chgData name="J Barker" userId="8227ee0e-fd3b-4e42-9476-b3edf034b415" providerId="ADAL" clId="{07F51468-BA58-DB4A-AD04-A1C7DFFC260E}" dt="2018-07-30T14:58:27.791" v="3" actId="1076"/>
        <pc:sldMkLst>
          <pc:docMk/>
          <pc:sldMk cId="3977474895" sldId="303"/>
        </pc:sldMkLst>
      </pc:sldChg>
      <pc:sldChg chg="add">
        <pc:chgData name="J Barker" userId="8227ee0e-fd3b-4e42-9476-b3edf034b415" providerId="ADAL" clId="{07F51468-BA58-DB4A-AD04-A1C7DFFC260E}" dt="2018-07-30T14:58:27.791" v="3" actId="1076"/>
        <pc:sldMkLst>
          <pc:docMk/>
          <pc:sldMk cId="2645668803" sldId="304"/>
        </pc:sldMkLst>
      </pc:sldChg>
      <pc:sldChg chg="add">
        <pc:chgData name="J Barker" userId="8227ee0e-fd3b-4e42-9476-b3edf034b415" providerId="ADAL" clId="{07F51468-BA58-DB4A-AD04-A1C7DFFC260E}" dt="2018-07-30T14:58:27.791" v="3" actId="1076"/>
        <pc:sldMkLst>
          <pc:docMk/>
          <pc:sldMk cId="1393204988" sldId="305"/>
        </pc:sldMkLst>
      </pc:sldChg>
      <pc:sldChg chg="add">
        <pc:chgData name="J Barker" userId="8227ee0e-fd3b-4e42-9476-b3edf034b415" providerId="ADAL" clId="{07F51468-BA58-DB4A-AD04-A1C7DFFC260E}" dt="2018-07-30T14:58:38.437" v="6" actId="1076"/>
        <pc:sldMkLst>
          <pc:docMk/>
          <pc:sldMk cId="3544933483" sldId="306"/>
        </pc:sldMkLst>
      </pc:sldChg>
      <pc:sldChg chg="add">
        <pc:chgData name="J Barker" userId="8227ee0e-fd3b-4e42-9476-b3edf034b415" providerId="ADAL" clId="{07F51468-BA58-DB4A-AD04-A1C7DFFC260E}" dt="2018-07-30T14:58:38.437" v="6" actId="1076"/>
        <pc:sldMkLst>
          <pc:docMk/>
          <pc:sldMk cId="2672477469" sldId="307"/>
        </pc:sldMkLst>
      </pc:sldChg>
      <pc:sldChg chg="add">
        <pc:chgData name="J Barker" userId="8227ee0e-fd3b-4e42-9476-b3edf034b415" providerId="ADAL" clId="{07F51468-BA58-DB4A-AD04-A1C7DFFC260E}" dt="2018-07-30T14:58:38.437" v="6" actId="1076"/>
        <pc:sldMkLst>
          <pc:docMk/>
          <pc:sldMk cId="3617680572" sldId="308"/>
        </pc:sldMkLst>
      </pc:sldChg>
      <pc:sldChg chg="add">
        <pc:chgData name="J Barker" userId="8227ee0e-fd3b-4e42-9476-b3edf034b415" providerId="ADAL" clId="{07F51468-BA58-DB4A-AD04-A1C7DFFC260E}" dt="2018-07-30T14:59:31.571" v="9" actId="1076"/>
        <pc:sldMkLst>
          <pc:docMk/>
          <pc:sldMk cId="4006765772" sldId="309"/>
        </pc:sldMkLst>
      </pc:sldChg>
      <pc:sldChg chg="add">
        <pc:chgData name="J Barker" userId="8227ee0e-fd3b-4e42-9476-b3edf034b415" providerId="ADAL" clId="{07F51468-BA58-DB4A-AD04-A1C7DFFC260E}" dt="2018-07-30T14:59:31.571" v="9" actId="1076"/>
        <pc:sldMkLst>
          <pc:docMk/>
          <pc:sldMk cId="3926276697" sldId="310"/>
        </pc:sldMkLst>
      </pc:sldChg>
      <pc:sldChg chg="add">
        <pc:chgData name="J Barker" userId="8227ee0e-fd3b-4e42-9476-b3edf034b415" providerId="ADAL" clId="{07F51468-BA58-DB4A-AD04-A1C7DFFC260E}" dt="2018-07-30T14:59:31.571" v="9" actId="1076"/>
        <pc:sldMkLst>
          <pc:docMk/>
          <pc:sldMk cId="4154689274" sldId="311"/>
        </pc:sldMkLst>
      </pc:sldChg>
      <pc:sldChg chg="addSp delSp modSp add modTransition">
        <pc:chgData name="J Barker" userId="8227ee0e-fd3b-4e42-9476-b3edf034b415" providerId="ADAL" clId="{07F51468-BA58-DB4A-AD04-A1C7DFFC260E}" dt="2018-07-31T11:21:35.992" v="1958" actId="179"/>
        <pc:sldMkLst>
          <pc:docMk/>
          <pc:sldMk cId="1397649336" sldId="312"/>
        </pc:sldMkLst>
        <pc:spChg chg="del">
          <ac:chgData name="J Barker" userId="8227ee0e-fd3b-4e42-9476-b3edf034b415" providerId="ADAL" clId="{07F51468-BA58-DB4A-AD04-A1C7DFFC260E}" dt="2018-07-30T15:14:47.993" v="173" actId="179"/>
          <ac:spMkLst>
            <pc:docMk/>
            <pc:sldMk cId="1397649336" sldId="312"/>
            <ac:spMk id="2" creationId="{BAA8E58E-5ECB-744D-9BCB-F16E8F287CEF}"/>
          </ac:spMkLst>
        </pc:spChg>
        <pc:spChg chg="del">
          <ac:chgData name="J Barker" userId="8227ee0e-fd3b-4e42-9476-b3edf034b415" providerId="ADAL" clId="{07F51468-BA58-DB4A-AD04-A1C7DFFC260E}" dt="2018-07-30T15:14:47.993" v="173" actId="179"/>
          <ac:spMkLst>
            <pc:docMk/>
            <pc:sldMk cId="1397649336" sldId="312"/>
            <ac:spMk id="3" creationId="{68DFADB6-9CF3-5349-A0C7-5DE6E41CC886}"/>
          </ac:spMkLst>
        </pc:spChg>
        <pc:spChg chg="del">
          <ac:chgData name="J Barker" userId="8227ee0e-fd3b-4e42-9476-b3edf034b415" providerId="ADAL" clId="{07F51468-BA58-DB4A-AD04-A1C7DFFC260E}" dt="2018-07-30T15:14:51.489" v="174" actId="478"/>
          <ac:spMkLst>
            <pc:docMk/>
            <pc:sldMk cId="1397649336" sldId="312"/>
            <ac:spMk id="4" creationId="{683C013D-BFCA-7145-8A64-139F635781B4}"/>
          </ac:spMkLst>
        </pc:spChg>
        <pc:spChg chg="add mod">
          <ac:chgData name="J Barker" userId="8227ee0e-fd3b-4e42-9476-b3edf034b415" providerId="ADAL" clId="{07F51468-BA58-DB4A-AD04-A1C7DFFC260E}" dt="2018-07-31T11:21:35.992" v="1958" actId="179"/>
          <ac:spMkLst>
            <pc:docMk/>
            <pc:sldMk cId="1397649336" sldId="312"/>
            <ac:spMk id="7" creationId="{AA803A8D-8592-834F-AD63-86E85B4D2ECB}"/>
          </ac:spMkLst>
        </pc:spChg>
        <pc:picChg chg="add mod">
          <ac:chgData name="J Barker" userId="8227ee0e-fd3b-4e42-9476-b3edf034b415" providerId="ADAL" clId="{07F51468-BA58-DB4A-AD04-A1C7DFFC260E}" dt="2018-07-31T10:45:10.440" v="1268" actId="1076"/>
          <ac:picMkLst>
            <pc:docMk/>
            <pc:sldMk cId="1397649336" sldId="312"/>
            <ac:picMk id="6" creationId="{4DDF1A37-6CC3-F245-B38E-5937D4286B34}"/>
          </ac:picMkLst>
        </pc:picChg>
      </pc:sldChg>
      <pc:sldChg chg="addSp delSp modSp add">
        <pc:chgData name="J Barker" userId="8227ee0e-fd3b-4e42-9476-b3edf034b415" providerId="ADAL" clId="{07F51468-BA58-DB4A-AD04-A1C7DFFC260E}" dt="2018-07-31T10:43:53.533" v="1188" actId="20577"/>
        <pc:sldMkLst>
          <pc:docMk/>
          <pc:sldMk cId="3196059175" sldId="313"/>
        </pc:sldMkLst>
        <pc:spChg chg="add del">
          <ac:chgData name="J Barker" userId="8227ee0e-fd3b-4e42-9476-b3edf034b415" providerId="ADAL" clId="{07F51468-BA58-DB4A-AD04-A1C7DFFC260E}" dt="2018-07-30T15:15:38.112" v="179" actId="478"/>
          <ac:spMkLst>
            <pc:docMk/>
            <pc:sldMk cId="3196059175" sldId="313"/>
            <ac:spMk id="2" creationId="{3B6DBBAE-32D9-464B-88AE-DE8B90FDBEA4}"/>
          </ac:spMkLst>
        </pc:spChg>
        <pc:spChg chg="add mod">
          <ac:chgData name="J Barker" userId="8227ee0e-fd3b-4e42-9476-b3edf034b415" providerId="ADAL" clId="{07F51468-BA58-DB4A-AD04-A1C7DFFC260E}" dt="2018-07-31T10:43:53.533" v="1188" actId="20577"/>
          <ac:spMkLst>
            <pc:docMk/>
            <pc:sldMk cId="3196059175" sldId="313"/>
            <ac:spMk id="5" creationId="{084B60B0-EDA0-3F4B-8AA5-2440C1BE3FC6}"/>
          </ac:spMkLst>
        </pc:spChg>
        <pc:spChg chg="add del">
          <ac:chgData name="J Barker" userId="8227ee0e-fd3b-4e42-9476-b3edf034b415" providerId="ADAL" clId="{07F51468-BA58-DB4A-AD04-A1C7DFFC260E}" dt="2018-07-31T10:42:31.895" v="1073" actId="478"/>
          <ac:spMkLst>
            <pc:docMk/>
            <pc:sldMk cId="3196059175" sldId="313"/>
            <ac:spMk id="6" creationId="{7BD74489-50A7-0546-8E79-8BFA6D6510DC}"/>
          </ac:spMkLst>
        </pc:spChg>
        <pc:spChg chg="add mod">
          <ac:chgData name="J Barker" userId="8227ee0e-fd3b-4e42-9476-b3edf034b415" providerId="ADAL" clId="{07F51468-BA58-DB4A-AD04-A1C7DFFC260E}" dt="2018-07-31T10:42:36.793" v="1074" actId="1076"/>
          <ac:spMkLst>
            <pc:docMk/>
            <pc:sldMk cId="3196059175" sldId="313"/>
            <ac:spMk id="7" creationId="{269DE839-2195-E141-93E9-A791D85D0D83}"/>
          </ac:spMkLst>
        </pc:spChg>
        <pc:picChg chg="add mod">
          <ac:chgData name="J Barker" userId="8227ee0e-fd3b-4e42-9476-b3edf034b415" providerId="ADAL" clId="{07F51468-BA58-DB4A-AD04-A1C7DFFC260E}" dt="2018-07-31T10:41:43.559" v="1069" actId="1076"/>
          <ac:picMkLst>
            <pc:docMk/>
            <pc:sldMk cId="3196059175" sldId="313"/>
            <ac:picMk id="4" creationId="{89F06F5E-AAAC-3C4E-8C26-8D2CB598966F}"/>
          </ac:picMkLst>
        </pc:picChg>
      </pc:sldChg>
      <pc:sldChg chg="addSp delSp modSp add modTransition">
        <pc:chgData name="J Barker" userId="8227ee0e-fd3b-4e42-9476-b3edf034b415" providerId="ADAL" clId="{07F51468-BA58-DB4A-AD04-A1C7DFFC260E}" dt="2018-07-30T15:23:40.136" v="285" actId="1076"/>
        <pc:sldMkLst>
          <pc:docMk/>
          <pc:sldMk cId="3857751771" sldId="314"/>
        </pc:sldMkLst>
        <pc:spChg chg="del">
          <ac:chgData name="J Barker" userId="8227ee0e-fd3b-4e42-9476-b3edf034b415" providerId="ADAL" clId="{07F51468-BA58-DB4A-AD04-A1C7DFFC260E}" dt="2018-07-30T15:22:32.780" v="276" actId="1076"/>
          <ac:spMkLst>
            <pc:docMk/>
            <pc:sldMk cId="3857751771" sldId="314"/>
            <ac:spMk id="2" creationId="{AAA30B63-7A3A-4D48-8653-5779F42816D3}"/>
          </ac:spMkLst>
        </pc:spChg>
        <pc:spChg chg="del">
          <ac:chgData name="J Barker" userId="8227ee0e-fd3b-4e42-9476-b3edf034b415" providerId="ADAL" clId="{07F51468-BA58-DB4A-AD04-A1C7DFFC260E}" dt="2018-07-30T15:22:32.780" v="276" actId="1076"/>
          <ac:spMkLst>
            <pc:docMk/>
            <pc:sldMk cId="3857751771" sldId="314"/>
            <ac:spMk id="3" creationId="{43D255EC-C5D6-D44C-9779-E7ECE07B8C5F}"/>
          </ac:spMkLst>
        </pc:spChg>
        <pc:spChg chg="del">
          <ac:chgData name="J Barker" userId="8227ee0e-fd3b-4e42-9476-b3edf034b415" providerId="ADAL" clId="{07F51468-BA58-DB4A-AD04-A1C7DFFC260E}" dt="2018-07-30T15:22:36.053" v="277" actId="478"/>
          <ac:spMkLst>
            <pc:docMk/>
            <pc:sldMk cId="3857751771" sldId="314"/>
            <ac:spMk id="4" creationId="{4BC81C49-E39E-2F43-90F1-9CB9C71F5DE5}"/>
          </ac:spMkLst>
        </pc:spChg>
        <pc:picChg chg="add del mod modCrop">
          <ac:chgData name="J Barker" userId="8227ee0e-fd3b-4e42-9476-b3edf034b415" providerId="ADAL" clId="{07F51468-BA58-DB4A-AD04-A1C7DFFC260E}" dt="2018-07-30T15:23:00.484" v="283" actId="478"/>
          <ac:picMkLst>
            <pc:docMk/>
            <pc:sldMk cId="3857751771" sldId="314"/>
            <ac:picMk id="5" creationId="{F6E64111-01D8-FF4D-A59B-EC26CB7D6CD0}"/>
          </ac:picMkLst>
        </pc:picChg>
        <pc:picChg chg="add mod">
          <ac:chgData name="J Barker" userId="8227ee0e-fd3b-4e42-9476-b3edf034b415" providerId="ADAL" clId="{07F51468-BA58-DB4A-AD04-A1C7DFFC260E}" dt="2018-07-30T15:23:40.136" v="285" actId="1076"/>
          <ac:picMkLst>
            <pc:docMk/>
            <pc:sldMk cId="3857751771" sldId="314"/>
            <ac:picMk id="7" creationId="{B38889C7-8099-8E46-B811-28A9663A8992}"/>
          </ac:picMkLst>
        </pc:picChg>
      </pc:sldChg>
      <pc:sldChg chg="addSp modSp add">
        <pc:chgData name="J Barker" userId="8227ee0e-fd3b-4e42-9476-b3edf034b415" providerId="ADAL" clId="{07F51468-BA58-DB4A-AD04-A1C7DFFC260E}" dt="2018-07-30T15:24:38.701" v="287" actId="931"/>
        <pc:sldMkLst>
          <pc:docMk/>
          <pc:sldMk cId="2437775648" sldId="315"/>
        </pc:sldMkLst>
        <pc:picChg chg="add mod">
          <ac:chgData name="J Barker" userId="8227ee0e-fd3b-4e42-9476-b3edf034b415" providerId="ADAL" clId="{07F51468-BA58-DB4A-AD04-A1C7DFFC260E}" dt="2018-07-30T15:24:38.701" v="287" actId="931"/>
          <ac:picMkLst>
            <pc:docMk/>
            <pc:sldMk cId="2437775648" sldId="315"/>
            <ac:picMk id="3" creationId="{7CA227B8-FB32-564E-958A-1D8511B5ED29}"/>
          </ac:picMkLst>
        </pc:picChg>
      </pc:sldChg>
      <pc:sldChg chg="addSp modSp add">
        <pc:chgData name="J Barker" userId="8227ee0e-fd3b-4e42-9476-b3edf034b415" providerId="ADAL" clId="{07F51468-BA58-DB4A-AD04-A1C7DFFC260E}" dt="2018-07-30T15:34:01.496" v="312" actId="1076"/>
        <pc:sldMkLst>
          <pc:docMk/>
          <pc:sldMk cId="4075588536" sldId="317"/>
        </pc:sldMkLst>
        <pc:spChg chg="add mod">
          <ac:chgData name="J Barker" userId="8227ee0e-fd3b-4e42-9476-b3edf034b415" providerId="ADAL" clId="{07F51468-BA58-DB4A-AD04-A1C7DFFC260E}" dt="2018-07-30T15:33:57.748" v="311" actId="14100"/>
          <ac:spMkLst>
            <pc:docMk/>
            <pc:sldMk cId="4075588536" sldId="317"/>
            <ac:spMk id="4" creationId="{2B075F7E-C9A1-EA4B-B5B6-64C52B99912E}"/>
          </ac:spMkLst>
        </pc:spChg>
        <pc:picChg chg="add mod">
          <ac:chgData name="J Barker" userId="8227ee0e-fd3b-4e42-9476-b3edf034b415" providerId="ADAL" clId="{07F51468-BA58-DB4A-AD04-A1C7DFFC260E}" dt="2018-07-30T15:33:07.847" v="305" actId="1076"/>
          <ac:picMkLst>
            <pc:docMk/>
            <pc:sldMk cId="4075588536" sldId="317"/>
            <ac:picMk id="3" creationId="{12BDD41A-C993-E041-AEFD-3BD089F948A0}"/>
          </ac:picMkLst>
        </pc:picChg>
        <pc:picChg chg="add mod">
          <ac:chgData name="J Barker" userId="8227ee0e-fd3b-4e42-9476-b3edf034b415" providerId="ADAL" clId="{07F51468-BA58-DB4A-AD04-A1C7DFFC260E}" dt="2018-07-30T15:34:01.496" v="312" actId="1076"/>
          <ac:picMkLst>
            <pc:docMk/>
            <pc:sldMk cId="4075588536" sldId="317"/>
            <ac:picMk id="5" creationId="{F734594C-DE44-224C-9DC6-1A78B2B6BD42}"/>
          </ac:picMkLst>
        </pc:picChg>
      </pc:sldChg>
      <pc:sldChg chg="addSp delSp modSp add ord">
        <pc:chgData name="J Barker" userId="8227ee0e-fd3b-4e42-9476-b3edf034b415" providerId="ADAL" clId="{07F51468-BA58-DB4A-AD04-A1C7DFFC260E}" dt="2018-07-31T11:22:52.656" v="1988" actId="20577"/>
        <pc:sldMkLst>
          <pc:docMk/>
          <pc:sldMk cId="797145607" sldId="318"/>
        </pc:sldMkLst>
        <pc:spChg chg="add del mod">
          <ac:chgData name="J Barker" userId="8227ee0e-fd3b-4e42-9476-b3edf034b415" providerId="ADAL" clId="{07F51468-BA58-DB4A-AD04-A1C7DFFC260E}" dt="2018-07-31T10:31:50.856" v="664" actId="478"/>
          <ac:spMkLst>
            <pc:docMk/>
            <pc:sldMk cId="797145607" sldId="318"/>
            <ac:spMk id="2" creationId="{6764A76C-32C9-AA40-AA66-625758EAB606}"/>
          </ac:spMkLst>
        </pc:spChg>
        <pc:spChg chg="add mod">
          <ac:chgData name="J Barker" userId="8227ee0e-fd3b-4e42-9476-b3edf034b415" providerId="ADAL" clId="{07F51468-BA58-DB4A-AD04-A1C7DFFC260E}" dt="2018-07-31T10:32:15.814" v="700" actId="20577"/>
          <ac:spMkLst>
            <pc:docMk/>
            <pc:sldMk cId="797145607" sldId="318"/>
            <ac:spMk id="3" creationId="{C23AE283-0327-754E-8672-27F84A5022CA}"/>
          </ac:spMkLst>
        </pc:spChg>
        <pc:spChg chg="add mod">
          <ac:chgData name="J Barker" userId="8227ee0e-fd3b-4e42-9476-b3edf034b415" providerId="ADAL" clId="{07F51468-BA58-DB4A-AD04-A1C7DFFC260E}" dt="2018-07-31T10:32:00.170" v="673" actId="20577"/>
          <ac:spMkLst>
            <pc:docMk/>
            <pc:sldMk cId="797145607" sldId="318"/>
            <ac:spMk id="4" creationId="{2CABEF74-1C42-1741-B71A-9C0C11D158C6}"/>
          </ac:spMkLst>
        </pc:spChg>
        <pc:spChg chg="add mod">
          <ac:chgData name="J Barker" userId="8227ee0e-fd3b-4e42-9476-b3edf034b415" providerId="ADAL" clId="{07F51468-BA58-DB4A-AD04-A1C7DFFC260E}" dt="2018-07-31T11:22:52.656" v="1988" actId="20577"/>
          <ac:spMkLst>
            <pc:docMk/>
            <pc:sldMk cId="797145607" sldId="318"/>
            <ac:spMk id="5" creationId="{6C390042-1BC1-054F-8AAF-BCDA9BBE5BB5}"/>
          </ac:spMkLst>
        </pc:spChg>
      </pc:sldChg>
      <pc:sldChg chg="addSp delSp modSp add delAnim modAnim">
        <pc:chgData name="J Barker" userId="8227ee0e-fd3b-4e42-9476-b3edf034b415" providerId="ADAL" clId="{07F51468-BA58-DB4A-AD04-A1C7DFFC260E}" dt="2018-07-31T10:31:12.771" v="662" actId="14100"/>
        <pc:sldMkLst>
          <pc:docMk/>
          <pc:sldMk cId="1484796791" sldId="319"/>
        </pc:sldMkLst>
        <pc:spChg chg="mod">
          <ac:chgData name="J Barker" userId="8227ee0e-fd3b-4e42-9476-b3edf034b415" providerId="ADAL" clId="{07F51468-BA58-DB4A-AD04-A1C7DFFC260E}" dt="2018-07-31T10:26:12.126" v="623" actId="14100"/>
          <ac:spMkLst>
            <pc:docMk/>
            <pc:sldMk cId="1484796791" sldId="319"/>
            <ac:spMk id="2" creationId="{6764A76C-32C9-AA40-AA66-625758EAB606}"/>
          </ac:spMkLst>
        </pc:spChg>
        <pc:spChg chg="add mod">
          <ac:chgData name="J Barker" userId="8227ee0e-fd3b-4e42-9476-b3edf034b415" providerId="ADAL" clId="{07F51468-BA58-DB4A-AD04-A1C7DFFC260E}" dt="2018-07-31T10:26:23.778" v="626" actId="1076"/>
          <ac:spMkLst>
            <pc:docMk/>
            <pc:sldMk cId="1484796791" sldId="319"/>
            <ac:spMk id="5" creationId="{1BE8B25B-4C9A-ED48-9FA2-1319AA0C6573}"/>
          </ac:spMkLst>
        </pc:spChg>
        <pc:picChg chg="add mod">
          <ac:chgData name="J Barker" userId="8227ee0e-fd3b-4e42-9476-b3edf034b415" providerId="ADAL" clId="{07F51468-BA58-DB4A-AD04-A1C7DFFC260E}" dt="2018-07-31T10:27:18.303" v="636" actId="1076"/>
          <ac:picMkLst>
            <pc:docMk/>
            <pc:sldMk cId="1484796791" sldId="319"/>
            <ac:picMk id="4" creationId="{5F360813-9DB3-1B4C-A888-C3B0D44CA20D}"/>
          </ac:picMkLst>
        </pc:picChg>
        <pc:picChg chg="add mod">
          <ac:chgData name="J Barker" userId="8227ee0e-fd3b-4e42-9476-b3edf034b415" providerId="ADAL" clId="{07F51468-BA58-DB4A-AD04-A1C7DFFC260E}" dt="2018-07-31T10:31:12.771" v="662" actId="14100"/>
          <ac:picMkLst>
            <pc:docMk/>
            <pc:sldMk cId="1484796791" sldId="319"/>
            <ac:picMk id="7" creationId="{8B521E90-EF4D-054C-937A-DBFE4F859DAD}"/>
          </ac:picMkLst>
        </pc:picChg>
        <pc:picChg chg="add del mod">
          <ac:chgData name="J Barker" userId="8227ee0e-fd3b-4e42-9476-b3edf034b415" providerId="ADAL" clId="{07F51468-BA58-DB4A-AD04-A1C7DFFC260E}" dt="2018-07-31T10:28:45.790" v="643" actId="478"/>
          <ac:picMkLst>
            <pc:docMk/>
            <pc:sldMk cId="1484796791" sldId="319"/>
            <ac:picMk id="9" creationId="{3C082316-B9CA-6147-A66B-709981F76A4C}"/>
          </ac:picMkLst>
        </pc:picChg>
        <pc:picChg chg="add del mod">
          <ac:chgData name="J Barker" userId="8227ee0e-fd3b-4e42-9476-b3edf034b415" providerId="ADAL" clId="{07F51468-BA58-DB4A-AD04-A1C7DFFC260E}" dt="2018-07-31T10:31:03.127" v="660" actId="478"/>
          <ac:picMkLst>
            <pc:docMk/>
            <pc:sldMk cId="1484796791" sldId="319"/>
            <ac:picMk id="10" creationId="{58A9E910-2577-804B-9C86-85B6E273EFFC}"/>
          </ac:picMkLst>
        </pc:picChg>
      </pc:sldChg>
      <pc:sldChg chg="add">
        <pc:chgData name="J Barker" userId="8227ee0e-fd3b-4e42-9476-b3edf034b415" providerId="ADAL" clId="{07F51468-BA58-DB4A-AD04-A1C7DFFC260E}" dt="2018-07-31T10:23:16.057" v="612" actId="1076"/>
        <pc:sldMkLst>
          <pc:docMk/>
          <pc:sldMk cId="393343196" sldId="320"/>
        </pc:sldMkLst>
      </pc:sldChg>
      <pc:sldChg chg="addSp delSp add delAnim modAnim">
        <pc:chgData name="J Barker" userId="8227ee0e-fd3b-4e42-9476-b3edf034b415" providerId="ADAL" clId="{07F51468-BA58-DB4A-AD04-A1C7DFFC260E}" dt="2018-07-31T10:24:16.395" v="614" actId="478"/>
        <pc:sldMkLst>
          <pc:docMk/>
          <pc:sldMk cId="2771274826" sldId="321"/>
        </pc:sldMkLst>
        <pc:spChg chg="add del">
          <ac:chgData name="J Barker" userId="8227ee0e-fd3b-4e42-9476-b3edf034b415" providerId="ADAL" clId="{07F51468-BA58-DB4A-AD04-A1C7DFFC260E}" dt="2018-07-31T10:24:16.395" v="614" actId="478"/>
          <ac:spMkLst>
            <pc:docMk/>
            <pc:sldMk cId="2771274826" sldId="321"/>
            <ac:spMk id="8" creationId="{40E0D691-591A-9A45-97DF-C7442324411B}"/>
          </ac:spMkLst>
        </pc:spChg>
      </pc:sldChg>
      <pc:sldChg chg="add">
        <pc:chgData name="J Barker" userId="8227ee0e-fd3b-4e42-9476-b3edf034b415" providerId="ADAL" clId="{07F51468-BA58-DB4A-AD04-A1C7DFFC260E}" dt="2018-07-31T10:23:16.057" v="612" actId="1076"/>
        <pc:sldMkLst>
          <pc:docMk/>
          <pc:sldMk cId="1273438741" sldId="322"/>
        </pc:sldMkLst>
      </pc:sldChg>
      <pc:sldChg chg="add">
        <pc:chgData name="J Barker" userId="8227ee0e-fd3b-4e42-9476-b3edf034b415" providerId="ADAL" clId="{07F51468-BA58-DB4A-AD04-A1C7DFFC260E}" dt="2018-07-31T10:23:16.057" v="612" actId="1076"/>
        <pc:sldMkLst>
          <pc:docMk/>
          <pc:sldMk cId="95938934" sldId="323"/>
        </pc:sldMkLst>
      </pc:sldChg>
      <pc:sldChg chg="add">
        <pc:chgData name="J Barker" userId="8227ee0e-fd3b-4e42-9476-b3edf034b415" providerId="ADAL" clId="{07F51468-BA58-DB4A-AD04-A1C7DFFC260E}" dt="2018-07-31T10:23:16.057" v="612" actId="1076"/>
        <pc:sldMkLst>
          <pc:docMk/>
          <pc:sldMk cId="442672429" sldId="324"/>
        </pc:sldMkLst>
      </pc:sldChg>
      <pc:sldChg chg="add">
        <pc:chgData name="J Barker" userId="8227ee0e-fd3b-4e42-9476-b3edf034b415" providerId="ADAL" clId="{07F51468-BA58-DB4A-AD04-A1C7DFFC260E}" dt="2018-07-31T10:23:16.057" v="612" actId="1076"/>
        <pc:sldMkLst>
          <pc:docMk/>
          <pc:sldMk cId="2924035536" sldId="325"/>
        </pc:sldMkLst>
      </pc:sldChg>
      <pc:sldChg chg="addSp delSp modSp add modTransition">
        <pc:chgData name="J Barker" userId="8227ee0e-fd3b-4e42-9476-b3edf034b415" providerId="ADAL" clId="{07F51468-BA58-DB4A-AD04-A1C7DFFC260E}" dt="2018-07-31T11:13:42.335" v="1926" actId="478"/>
        <pc:sldMkLst>
          <pc:docMk/>
          <pc:sldMk cId="413265674" sldId="326"/>
        </pc:sldMkLst>
        <pc:spChg chg="add del mod">
          <ac:chgData name="J Barker" userId="8227ee0e-fd3b-4e42-9476-b3edf034b415" providerId="ADAL" clId="{07F51468-BA58-DB4A-AD04-A1C7DFFC260E}" dt="2018-07-31T11:13:42.335" v="1926" actId="478"/>
          <ac:spMkLst>
            <pc:docMk/>
            <pc:sldMk cId="413265674" sldId="326"/>
            <ac:spMk id="2" creationId="{079A8925-FAEC-7C41-BBEC-21F40B9F74E5}"/>
          </ac:spMkLst>
        </pc:spChg>
      </pc:sldChg>
      <pc:sldChg chg="modSp add modTransition">
        <pc:chgData name="J Barker" userId="8227ee0e-fd3b-4e42-9476-b3edf034b415" providerId="ADAL" clId="{07F51468-BA58-DB4A-AD04-A1C7DFFC260E}" dt="2018-07-31T11:19:30.963" v="1953" actId="1076"/>
        <pc:sldMkLst>
          <pc:docMk/>
          <pc:sldMk cId="3583220452" sldId="327"/>
        </pc:sldMkLst>
        <pc:spChg chg="mod">
          <ac:chgData name="J Barker" userId="8227ee0e-fd3b-4e42-9476-b3edf034b415" providerId="ADAL" clId="{07F51468-BA58-DB4A-AD04-A1C7DFFC260E}" dt="2018-07-31T11:19:23.726" v="1951" actId="1076"/>
          <ac:spMkLst>
            <pc:docMk/>
            <pc:sldMk cId="3583220452" sldId="327"/>
            <ac:spMk id="12" creationId="{47746CDC-1196-DC49-95FE-3BF019E4201C}"/>
          </ac:spMkLst>
        </pc:spChg>
        <pc:spChg chg="mod">
          <ac:chgData name="J Barker" userId="8227ee0e-fd3b-4e42-9476-b3edf034b415" providerId="ADAL" clId="{07F51468-BA58-DB4A-AD04-A1C7DFFC260E}" dt="2018-07-31T11:19:23.726" v="1951" actId="1076"/>
          <ac:spMkLst>
            <pc:docMk/>
            <pc:sldMk cId="3583220452" sldId="327"/>
            <ac:spMk id="13" creationId="{6C585C0F-3E86-E94F-9FDD-7E84D1D09B89}"/>
          </ac:spMkLst>
        </pc:spChg>
        <pc:spChg chg="mod">
          <ac:chgData name="J Barker" userId="8227ee0e-fd3b-4e42-9476-b3edf034b415" providerId="ADAL" clId="{07F51468-BA58-DB4A-AD04-A1C7DFFC260E}" dt="2018-07-31T11:19:23.726" v="1951" actId="1076"/>
          <ac:spMkLst>
            <pc:docMk/>
            <pc:sldMk cId="3583220452" sldId="327"/>
            <ac:spMk id="15" creationId="{7026D06A-1A24-A34F-9A6F-7DE8C080211E}"/>
          </ac:spMkLst>
        </pc:spChg>
        <pc:spChg chg="mod">
          <ac:chgData name="J Barker" userId="8227ee0e-fd3b-4e42-9476-b3edf034b415" providerId="ADAL" clId="{07F51468-BA58-DB4A-AD04-A1C7DFFC260E}" dt="2018-07-31T11:19:23.726" v="1951" actId="1076"/>
          <ac:spMkLst>
            <pc:docMk/>
            <pc:sldMk cId="3583220452" sldId="327"/>
            <ac:spMk id="16" creationId="{C259697D-E2CB-0041-8027-4F2846F648CE}"/>
          </ac:spMkLst>
        </pc:spChg>
        <pc:spChg chg="mod">
          <ac:chgData name="J Barker" userId="8227ee0e-fd3b-4e42-9476-b3edf034b415" providerId="ADAL" clId="{07F51468-BA58-DB4A-AD04-A1C7DFFC260E}" dt="2018-07-31T11:19:30.963" v="1953" actId="1076"/>
          <ac:spMkLst>
            <pc:docMk/>
            <pc:sldMk cId="3583220452" sldId="327"/>
            <ac:spMk id="108553" creationId="{54E05090-506F-9841-B38F-5BF92658C2EC}"/>
          </ac:spMkLst>
        </pc:spChg>
        <pc:picChg chg="mod">
          <ac:chgData name="J Barker" userId="8227ee0e-fd3b-4e42-9476-b3edf034b415" providerId="ADAL" clId="{07F51468-BA58-DB4A-AD04-A1C7DFFC260E}" dt="2018-07-31T11:19:23.726" v="1951" actId="1076"/>
          <ac:picMkLst>
            <pc:docMk/>
            <pc:sldMk cId="3583220452" sldId="327"/>
            <ac:picMk id="108552" creationId="{F04B7A22-0D64-6B47-B12A-BD8B0CB3C1AA}"/>
          </ac:picMkLst>
        </pc:picChg>
      </pc:sldChg>
      <pc:sldChg chg="modSp add modTransition">
        <pc:chgData name="J Barker" userId="8227ee0e-fd3b-4e42-9476-b3edf034b415" providerId="ADAL" clId="{07F51468-BA58-DB4A-AD04-A1C7DFFC260E}" dt="2018-07-31T11:19:49.864" v="1957" actId="14100"/>
        <pc:sldMkLst>
          <pc:docMk/>
          <pc:sldMk cId="3582087494" sldId="328"/>
        </pc:sldMkLst>
        <pc:spChg chg="mod">
          <ac:chgData name="J Barker" userId="8227ee0e-fd3b-4e42-9476-b3edf034b415" providerId="ADAL" clId="{07F51468-BA58-DB4A-AD04-A1C7DFFC260E}" dt="2018-07-31T11:19:42.601" v="1955" actId="1076"/>
          <ac:spMkLst>
            <pc:docMk/>
            <pc:sldMk cId="3582087494" sldId="328"/>
            <ac:spMk id="8" creationId="{6B8677F3-E0BA-5644-92E6-B5EFC456E453}"/>
          </ac:spMkLst>
        </pc:spChg>
        <pc:spChg chg="mod">
          <ac:chgData name="J Barker" userId="8227ee0e-fd3b-4e42-9476-b3edf034b415" providerId="ADAL" clId="{07F51468-BA58-DB4A-AD04-A1C7DFFC260E}" dt="2018-07-31T11:19:42.601" v="1955" actId="1076"/>
          <ac:spMkLst>
            <pc:docMk/>
            <pc:sldMk cId="3582087494" sldId="328"/>
            <ac:spMk id="9" creationId="{BB4B8C01-21EA-4D4F-BC6F-BB26859C2553}"/>
          </ac:spMkLst>
        </pc:spChg>
        <pc:spChg chg="mod">
          <ac:chgData name="J Barker" userId="8227ee0e-fd3b-4e42-9476-b3edf034b415" providerId="ADAL" clId="{07F51468-BA58-DB4A-AD04-A1C7DFFC260E}" dt="2018-07-31T11:19:42.601" v="1955" actId="1076"/>
          <ac:spMkLst>
            <pc:docMk/>
            <pc:sldMk cId="3582087494" sldId="328"/>
            <ac:spMk id="12" creationId="{C5E40B66-C928-A148-8411-B2636AFA827C}"/>
          </ac:spMkLst>
        </pc:spChg>
        <pc:spChg chg="mod">
          <ac:chgData name="J Barker" userId="8227ee0e-fd3b-4e42-9476-b3edf034b415" providerId="ADAL" clId="{07F51468-BA58-DB4A-AD04-A1C7DFFC260E}" dt="2018-07-31T11:19:49.864" v="1957" actId="14100"/>
          <ac:spMkLst>
            <pc:docMk/>
            <pc:sldMk cId="3582087494" sldId="328"/>
            <ac:spMk id="110600" creationId="{2B5578EB-3C62-9744-B9F9-B6410EEBB07A}"/>
          </ac:spMkLst>
        </pc:spChg>
        <pc:picChg chg="mod">
          <ac:chgData name="J Barker" userId="8227ee0e-fd3b-4e42-9476-b3edf034b415" providerId="ADAL" clId="{07F51468-BA58-DB4A-AD04-A1C7DFFC260E}" dt="2018-07-31T11:19:42.601" v="1955" actId="1076"/>
          <ac:picMkLst>
            <pc:docMk/>
            <pc:sldMk cId="3582087494" sldId="328"/>
            <ac:picMk id="110599" creationId="{139C5EB7-6C7C-414B-BC61-E3DFBB379CC9}"/>
          </ac:picMkLst>
        </pc:picChg>
      </pc:sldChg>
      <pc:sldChg chg="addSp delSp modSp add delAnim modAnim modNotesTx">
        <pc:chgData name="J Barker" userId="8227ee0e-fd3b-4e42-9476-b3edf034b415" providerId="ADAL" clId="{07F51468-BA58-DB4A-AD04-A1C7DFFC260E}" dt="2018-07-31T11:22:45.422" v="1982" actId="20577"/>
        <pc:sldMkLst>
          <pc:docMk/>
          <pc:sldMk cId="1434506844" sldId="329"/>
        </pc:sldMkLst>
        <pc:spChg chg="mod">
          <ac:chgData name="J Barker" userId="8227ee0e-fd3b-4e42-9476-b3edf034b415" providerId="ADAL" clId="{07F51468-BA58-DB4A-AD04-A1C7DFFC260E}" dt="2018-07-31T11:22:45.422" v="1982" actId="20577"/>
          <ac:spMkLst>
            <pc:docMk/>
            <pc:sldMk cId="1434506844" sldId="329"/>
            <ac:spMk id="5" creationId="{1BE8B25B-4C9A-ED48-9FA2-1319AA0C6573}"/>
          </ac:spMkLst>
        </pc:spChg>
        <pc:spChg chg="add del mod">
          <ac:chgData name="J Barker" userId="8227ee0e-fd3b-4e42-9476-b3edf034b415" providerId="ADAL" clId="{07F51468-BA58-DB4A-AD04-A1C7DFFC260E}" dt="2018-07-31T10:35:08.308" v="763" actId="478"/>
          <ac:spMkLst>
            <pc:docMk/>
            <pc:sldMk cId="1434506844" sldId="329"/>
            <ac:spMk id="8" creationId="{719DB3ED-9B92-B44D-AA54-0964C6827459}"/>
          </ac:spMkLst>
        </pc:spChg>
        <pc:spChg chg="add mod">
          <ac:chgData name="J Barker" userId="8227ee0e-fd3b-4e42-9476-b3edf034b415" providerId="ADAL" clId="{07F51468-BA58-DB4A-AD04-A1C7DFFC260E}" dt="2018-07-31T10:36:11.204" v="781" actId="1076"/>
          <ac:spMkLst>
            <pc:docMk/>
            <pc:sldMk cId="1434506844" sldId="329"/>
            <ac:spMk id="9" creationId="{83D340B2-2F1C-9743-AD28-4F9F03734B15}"/>
          </ac:spMkLst>
        </pc:spChg>
        <pc:picChg chg="del">
          <ac:chgData name="J Barker" userId="8227ee0e-fd3b-4e42-9476-b3edf034b415" providerId="ADAL" clId="{07F51468-BA58-DB4A-AD04-A1C7DFFC260E}" dt="2018-07-31T10:29:30.136" v="649" actId="478"/>
          <ac:picMkLst>
            <pc:docMk/>
            <pc:sldMk cId="1434506844" sldId="329"/>
            <ac:picMk id="4" creationId="{5F360813-9DB3-1B4C-A888-C3B0D44CA20D}"/>
          </ac:picMkLst>
        </pc:picChg>
        <pc:picChg chg="add mod">
          <ac:chgData name="J Barker" userId="8227ee0e-fd3b-4e42-9476-b3edf034b415" providerId="ADAL" clId="{07F51468-BA58-DB4A-AD04-A1C7DFFC260E}" dt="2018-07-31T10:30:30.366" v="657" actId="14100"/>
          <ac:picMkLst>
            <pc:docMk/>
            <pc:sldMk cId="1434506844" sldId="329"/>
            <ac:picMk id="6" creationId="{4D190CC9-2E0D-7B4A-B83B-1C9CE0247A52}"/>
          </ac:picMkLst>
        </pc:picChg>
        <pc:picChg chg="del">
          <ac:chgData name="J Barker" userId="8227ee0e-fd3b-4e42-9476-b3edf034b415" providerId="ADAL" clId="{07F51468-BA58-DB4A-AD04-A1C7DFFC260E}" dt="2018-07-31T10:29:33.664" v="651" actId="478"/>
          <ac:picMkLst>
            <pc:docMk/>
            <pc:sldMk cId="1434506844" sldId="329"/>
            <ac:picMk id="7" creationId="{8B521E90-EF4D-054C-937A-DBFE4F859DAD}"/>
          </ac:picMkLst>
        </pc:picChg>
        <pc:picChg chg="mod">
          <ac:chgData name="J Barker" userId="8227ee0e-fd3b-4e42-9476-b3edf034b415" providerId="ADAL" clId="{07F51468-BA58-DB4A-AD04-A1C7DFFC260E}" dt="2018-07-31T10:30:39.452" v="658" actId="14100"/>
          <ac:picMkLst>
            <pc:docMk/>
            <pc:sldMk cId="1434506844" sldId="329"/>
            <ac:picMk id="10" creationId="{58A9E910-2577-804B-9C86-85B6E273EFFC}"/>
          </ac:picMkLst>
        </pc:picChg>
      </pc:sldChg>
      <pc:sldChg chg="addSp delSp modSp add modAnim">
        <pc:chgData name="J Barker" userId="8227ee0e-fd3b-4e42-9476-b3edf034b415" providerId="ADAL" clId="{07F51468-BA58-DB4A-AD04-A1C7DFFC260E}" dt="2018-07-31T10:59:06.994" v="1602" actId="14100"/>
        <pc:sldMkLst>
          <pc:docMk/>
          <pc:sldMk cId="3265177503" sldId="330"/>
        </pc:sldMkLst>
        <pc:spChg chg="mod">
          <ac:chgData name="J Barker" userId="8227ee0e-fd3b-4e42-9476-b3edf034b415" providerId="ADAL" clId="{07F51468-BA58-DB4A-AD04-A1C7DFFC260E}" dt="2018-07-31T10:56:58.415" v="1564" actId="20577"/>
          <ac:spMkLst>
            <pc:docMk/>
            <pc:sldMk cId="3265177503" sldId="330"/>
            <ac:spMk id="2" creationId="{00000000-0000-0000-0000-000000000000}"/>
          </ac:spMkLst>
        </pc:spChg>
        <pc:spChg chg="add mod">
          <ac:chgData name="J Barker" userId="8227ee0e-fd3b-4e42-9476-b3edf034b415" providerId="ADAL" clId="{07F51468-BA58-DB4A-AD04-A1C7DFFC260E}" dt="2018-07-31T10:57:03.199" v="1566" actId="20577"/>
          <ac:spMkLst>
            <pc:docMk/>
            <pc:sldMk cId="3265177503" sldId="330"/>
            <ac:spMk id="6" creationId="{3D7F1255-E789-CC4E-87E0-D140BC77F1EE}"/>
          </ac:spMkLst>
        </pc:spChg>
        <pc:spChg chg="add mod">
          <ac:chgData name="J Barker" userId="8227ee0e-fd3b-4e42-9476-b3edf034b415" providerId="ADAL" clId="{07F51468-BA58-DB4A-AD04-A1C7DFFC260E}" dt="2018-07-31T10:57:53.515" v="1588" actId="1076"/>
          <ac:spMkLst>
            <pc:docMk/>
            <pc:sldMk cId="3265177503" sldId="330"/>
            <ac:spMk id="7" creationId="{BF90EA76-DF8B-3849-A3E3-8E9DBF12BA69}"/>
          </ac:spMkLst>
        </pc:spChg>
        <pc:spChg chg="mod">
          <ac:chgData name="J Barker" userId="8227ee0e-fd3b-4e42-9476-b3edf034b415" providerId="ADAL" clId="{07F51468-BA58-DB4A-AD04-A1C7DFFC260E}" dt="2018-07-31T10:59:06.994" v="1602" actId="14100"/>
          <ac:spMkLst>
            <pc:docMk/>
            <pc:sldMk cId="3265177503" sldId="330"/>
            <ac:spMk id="26" creationId="{00000000-0000-0000-0000-000000000000}"/>
          </ac:spMkLst>
        </pc:spChg>
        <pc:spChg chg="del mod">
          <ac:chgData name="J Barker" userId="8227ee0e-fd3b-4e42-9476-b3edf034b415" providerId="ADAL" clId="{07F51468-BA58-DB4A-AD04-A1C7DFFC260E}" dt="2018-07-31T10:50:06.499" v="1310" actId="478"/>
          <ac:spMkLst>
            <pc:docMk/>
            <pc:sldMk cId="3265177503" sldId="330"/>
            <ac:spMk id="12310" creationId="{00000000-0000-0000-0000-000000000000}"/>
          </ac:spMkLst>
        </pc:spChg>
        <pc:graphicFrameChg chg="mod modGraphic">
          <ac:chgData name="J Barker" userId="8227ee0e-fd3b-4e42-9476-b3edf034b415" providerId="ADAL" clId="{07F51468-BA58-DB4A-AD04-A1C7DFFC260E}" dt="2018-07-31T10:53:43.514" v="1418" actId="14100"/>
          <ac:graphicFrameMkLst>
            <pc:docMk/>
            <pc:sldMk cId="3265177503" sldId="330"/>
            <ac:graphicFrameMk id="34896" creationId="{00000000-0000-0000-0000-000000000000}"/>
          </ac:graphicFrameMkLst>
        </pc:graphicFrameChg>
      </pc:sldChg>
      <pc:sldChg chg="addSp delSp modSp add delAnim">
        <pc:chgData name="J Barker" userId="8227ee0e-fd3b-4e42-9476-b3edf034b415" providerId="ADAL" clId="{07F51468-BA58-DB4A-AD04-A1C7DFFC260E}" dt="2018-07-31T11:22:12.065" v="1976" actId="20577"/>
        <pc:sldMkLst>
          <pc:docMk/>
          <pc:sldMk cId="3498293737" sldId="331"/>
        </pc:sldMkLst>
        <pc:spChg chg="del">
          <ac:chgData name="J Barker" userId="8227ee0e-fd3b-4e42-9476-b3edf034b415" providerId="ADAL" clId="{07F51468-BA58-DB4A-AD04-A1C7DFFC260E}" dt="2018-07-31T10:54:38.024" v="1426" actId="478"/>
          <ac:spMkLst>
            <pc:docMk/>
            <pc:sldMk cId="3498293737" sldId="331"/>
            <ac:spMk id="2" creationId="{00000000-0000-0000-0000-000000000000}"/>
          </ac:spMkLst>
        </pc:spChg>
        <pc:spChg chg="del">
          <ac:chgData name="J Barker" userId="8227ee0e-fd3b-4e42-9476-b3edf034b415" providerId="ADAL" clId="{07F51468-BA58-DB4A-AD04-A1C7DFFC260E}" dt="2018-07-31T10:54:38.024" v="1426" actId="478"/>
          <ac:spMkLst>
            <pc:docMk/>
            <pc:sldMk cId="3498293737" sldId="331"/>
            <ac:spMk id="6" creationId="{3D7F1255-E789-CC4E-87E0-D140BC77F1EE}"/>
          </ac:spMkLst>
        </pc:spChg>
        <pc:spChg chg="del">
          <ac:chgData name="J Barker" userId="8227ee0e-fd3b-4e42-9476-b3edf034b415" providerId="ADAL" clId="{07F51468-BA58-DB4A-AD04-A1C7DFFC260E}" dt="2018-07-31T10:54:38.024" v="1426" actId="478"/>
          <ac:spMkLst>
            <pc:docMk/>
            <pc:sldMk cId="3498293737" sldId="331"/>
            <ac:spMk id="7" creationId="{BF90EA76-DF8B-3849-A3E3-8E9DBF12BA69}"/>
          </ac:spMkLst>
        </pc:spChg>
        <pc:spChg chg="add mod">
          <ac:chgData name="J Barker" userId="8227ee0e-fd3b-4e42-9476-b3edf034b415" providerId="ADAL" clId="{07F51468-BA58-DB4A-AD04-A1C7DFFC260E}" dt="2018-07-31T11:12:18.930" v="1856" actId="20577"/>
          <ac:spMkLst>
            <pc:docMk/>
            <pc:sldMk cId="3498293737" sldId="331"/>
            <ac:spMk id="8" creationId="{0304A041-E299-374D-80E5-B6E55553029F}"/>
          </ac:spMkLst>
        </pc:spChg>
        <pc:spChg chg="del">
          <ac:chgData name="J Barker" userId="8227ee0e-fd3b-4e42-9476-b3edf034b415" providerId="ADAL" clId="{07F51468-BA58-DB4A-AD04-A1C7DFFC260E}" dt="2018-07-31T10:54:38.024" v="1426" actId="478"/>
          <ac:spMkLst>
            <pc:docMk/>
            <pc:sldMk cId="3498293737" sldId="331"/>
            <ac:spMk id="26" creationId="{00000000-0000-0000-0000-000000000000}"/>
          </ac:spMkLst>
        </pc:spChg>
        <pc:graphicFrameChg chg="mod modGraphic">
          <ac:chgData name="J Barker" userId="8227ee0e-fd3b-4e42-9476-b3edf034b415" providerId="ADAL" clId="{07F51468-BA58-DB4A-AD04-A1C7DFFC260E}" dt="2018-07-31T11:22:12.065" v="1976" actId="20577"/>
          <ac:graphicFrameMkLst>
            <pc:docMk/>
            <pc:sldMk cId="3498293737" sldId="331"/>
            <ac:graphicFrameMk id="34896" creationId="{00000000-0000-0000-0000-000000000000}"/>
          </ac:graphicFrameMkLst>
        </pc:graphicFrameChg>
      </pc:sldChg>
      <pc:sldChg chg="addSp delSp modSp add delAnim modAnim">
        <pc:chgData name="J Barker" userId="8227ee0e-fd3b-4e42-9476-b3edf034b415" providerId="ADAL" clId="{07F51468-BA58-DB4A-AD04-A1C7DFFC260E}" dt="2018-07-31T11:06:08.231" v="1829" actId="20577"/>
        <pc:sldMkLst>
          <pc:docMk/>
          <pc:sldMk cId="2478110086" sldId="332"/>
        </pc:sldMkLst>
        <pc:spChg chg="add mod">
          <ac:chgData name="J Barker" userId="8227ee0e-fd3b-4e42-9476-b3edf034b415" providerId="ADAL" clId="{07F51468-BA58-DB4A-AD04-A1C7DFFC260E}" dt="2018-07-31T11:04:51.523" v="1818" actId="313"/>
          <ac:spMkLst>
            <pc:docMk/>
            <pc:sldMk cId="2478110086" sldId="332"/>
            <ac:spMk id="4" creationId="{A38D6628-0A12-6F4E-8D42-2F9B8750415F}"/>
          </ac:spMkLst>
        </pc:spChg>
        <pc:spChg chg="add mod">
          <ac:chgData name="J Barker" userId="8227ee0e-fd3b-4e42-9476-b3edf034b415" providerId="ADAL" clId="{07F51468-BA58-DB4A-AD04-A1C7DFFC260E}" dt="2018-07-31T11:01:07.409" v="1701" actId="164"/>
          <ac:spMkLst>
            <pc:docMk/>
            <pc:sldMk cId="2478110086" sldId="332"/>
            <ac:spMk id="5" creationId="{1EF33452-E6E7-4B4E-B716-9BAB88CEDF58}"/>
          </ac:spMkLst>
        </pc:spChg>
        <pc:spChg chg="add mod">
          <ac:chgData name="J Barker" userId="8227ee0e-fd3b-4e42-9476-b3edf034b415" providerId="ADAL" clId="{07F51468-BA58-DB4A-AD04-A1C7DFFC260E}" dt="2018-07-31T11:03:14.771" v="1722" actId="20577"/>
          <ac:spMkLst>
            <pc:docMk/>
            <pc:sldMk cId="2478110086" sldId="332"/>
            <ac:spMk id="8" creationId="{73885FB6-C122-494D-92BB-682FED9757F1}"/>
          </ac:spMkLst>
        </pc:spChg>
        <pc:spChg chg="add del">
          <ac:chgData name="J Barker" userId="8227ee0e-fd3b-4e42-9476-b3edf034b415" providerId="ADAL" clId="{07F51468-BA58-DB4A-AD04-A1C7DFFC260E}" dt="2018-07-31T11:02:34.356" v="1714" actId="478"/>
          <ac:spMkLst>
            <pc:docMk/>
            <pc:sldMk cId="2478110086" sldId="332"/>
            <ac:spMk id="9" creationId="{43F88E93-BCCB-C44A-B0A7-5D3E7E9E8C2D}"/>
          </ac:spMkLst>
        </pc:spChg>
        <pc:spChg chg="add mod">
          <ac:chgData name="J Barker" userId="8227ee0e-fd3b-4e42-9476-b3edf034b415" providerId="ADAL" clId="{07F51468-BA58-DB4A-AD04-A1C7DFFC260E}" dt="2018-07-31T11:03:03.403" v="1718" actId="1076"/>
          <ac:spMkLst>
            <pc:docMk/>
            <pc:sldMk cId="2478110086" sldId="332"/>
            <ac:spMk id="10" creationId="{2AB25423-270A-3E45-AE0F-FD2DF1AF10F9}"/>
          </ac:spMkLst>
        </pc:spChg>
        <pc:spChg chg="add mod">
          <ac:chgData name="J Barker" userId="8227ee0e-fd3b-4e42-9476-b3edf034b415" providerId="ADAL" clId="{07F51468-BA58-DB4A-AD04-A1C7DFFC260E}" dt="2018-07-31T11:03:03.403" v="1718" actId="1076"/>
          <ac:spMkLst>
            <pc:docMk/>
            <pc:sldMk cId="2478110086" sldId="332"/>
            <ac:spMk id="11" creationId="{F66AB241-7F2D-A046-9942-CD4B48E27BE4}"/>
          </ac:spMkLst>
        </pc:spChg>
        <pc:spChg chg="add mod">
          <ac:chgData name="J Barker" userId="8227ee0e-fd3b-4e42-9476-b3edf034b415" providerId="ADAL" clId="{07F51468-BA58-DB4A-AD04-A1C7DFFC260E}" dt="2018-07-31T11:03:27.340" v="1725" actId="14100"/>
          <ac:spMkLst>
            <pc:docMk/>
            <pc:sldMk cId="2478110086" sldId="332"/>
            <ac:spMk id="12" creationId="{9BFB521B-BE88-8644-8F27-53DC24CF4086}"/>
          </ac:spMkLst>
        </pc:spChg>
        <pc:spChg chg="add mod">
          <ac:chgData name="J Barker" userId="8227ee0e-fd3b-4e42-9476-b3edf034b415" providerId="ADAL" clId="{07F51468-BA58-DB4A-AD04-A1C7DFFC260E}" dt="2018-07-31T11:03:34.382" v="1727" actId="1076"/>
          <ac:spMkLst>
            <pc:docMk/>
            <pc:sldMk cId="2478110086" sldId="332"/>
            <ac:spMk id="13" creationId="{12BC1B0B-4527-3F42-BB01-1DF50DB6C06E}"/>
          </ac:spMkLst>
        </pc:spChg>
        <pc:spChg chg="add mod">
          <ac:chgData name="J Barker" userId="8227ee0e-fd3b-4e42-9476-b3edf034b415" providerId="ADAL" clId="{07F51468-BA58-DB4A-AD04-A1C7DFFC260E}" dt="2018-07-31T11:06:08.231" v="1829" actId="20577"/>
          <ac:spMkLst>
            <pc:docMk/>
            <pc:sldMk cId="2478110086" sldId="332"/>
            <ac:spMk id="14" creationId="{EF44D44F-4945-2146-99D5-7453BE3C73E1}"/>
          </ac:spMkLst>
        </pc:spChg>
        <pc:spChg chg="add mod">
          <ac:chgData name="J Barker" userId="8227ee0e-fd3b-4e42-9476-b3edf034b415" providerId="ADAL" clId="{07F51468-BA58-DB4A-AD04-A1C7DFFC260E}" dt="2018-07-31T11:05:54.622" v="1826" actId="14100"/>
          <ac:spMkLst>
            <pc:docMk/>
            <pc:sldMk cId="2478110086" sldId="332"/>
            <ac:spMk id="17" creationId="{5ECB5E5B-5198-C24D-8F33-48A31B8865CE}"/>
          </ac:spMkLst>
        </pc:spChg>
        <pc:grpChg chg="add del mod">
          <ac:chgData name="J Barker" userId="8227ee0e-fd3b-4e42-9476-b3edf034b415" providerId="ADAL" clId="{07F51468-BA58-DB4A-AD04-A1C7DFFC260E}" dt="2018-07-31T11:01:21.762" v="1703" actId="478"/>
          <ac:grpSpMkLst>
            <pc:docMk/>
            <pc:sldMk cId="2478110086" sldId="332"/>
            <ac:grpSpMk id="6" creationId="{009A979A-335E-004A-B18A-588D657077B8}"/>
          </ac:grpSpMkLst>
        </pc:grpChg>
        <pc:picChg chg="add mod">
          <ac:chgData name="J Barker" userId="8227ee0e-fd3b-4e42-9476-b3edf034b415" providerId="ADAL" clId="{07F51468-BA58-DB4A-AD04-A1C7DFFC260E}" dt="2018-07-31T11:01:07.409" v="1701" actId="164"/>
          <ac:picMkLst>
            <pc:docMk/>
            <pc:sldMk cId="2478110086" sldId="332"/>
            <ac:picMk id="3" creationId="{3C0182A8-84D0-7049-A79A-3CD5B9BA26B9}"/>
          </ac:picMkLst>
        </pc:picChg>
        <pc:picChg chg="add del mod">
          <ac:chgData name="J Barker" userId="8227ee0e-fd3b-4e42-9476-b3edf034b415" providerId="ADAL" clId="{07F51468-BA58-DB4A-AD04-A1C7DFFC260E}" dt="2018-07-31T11:05:42.209" v="1823" actId="478"/>
          <ac:picMkLst>
            <pc:docMk/>
            <pc:sldMk cId="2478110086" sldId="332"/>
            <ac:picMk id="7" creationId="{E3B8EC21-DDD0-3E46-80DF-FBFC5EBE4C55}"/>
          </ac:picMkLst>
        </pc:picChg>
        <pc:picChg chg="add mod">
          <ac:chgData name="J Barker" userId="8227ee0e-fd3b-4e42-9476-b3edf034b415" providerId="ADAL" clId="{07F51468-BA58-DB4A-AD04-A1C7DFFC260E}" dt="2018-07-31T11:05:39.639" v="1822" actId="167"/>
          <ac:picMkLst>
            <pc:docMk/>
            <pc:sldMk cId="2478110086" sldId="332"/>
            <ac:picMk id="16" creationId="{E08545FA-A759-6C44-927F-A51FC7E7ABF2}"/>
          </ac:picMkLst>
        </pc:picChg>
      </pc:sldChg>
    </pc:docChg>
  </pc:docChgLst>
  <pc:docChgLst>
    <pc:chgData name="J Barker" userId="8227ee0e-fd3b-4e42-9476-b3edf034b415" providerId="ADAL" clId="{B73A2F80-F6A5-40EC-8875-AAC22C1CFAEA}"/>
    <pc:docChg chg="modSld">
      <pc:chgData name="J Barker" userId="8227ee0e-fd3b-4e42-9476-b3edf034b415" providerId="ADAL" clId="{B73A2F80-F6A5-40EC-8875-AAC22C1CFAEA}" dt="2018-06-06T17:24:14.063" v="95" actId="14100"/>
      <pc:docMkLst>
        <pc:docMk/>
      </pc:docMkLst>
      <pc:sldChg chg="modSp">
        <pc:chgData name="J Barker" userId="8227ee0e-fd3b-4e42-9476-b3edf034b415" providerId="ADAL" clId="{B73A2F80-F6A5-40EC-8875-AAC22C1CFAEA}" dt="2018-06-06T17:22:00.749" v="47" actId="1076"/>
        <pc:sldMkLst>
          <pc:docMk/>
          <pc:sldMk cId="0" sldId="256"/>
        </pc:sldMkLst>
        <pc:spChg chg="mod">
          <ac:chgData name="J Barker" userId="8227ee0e-fd3b-4e42-9476-b3edf034b415" providerId="ADAL" clId="{B73A2F80-F6A5-40EC-8875-AAC22C1CFAEA}" dt="2018-06-06T17:21:58.661" v="46" actId="1076"/>
          <ac:spMkLst>
            <pc:docMk/>
            <pc:sldMk cId="0" sldId="256"/>
            <ac:spMk id="13" creationId="{00000000-0000-0000-0000-000000000000}"/>
          </ac:spMkLst>
        </pc:spChg>
        <pc:spChg chg="mod">
          <ac:chgData name="J Barker" userId="8227ee0e-fd3b-4e42-9476-b3edf034b415" providerId="ADAL" clId="{B73A2F80-F6A5-40EC-8875-AAC22C1CFAEA}" dt="2018-06-06T17:22:00.749" v="47" actId="1076"/>
          <ac:spMkLst>
            <pc:docMk/>
            <pc:sldMk cId="0" sldId="256"/>
            <ac:spMk id="18"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4047FF-82DF-4047-8B8C-B2B43DFA3F78}" type="datetimeFigureOut">
              <a:rPr lang="en-GB" smtClean="0"/>
              <a:pPr/>
              <a:t>06/08/2018</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84FA946-96D3-4D6E-B846-4BFDA4E73D69}" type="slidenum">
              <a:rPr lang="en-GB" smtClean="0"/>
              <a:pPr/>
              <a:t>‹#›</a:t>
            </a:fld>
            <a:endParaRPr lang="en-GB"/>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84FA946-96D3-4D6E-B846-4BFDA4E73D69}" type="slidenum">
              <a:rPr lang="en-GB" smtClean="0"/>
              <a:pPr/>
              <a:t>1</a:t>
            </a:fld>
            <a:endParaRPr lang="en-GB"/>
          </a:p>
        </p:txBody>
      </p:sp>
    </p:spTree>
    <p:extLst>
      <p:ext uri="{BB962C8B-B14F-4D97-AF65-F5344CB8AC3E}">
        <p14:creationId xmlns:p14="http://schemas.microsoft.com/office/powerpoint/2010/main" val="18768630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a:extLst>
              <a:ext uri="{FF2B5EF4-FFF2-40B4-BE49-F238E27FC236}">
                <a16:creationId xmlns:a16="http://schemas.microsoft.com/office/drawing/2014/main" id="{CFAD2281-0F72-E94C-957C-1B0DD1C33244}"/>
              </a:ext>
            </a:extLst>
          </p:cNvPr>
          <p:cNvSpPr>
            <a:spLocks noGrp="1" noRot="1" noChangeAspect="1" noTextEdit="1"/>
          </p:cNvSpPr>
          <p:nvPr>
            <p:ph type="sldImg"/>
          </p:nvPr>
        </p:nvSpPr>
        <p:spPr>
          <a:ln/>
        </p:spPr>
      </p:sp>
      <p:sp>
        <p:nvSpPr>
          <p:cNvPr id="107523" name="Notes Placeholder 2">
            <a:extLst>
              <a:ext uri="{FF2B5EF4-FFF2-40B4-BE49-F238E27FC236}">
                <a16:creationId xmlns:a16="http://schemas.microsoft.com/office/drawing/2014/main" id="{DEC0C795-BD1C-8145-9B87-8D985A2D81E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07524" name="Slide Number Placeholder 3">
            <a:extLst>
              <a:ext uri="{FF2B5EF4-FFF2-40B4-BE49-F238E27FC236}">
                <a16:creationId xmlns:a16="http://schemas.microsoft.com/office/drawing/2014/main" id="{CE5FC8EB-5B19-B040-A932-716F2372CCA4}"/>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fld id="{469D3B6E-6BEF-0343-B4AF-5BF47BCFA406}" type="slidenum">
              <a:rPr lang="en-GB" altLang="en-US" sz="1200"/>
              <a:pPr algn="r"/>
              <a:t>26</a:t>
            </a:fld>
            <a:endParaRPr lang="en-GB" altLang="en-US" sz="1200"/>
          </a:p>
        </p:txBody>
      </p:sp>
    </p:spTree>
    <p:extLst>
      <p:ext uri="{BB962C8B-B14F-4D97-AF65-F5344CB8AC3E}">
        <p14:creationId xmlns:p14="http://schemas.microsoft.com/office/powerpoint/2010/main" val="16609249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a:extLst>
              <a:ext uri="{FF2B5EF4-FFF2-40B4-BE49-F238E27FC236}">
                <a16:creationId xmlns:a16="http://schemas.microsoft.com/office/drawing/2014/main" id="{A4A2BE3A-1F11-F441-A3CA-F2C5EB1C122E}"/>
              </a:ext>
            </a:extLst>
          </p:cNvPr>
          <p:cNvSpPr>
            <a:spLocks noGrp="1" noRot="1" noChangeAspect="1" noTextEdit="1"/>
          </p:cNvSpPr>
          <p:nvPr>
            <p:ph type="sldImg"/>
          </p:nvPr>
        </p:nvSpPr>
        <p:spPr>
          <a:ln/>
        </p:spPr>
      </p:sp>
      <p:sp>
        <p:nvSpPr>
          <p:cNvPr id="109571" name="Notes Placeholder 2">
            <a:extLst>
              <a:ext uri="{FF2B5EF4-FFF2-40B4-BE49-F238E27FC236}">
                <a16:creationId xmlns:a16="http://schemas.microsoft.com/office/drawing/2014/main" id="{0E1775E8-AF40-284E-A206-1A3862DA3B5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09572" name="Slide Number Placeholder 3">
            <a:extLst>
              <a:ext uri="{FF2B5EF4-FFF2-40B4-BE49-F238E27FC236}">
                <a16:creationId xmlns:a16="http://schemas.microsoft.com/office/drawing/2014/main" id="{0732844C-F8D7-434D-9546-C1E84DC0FC8B}"/>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fld id="{A2576CAA-9D85-D24E-9AAF-A4C64A3CE8E8}" type="slidenum">
              <a:rPr lang="en-GB" altLang="en-US" sz="1200"/>
              <a:pPr algn="r"/>
              <a:t>27</a:t>
            </a:fld>
            <a:endParaRPr lang="en-GB" altLang="en-US" sz="1200"/>
          </a:p>
        </p:txBody>
      </p:sp>
    </p:spTree>
    <p:extLst>
      <p:ext uri="{BB962C8B-B14F-4D97-AF65-F5344CB8AC3E}">
        <p14:creationId xmlns:p14="http://schemas.microsoft.com/office/powerpoint/2010/main" val="1598670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a:extLst>
              <a:ext uri="{FF2B5EF4-FFF2-40B4-BE49-F238E27FC236}">
                <a16:creationId xmlns:a16="http://schemas.microsoft.com/office/drawing/2014/main" id="{557B2A8A-1AB3-BD42-B2D4-66A5F01A4977}"/>
              </a:ext>
            </a:extLst>
          </p:cNvPr>
          <p:cNvSpPr>
            <a:spLocks noGrp="1" noRot="1" noChangeAspect="1" noTextEdit="1"/>
          </p:cNvSpPr>
          <p:nvPr>
            <p:ph type="sldImg"/>
          </p:nvPr>
        </p:nvSpPr>
        <p:spPr>
          <a:ln/>
        </p:spPr>
      </p:sp>
      <p:sp>
        <p:nvSpPr>
          <p:cNvPr id="111619" name="Notes Placeholder 2">
            <a:extLst>
              <a:ext uri="{FF2B5EF4-FFF2-40B4-BE49-F238E27FC236}">
                <a16:creationId xmlns:a16="http://schemas.microsoft.com/office/drawing/2014/main" id="{98B5D2BA-1C4B-D249-9BEC-EC77CD50FF3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11620" name="Slide Number Placeholder 3">
            <a:extLst>
              <a:ext uri="{FF2B5EF4-FFF2-40B4-BE49-F238E27FC236}">
                <a16:creationId xmlns:a16="http://schemas.microsoft.com/office/drawing/2014/main" id="{ACF527B8-B2AD-4048-930C-DF92C9F5CCA8}"/>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fld id="{5877A10A-1D7D-7545-A457-9A4A63843BA0}" type="slidenum">
              <a:rPr lang="en-GB" altLang="en-US" sz="1200"/>
              <a:pPr algn="r"/>
              <a:t>28</a:t>
            </a:fld>
            <a:endParaRPr lang="en-GB" altLang="en-US" sz="1200"/>
          </a:p>
        </p:txBody>
      </p:sp>
    </p:spTree>
    <p:extLst>
      <p:ext uri="{BB962C8B-B14F-4D97-AF65-F5344CB8AC3E}">
        <p14:creationId xmlns:p14="http://schemas.microsoft.com/office/powerpoint/2010/main" val="19238757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a:extLst>
              <a:ext uri="{FF2B5EF4-FFF2-40B4-BE49-F238E27FC236}">
                <a16:creationId xmlns:a16="http://schemas.microsoft.com/office/drawing/2014/main" id="{1A1EAC7C-A72D-9149-9AAE-BD60808D412D}"/>
              </a:ext>
            </a:extLst>
          </p:cNvPr>
          <p:cNvSpPr>
            <a:spLocks noGrp="1" noRot="1" noChangeAspect="1" noTextEdit="1"/>
          </p:cNvSpPr>
          <p:nvPr>
            <p:ph type="sldImg"/>
          </p:nvPr>
        </p:nvSpPr>
        <p:spPr>
          <a:ln/>
        </p:spPr>
      </p:sp>
      <p:sp>
        <p:nvSpPr>
          <p:cNvPr id="113667" name="Notes Placeholder 2">
            <a:extLst>
              <a:ext uri="{FF2B5EF4-FFF2-40B4-BE49-F238E27FC236}">
                <a16:creationId xmlns:a16="http://schemas.microsoft.com/office/drawing/2014/main" id="{63B8709E-09C9-D044-9707-7C4C0748D79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13668" name="Slide Number Placeholder 3">
            <a:extLst>
              <a:ext uri="{FF2B5EF4-FFF2-40B4-BE49-F238E27FC236}">
                <a16:creationId xmlns:a16="http://schemas.microsoft.com/office/drawing/2014/main" id="{D9CBF56D-F08C-DC45-813C-0DE14056740D}"/>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fld id="{339FB0E7-C3C7-274D-B8C7-9EF0A3EA9200}" type="slidenum">
              <a:rPr lang="en-GB" altLang="en-US" sz="1200"/>
              <a:pPr algn="r"/>
              <a:t>29</a:t>
            </a:fld>
            <a:endParaRPr lang="en-GB" altLang="en-US" sz="1200"/>
          </a:p>
        </p:txBody>
      </p:sp>
    </p:spTree>
    <p:extLst>
      <p:ext uri="{BB962C8B-B14F-4D97-AF65-F5344CB8AC3E}">
        <p14:creationId xmlns:p14="http://schemas.microsoft.com/office/powerpoint/2010/main" val="11988268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a:extLst>
              <a:ext uri="{FF2B5EF4-FFF2-40B4-BE49-F238E27FC236}">
                <a16:creationId xmlns:a16="http://schemas.microsoft.com/office/drawing/2014/main" id="{AAC671A0-31A8-1641-85B1-6307A0AA749A}"/>
              </a:ext>
            </a:extLst>
          </p:cNvPr>
          <p:cNvSpPr>
            <a:spLocks noGrp="1" noRot="1" noChangeAspect="1" noTextEdit="1"/>
          </p:cNvSpPr>
          <p:nvPr>
            <p:ph type="sldImg"/>
          </p:nvPr>
        </p:nvSpPr>
        <p:spPr>
          <a:ln/>
        </p:spPr>
      </p:sp>
      <p:sp>
        <p:nvSpPr>
          <p:cNvPr id="115715" name="Notes Placeholder 2">
            <a:extLst>
              <a:ext uri="{FF2B5EF4-FFF2-40B4-BE49-F238E27FC236}">
                <a16:creationId xmlns:a16="http://schemas.microsoft.com/office/drawing/2014/main" id="{1926FDB4-FDBC-6B45-A9F2-522DB14C286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15716" name="Slide Number Placeholder 3">
            <a:extLst>
              <a:ext uri="{FF2B5EF4-FFF2-40B4-BE49-F238E27FC236}">
                <a16:creationId xmlns:a16="http://schemas.microsoft.com/office/drawing/2014/main" id="{B7372C0D-71CA-4144-BDD0-1057F494FC65}"/>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fld id="{2C84A78A-068D-CF48-9F4B-B6E4094AE370}" type="slidenum">
              <a:rPr lang="en-GB" altLang="en-US" sz="1200"/>
              <a:pPr algn="r"/>
              <a:t>30</a:t>
            </a:fld>
            <a:endParaRPr lang="en-GB" altLang="en-US" sz="1200"/>
          </a:p>
        </p:txBody>
      </p:sp>
    </p:spTree>
    <p:extLst>
      <p:ext uri="{BB962C8B-B14F-4D97-AF65-F5344CB8AC3E}">
        <p14:creationId xmlns:p14="http://schemas.microsoft.com/office/powerpoint/2010/main" val="38595092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name “reaction force” leads to huge misunderstandings that this force is the Newtons 3rd Law reaction force to an object’s weight. It is not! “Normal contact force” or just “push from ground” are much better names to use.</a:t>
            </a:r>
          </a:p>
        </p:txBody>
      </p:sp>
      <p:sp>
        <p:nvSpPr>
          <p:cNvPr id="4" name="Slide Number Placeholder 3"/>
          <p:cNvSpPr>
            <a:spLocks noGrp="1"/>
          </p:cNvSpPr>
          <p:nvPr>
            <p:ph type="sldNum" sz="quarter" idx="10"/>
          </p:nvPr>
        </p:nvSpPr>
        <p:spPr/>
        <p:txBody>
          <a:bodyPr/>
          <a:lstStyle/>
          <a:p>
            <a:fld id="{884FA946-96D3-4D6E-B846-4BFDA4E73D69}" type="slidenum">
              <a:rPr lang="en-GB" smtClean="0"/>
              <a:pPr/>
              <a:t>16</a:t>
            </a:fld>
            <a:endParaRPr lang="en-GB"/>
          </a:p>
        </p:txBody>
      </p:sp>
    </p:spTree>
    <p:extLst>
      <p:ext uri="{BB962C8B-B14F-4D97-AF65-F5344CB8AC3E}">
        <p14:creationId xmlns:p14="http://schemas.microsoft.com/office/powerpoint/2010/main" val="28693030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a:extLst>
              <a:ext uri="{FF2B5EF4-FFF2-40B4-BE49-F238E27FC236}">
                <a16:creationId xmlns:a16="http://schemas.microsoft.com/office/drawing/2014/main" id="{02E9A037-F6E6-124D-A530-601E9E0C1F69}"/>
              </a:ext>
            </a:extLst>
          </p:cNvPr>
          <p:cNvSpPr>
            <a:spLocks noGrp="1" noRot="1" noChangeAspect="1"/>
          </p:cNvSpPr>
          <p:nvPr>
            <p:ph type="sldImg"/>
          </p:nvPr>
        </p:nvSpPr>
        <p:spPr>
          <a:ln/>
        </p:spPr>
      </p:sp>
      <p:sp>
        <p:nvSpPr>
          <p:cNvPr id="56322" name="Notes Placeholder 2">
            <a:extLst>
              <a:ext uri="{FF2B5EF4-FFF2-40B4-BE49-F238E27FC236}">
                <a16:creationId xmlns:a16="http://schemas.microsoft.com/office/drawing/2014/main" id="{6DBB3FC2-6DE0-CD4E-BEA3-49C8E07D5CC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56323" name="Slide Number Placeholder 3">
            <a:extLst>
              <a:ext uri="{FF2B5EF4-FFF2-40B4-BE49-F238E27FC236}">
                <a16:creationId xmlns:a16="http://schemas.microsoft.com/office/drawing/2014/main" id="{6F6E0F6D-D278-154D-8415-AECA30D88AB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761DB5A-6EF5-4440-8CF7-CF5D7544296D}"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3960536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a:extLst>
              <a:ext uri="{FF2B5EF4-FFF2-40B4-BE49-F238E27FC236}">
                <a16:creationId xmlns:a16="http://schemas.microsoft.com/office/drawing/2014/main" id="{63E001AF-FC4E-B344-837A-DE7ED4C33600}"/>
              </a:ext>
            </a:extLst>
          </p:cNvPr>
          <p:cNvSpPr>
            <a:spLocks noGrp="1" noRot="1" noChangeAspect="1"/>
          </p:cNvSpPr>
          <p:nvPr>
            <p:ph type="sldImg"/>
          </p:nvPr>
        </p:nvSpPr>
        <p:spPr>
          <a:ln/>
        </p:spPr>
      </p:sp>
      <p:sp>
        <p:nvSpPr>
          <p:cNvPr id="60418" name="Notes Placeholder 2">
            <a:extLst>
              <a:ext uri="{FF2B5EF4-FFF2-40B4-BE49-F238E27FC236}">
                <a16:creationId xmlns:a16="http://schemas.microsoft.com/office/drawing/2014/main" id="{386E79E2-715A-7448-84A8-F7F29B3700A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60419" name="Slide Number Placeholder 3">
            <a:extLst>
              <a:ext uri="{FF2B5EF4-FFF2-40B4-BE49-F238E27FC236}">
                <a16:creationId xmlns:a16="http://schemas.microsoft.com/office/drawing/2014/main" id="{9E181F94-589E-024D-9F5C-BED023FF573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731CF1F-F21B-1C40-A4D0-40DD75210B6E}"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8260778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a:extLst>
              <a:ext uri="{FF2B5EF4-FFF2-40B4-BE49-F238E27FC236}">
                <a16:creationId xmlns:a16="http://schemas.microsoft.com/office/drawing/2014/main" id="{38996EE8-45A5-2943-BC4C-DEFB1B5D0D00}"/>
              </a:ext>
            </a:extLst>
          </p:cNvPr>
          <p:cNvSpPr>
            <a:spLocks noGrp="1" noRot="1" noChangeAspect="1"/>
          </p:cNvSpPr>
          <p:nvPr>
            <p:ph type="sldImg"/>
          </p:nvPr>
        </p:nvSpPr>
        <p:spPr>
          <a:ln/>
        </p:spPr>
      </p:sp>
      <p:sp>
        <p:nvSpPr>
          <p:cNvPr id="62466" name="Notes Placeholder 2">
            <a:extLst>
              <a:ext uri="{FF2B5EF4-FFF2-40B4-BE49-F238E27FC236}">
                <a16:creationId xmlns:a16="http://schemas.microsoft.com/office/drawing/2014/main" id="{774D8D51-62B3-2F46-8930-819A294CFD6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62467" name="Slide Number Placeholder 3">
            <a:extLst>
              <a:ext uri="{FF2B5EF4-FFF2-40B4-BE49-F238E27FC236}">
                <a16:creationId xmlns:a16="http://schemas.microsoft.com/office/drawing/2014/main" id="{F58465BD-BE7D-704F-9B1B-E8ECDCC4F5B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E87806B-6EB7-9043-BDD8-4060DEE45FC5}"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3605748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a:extLst>
              <a:ext uri="{FF2B5EF4-FFF2-40B4-BE49-F238E27FC236}">
                <a16:creationId xmlns:a16="http://schemas.microsoft.com/office/drawing/2014/main" id="{8ADE57F7-EF13-334E-AA4B-D7E8ADD03D70}"/>
              </a:ext>
            </a:extLst>
          </p:cNvPr>
          <p:cNvSpPr>
            <a:spLocks noGrp="1" noRot="1" noChangeAspect="1"/>
          </p:cNvSpPr>
          <p:nvPr>
            <p:ph type="sldImg"/>
          </p:nvPr>
        </p:nvSpPr>
        <p:spPr>
          <a:ln/>
        </p:spPr>
      </p:sp>
      <p:sp>
        <p:nvSpPr>
          <p:cNvPr id="64514" name="Notes Placeholder 2">
            <a:extLst>
              <a:ext uri="{FF2B5EF4-FFF2-40B4-BE49-F238E27FC236}">
                <a16:creationId xmlns:a16="http://schemas.microsoft.com/office/drawing/2014/main" id="{5BB6FB9D-1C70-2D4E-A852-E6B2292B45F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64515" name="Slide Number Placeholder 3">
            <a:extLst>
              <a:ext uri="{FF2B5EF4-FFF2-40B4-BE49-F238E27FC236}">
                <a16:creationId xmlns:a16="http://schemas.microsoft.com/office/drawing/2014/main" id="{78DBBEF4-0CF2-1140-9AA8-4E4D264D16E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F521324-B08B-3C45-BE61-B70B049339B2}"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287703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a:extLst>
              <a:ext uri="{FF2B5EF4-FFF2-40B4-BE49-F238E27FC236}">
                <a16:creationId xmlns:a16="http://schemas.microsoft.com/office/drawing/2014/main" id="{24E8A3C8-15AF-7C4D-B1FB-2390635751EF}"/>
              </a:ext>
            </a:extLst>
          </p:cNvPr>
          <p:cNvSpPr>
            <a:spLocks noGrp="1" noRot="1" noChangeAspect="1"/>
          </p:cNvSpPr>
          <p:nvPr>
            <p:ph type="sldImg"/>
          </p:nvPr>
        </p:nvSpPr>
        <p:spPr>
          <a:ln/>
        </p:spPr>
      </p:sp>
      <p:sp>
        <p:nvSpPr>
          <p:cNvPr id="66562" name="Notes Placeholder 2">
            <a:extLst>
              <a:ext uri="{FF2B5EF4-FFF2-40B4-BE49-F238E27FC236}">
                <a16:creationId xmlns:a16="http://schemas.microsoft.com/office/drawing/2014/main" id="{F04AB94B-D368-614C-B1E0-2C19F29F8B0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66563" name="Slide Number Placeholder 3">
            <a:extLst>
              <a:ext uri="{FF2B5EF4-FFF2-40B4-BE49-F238E27FC236}">
                <a16:creationId xmlns:a16="http://schemas.microsoft.com/office/drawing/2014/main" id="{78DCEA3D-798E-9149-BBBC-442BB0F326E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EDCE613-F823-7B45-962B-1E3D463FF102}"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0738690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a:extLst>
              <a:ext uri="{FF2B5EF4-FFF2-40B4-BE49-F238E27FC236}">
                <a16:creationId xmlns:a16="http://schemas.microsoft.com/office/drawing/2014/main" id="{8BCCB92F-808B-8A48-8A7F-8BCE90C1D656}"/>
              </a:ext>
            </a:extLst>
          </p:cNvPr>
          <p:cNvSpPr>
            <a:spLocks noGrp="1" noRot="1" noChangeAspect="1"/>
          </p:cNvSpPr>
          <p:nvPr>
            <p:ph type="sldImg"/>
          </p:nvPr>
        </p:nvSpPr>
        <p:spPr>
          <a:ln/>
        </p:spPr>
      </p:sp>
      <p:sp>
        <p:nvSpPr>
          <p:cNvPr id="68610" name="Notes Placeholder 2">
            <a:extLst>
              <a:ext uri="{FF2B5EF4-FFF2-40B4-BE49-F238E27FC236}">
                <a16:creationId xmlns:a16="http://schemas.microsoft.com/office/drawing/2014/main" id="{4E65DFAE-73CD-0F44-B105-73F780A6C35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68611" name="Slide Number Placeholder 3">
            <a:extLst>
              <a:ext uri="{FF2B5EF4-FFF2-40B4-BE49-F238E27FC236}">
                <a16:creationId xmlns:a16="http://schemas.microsoft.com/office/drawing/2014/main" id="{6210FEC3-A988-9D4A-A22C-F9D0470F11C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1E88298-C15E-8F4F-9293-927A04F36622}"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3577358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a:extLst>
              <a:ext uri="{FF2B5EF4-FFF2-40B4-BE49-F238E27FC236}">
                <a16:creationId xmlns:a16="http://schemas.microsoft.com/office/drawing/2014/main" id="{2D647A4E-8252-6B4A-B174-069F1B0C5C8A}"/>
              </a:ext>
            </a:extLst>
          </p:cNvPr>
          <p:cNvSpPr>
            <a:spLocks noGrp="1" noRot="1" noChangeAspect="1"/>
          </p:cNvSpPr>
          <p:nvPr>
            <p:ph type="sldImg"/>
          </p:nvPr>
        </p:nvSpPr>
        <p:spPr>
          <a:ln/>
        </p:spPr>
      </p:sp>
      <p:sp>
        <p:nvSpPr>
          <p:cNvPr id="56322" name="Notes Placeholder 2">
            <a:extLst>
              <a:ext uri="{FF2B5EF4-FFF2-40B4-BE49-F238E27FC236}">
                <a16:creationId xmlns:a16="http://schemas.microsoft.com/office/drawing/2014/main" id="{F8D332CA-9919-B840-A930-B737ABB2EAD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56323" name="Slide Number Placeholder 3">
            <a:extLst>
              <a:ext uri="{FF2B5EF4-FFF2-40B4-BE49-F238E27FC236}">
                <a16:creationId xmlns:a16="http://schemas.microsoft.com/office/drawing/2014/main" id="{2E78D2D3-38EE-044B-AD8C-B2D7B43946D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5C1491A-9A4C-5A45-84DB-24F1CAB04E64}" type="slidenum">
              <a:rPr lang="en-GB" altLang="en-US"/>
              <a:pPr/>
              <a:t>25</a:t>
            </a:fld>
            <a:endParaRPr lang="en-GB" altLang="en-US"/>
          </a:p>
        </p:txBody>
      </p:sp>
    </p:spTree>
    <p:extLst>
      <p:ext uri="{BB962C8B-B14F-4D97-AF65-F5344CB8AC3E}">
        <p14:creationId xmlns:p14="http://schemas.microsoft.com/office/powerpoint/2010/main" val="5250205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11.xml"/><Relationship Id="rId1" Type="http://schemas.openxmlformats.org/officeDocument/2006/relationships/audio" Target="../media/audio1.wav"/><Relationship Id="rId4" Type="http://schemas.openxmlformats.org/officeDocument/2006/relationships/image" Target="../media/image9.jpeg"/></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11.xml"/><Relationship Id="rId1" Type="http://schemas.openxmlformats.org/officeDocument/2006/relationships/audio" Target="../media/audio1.wav"/><Relationship Id="rId4" Type="http://schemas.openxmlformats.org/officeDocument/2006/relationships/image" Target="../media/image9.jpeg"/></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11.xml"/><Relationship Id="rId1" Type="http://schemas.openxmlformats.org/officeDocument/2006/relationships/audio" Target="../media/audio1.wav"/><Relationship Id="rId4" Type="http://schemas.openxmlformats.org/officeDocument/2006/relationships/image" Target="../media/image9.jpeg"/></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11.xml"/><Relationship Id="rId1" Type="http://schemas.openxmlformats.org/officeDocument/2006/relationships/audio" Target="../media/audio1.wav"/><Relationship Id="rId4" Type="http://schemas.openxmlformats.org/officeDocument/2006/relationships/image" Target="../media/image9.jpeg"/></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11.xml"/><Relationship Id="rId1" Type="http://schemas.openxmlformats.org/officeDocument/2006/relationships/audio" Target="../media/audio1.wav"/><Relationship Id="rId4" Type="http://schemas.openxmlformats.org/officeDocument/2006/relationships/image" Target="../media/image9.jpeg"/></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11.xml"/><Relationship Id="rId1" Type="http://schemas.openxmlformats.org/officeDocument/2006/relationships/audio" Target="../media/audio1.wav"/><Relationship Id="rId4" Type="http://schemas.openxmlformats.org/officeDocument/2006/relationships/image" Target="../media/image9.jpeg"/></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11.xml"/><Relationship Id="rId1" Type="http://schemas.openxmlformats.org/officeDocument/2006/relationships/audio" Target="../media/audio1.wav"/><Relationship Id="rId4" Type="http://schemas.openxmlformats.org/officeDocument/2006/relationships/image" Target="../media/image9.jpeg"/></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11.xml"/><Relationship Id="rId1" Type="http://schemas.openxmlformats.org/officeDocument/2006/relationships/audio" Target="../media/audio1.wav"/><Relationship Id="rId4" Type="http://schemas.openxmlformats.org/officeDocument/2006/relationships/image" Target="../media/image9.jpeg"/></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11.xml"/><Relationship Id="rId1" Type="http://schemas.openxmlformats.org/officeDocument/2006/relationships/audio" Target="../media/audio1.wav"/><Relationship Id="rId4" Type="http://schemas.openxmlformats.org/officeDocument/2006/relationships/image" Target="../media/image9.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11.xml"/><Relationship Id="rId1" Type="http://schemas.openxmlformats.org/officeDocument/2006/relationships/audio" Target="../media/audio1.wav"/><Relationship Id="rId4" Type="http://schemas.openxmlformats.org/officeDocument/2006/relationships/image" Target="../media/image9.jpeg"/></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11.xml"/><Relationship Id="rId1" Type="http://schemas.openxmlformats.org/officeDocument/2006/relationships/audio" Target="../media/audio1.wav"/><Relationship Id="rId4" Type="http://schemas.openxmlformats.org/officeDocument/2006/relationships/image" Target="../media/image9.jpeg"/></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11.xml"/><Relationship Id="rId1" Type="http://schemas.openxmlformats.org/officeDocument/2006/relationships/audio" Target="../media/audio1.wav"/><Relationship Id="rId4" Type="http://schemas.openxmlformats.org/officeDocument/2006/relationships/image" Target="../media/image9.jpeg"/></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12.xml"/><Relationship Id="rId1" Type="http://schemas.openxmlformats.org/officeDocument/2006/relationships/audio" Target="../media/audio1.wav"/><Relationship Id="rId4" Type="http://schemas.openxmlformats.org/officeDocument/2006/relationships/image" Target="../media/image9.jpeg"/></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12.xml"/><Relationship Id="rId1" Type="http://schemas.openxmlformats.org/officeDocument/2006/relationships/audio" Target="../media/audio1.wav"/><Relationship Id="rId4" Type="http://schemas.openxmlformats.org/officeDocument/2006/relationships/image" Target="../media/image9.jpeg"/></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12.xml"/><Relationship Id="rId1" Type="http://schemas.openxmlformats.org/officeDocument/2006/relationships/audio" Target="../media/audio1.wav"/><Relationship Id="rId4" Type="http://schemas.openxmlformats.org/officeDocument/2006/relationships/image" Target="../media/image9.jpeg"/></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12.xml"/><Relationship Id="rId1" Type="http://schemas.openxmlformats.org/officeDocument/2006/relationships/audio" Target="../media/audio1.wav"/><Relationship Id="rId4" Type="http://schemas.openxmlformats.org/officeDocument/2006/relationships/image" Target="../media/image9.jpeg"/></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12.xml"/><Relationship Id="rId1" Type="http://schemas.openxmlformats.org/officeDocument/2006/relationships/audio" Target="../media/audio1.wav"/><Relationship Id="rId4" Type="http://schemas.openxmlformats.org/officeDocument/2006/relationships/image" Target="../media/image9.jpeg"/></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12.xml"/><Relationship Id="rId1" Type="http://schemas.openxmlformats.org/officeDocument/2006/relationships/audio" Target="../media/audio1.wav"/><Relationship Id="rId4" Type="http://schemas.openxmlformats.org/officeDocument/2006/relationships/image" Target="../media/image9.jpeg"/></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12.xml"/><Relationship Id="rId1" Type="http://schemas.openxmlformats.org/officeDocument/2006/relationships/audio" Target="../media/audio1.wav"/><Relationship Id="rId4" Type="http://schemas.openxmlformats.org/officeDocument/2006/relationships/image" Target="../media/image9.jpeg"/></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12.xml"/><Relationship Id="rId1" Type="http://schemas.openxmlformats.org/officeDocument/2006/relationships/audio" Target="../media/audio1.wav"/><Relationship Id="rId4" Type="http://schemas.openxmlformats.org/officeDocument/2006/relationships/image" Target="../media/image9.jpeg"/></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12.xml"/><Relationship Id="rId1" Type="http://schemas.openxmlformats.org/officeDocument/2006/relationships/audio" Target="../media/audio1.wav"/><Relationship Id="rId4" Type="http://schemas.openxmlformats.org/officeDocument/2006/relationships/image" Target="../media/image9.jpeg"/></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12.xml"/><Relationship Id="rId1" Type="http://schemas.openxmlformats.org/officeDocument/2006/relationships/audio" Target="../media/audio1.wav"/><Relationship Id="rId4" Type="http://schemas.openxmlformats.org/officeDocument/2006/relationships/image" Target="../media/image9.jpeg"/></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12.xml"/><Relationship Id="rId1" Type="http://schemas.openxmlformats.org/officeDocument/2006/relationships/audio" Target="../media/audio1.wav"/><Relationship Id="rId4" Type="http://schemas.openxmlformats.org/officeDocument/2006/relationships/image" Target="../media/image9.jpeg"/></Relationships>
</file>

<file path=ppt/slideLayouts/_rels/slideLayout1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12.xml"/><Relationship Id="rId1" Type="http://schemas.openxmlformats.org/officeDocument/2006/relationships/audio" Target="../media/audio1.wav"/><Relationship Id="rId4" Type="http://schemas.openxmlformats.org/officeDocument/2006/relationships/image" Target="../media/image9.jpeg"/></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audio" Target="../media/audio1.wav"/></Relationships>
</file>

<file path=ppt/slideLayouts/_rels/slideLayout61.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audio" Target="../media/audio1.wav"/></Relationships>
</file>

<file path=ppt/slideLayouts/_rels/slideLayout62.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audio" Target="../media/audio1.wav"/></Relationships>
</file>

<file path=ppt/slideLayouts/_rels/slideLayout63.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audio" Target="../media/audio1.wav"/></Relationships>
</file>

<file path=ppt/slideLayouts/_rels/slideLayout64.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audio" Target="../media/audio1.wav"/></Relationships>
</file>

<file path=ppt/slideLayouts/_rels/slideLayout65.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audio" Target="../media/audio1.wav"/></Relationships>
</file>

<file path=ppt/slideLayouts/_rels/slideLayout66.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audio" Target="../media/audio1.wav"/></Relationships>
</file>

<file path=ppt/slideLayouts/_rels/slideLayout67.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audio" Target="../media/audio1.wav"/></Relationships>
</file>

<file path=ppt/slideLayouts/_rels/slideLayout68.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audio" Target="../media/audio1.wav"/></Relationships>
</file>

<file path=ppt/slideLayouts/_rels/slideLayout69.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audio" Target="../media/audio1.wav"/></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audio" Target="../media/audio1.wav"/></Relationships>
</file>

<file path=ppt/slideLayouts/_rels/slideLayout73.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audio" Target="../media/audio1.wav"/></Relationships>
</file>

<file path=ppt/slideLayouts/_rels/slideLayout74.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audio" Target="../media/audio1.wav"/></Relationships>
</file>

<file path=ppt/slideLayouts/_rels/slideLayout75.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audio" Target="../media/audio1.wav"/></Relationships>
</file>

<file path=ppt/slideLayouts/_rels/slideLayout76.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audio" Target="../media/audio1.wav"/></Relationships>
</file>

<file path=ppt/slideLayouts/_rels/slideLayout77.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audio" Target="../media/audio1.wav"/></Relationships>
</file>

<file path=ppt/slideLayouts/_rels/slideLayout78.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audio" Target="../media/audio1.wav"/></Relationships>
</file>

<file path=ppt/slideLayouts/_rels/slideLayout79.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audio" Target="../media/audio1.wav"/></Relationships>
</file>

<file path=ppt/slideLayouts/_rels/slideLayout81.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audio" Target="../media/audio1.wav"/></Relationships>
</file>

<file path=ppt/slideLayouts/_rels/slideLayout82.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audio" Target="../media/audio1.wav"/></Relationships>
</file>

<file path=ppt/slideLayouts/_rels/slideLayout83.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audio" Target="../media/audio1.wav"/></Relationships>
</file>

<file path=ppt/slideLayouts/_rels/slideLayout84.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audio" Target="../media/audio1.wav"/></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audio" Target="../media/audio1.wav"/></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8.xml"/><Relationship Id="rId1" Type="http://schemas.openxmlformats.org/officeDocument/2006/relationships/audio" Target="../media/audio1.wav"/><Relationship Id="rId4" Type="http://schemas.openxmlformats.org/officeDocument/2006/relationships/image" Target="../media/image9.jpeg"/></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9.xml"/><Relationship Id="rId1" Type="http://schemas.openxmlformats.org/officeDocument/2006/relationships/audio" Target="../media/audio1.wav"/><Relationship Id="rId4" Type="http://schemas.openxmlformats.org/officeDocument/2006/relationships/image" Target="../media/image9.jpeg"/></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5"/>
            <a:ext cx="7772400" cy="1102519"/>
          </a:xfr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565826C-B2C0-415D-B384-C8AB22EEAFB5}" type="datetimeFigureOut">
              <a:rPr lang="en-GB" smtClean="0"/>
              <a:pPr/>
              <a:t>06/08/2018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063D7F-6036-4556-818C-893227B75757}"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565826C-B2C0-415D-B384-C8AB22EEAFB5}" type="datetimeFigureOut">
              <a:rPr lang="en-GB" smtClean="0"/>
              <a:pPr/>
              <a:t>06/08/2018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063D7F-6036-4556-818C-893227B75757}" type="slidenum">
              <a:rPr lang="en-GB" smtClean="0"/>
              <a:pPr/>
              <a:t>‹#›</a:t>
            </a:fld>
            <a:endParaRPr lang="en-GB"/>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95288" y="627460"/>
            <a:ext cx="8229600" cy="540544"/>
          </a:xfrm>
          <a:prstGeom prst="rect">
            <a:avLst/>
          </a:prstGeom>
        </p:spPr>
        <p:txBody>
          <a:bodyPr/>
          <a:lstStyle/>
          <a:p>
            <a:r>
              <a:rPr lang="en-US"/>
              <a:t>Click to edit Master title style</a:t>
            </a:r>
            <a:endParaRPr lang="en-GB"/>
          </a:p>
        </p:txBody>
      </p:sp>
      <p:sp>
        <p:nvSpPr>
          <p:cNvPr id="3" name="Table Placeholder 2"/>
          <p:cNvSpPr>
            <a:spLocks noGrp="1"/>
          </p:cNvSpPr>
          <p:nvPr>
            <p:ph type="tbl" idx="1"/>
          </p:nvPr>
        </p:nvSpPr>
        <p:spPr>
          <a:xfrm>
            <a:off x="468314" y="1383507"/>
            <a:ext cx="8207375" cy="3178969"/>
          </a:xfrm>
          <a:prstGeom prst="rect">
            <a:avLst/>
          </a:prstGeom>
        </p:spPr>
        <p:txBody>
          <a:bodyPr rtlCol="0">
            <a:normAutofit/>
          </a:bodyPr>
          <a:lstStyle/>
          <a:p>
            <a:pPr lvl="0"/>
            <a:endParaRPr lang="en-GB" noProof="0"/>
          </a:p>
        </p:txBody>
      </p:sp>
      <p:sp>
        <p:nvSpPr>
          <p:cNvPr id="4" name="Rectangle 5">
            <a:extLst>
              <a:ext uri="{FF2B5EF4-FFF2-40B4-BE49-F238E27FC236}">
                <a16:creationId xmlns:a16="http://schemas.microsoft.com/office/drawing/2014/main" id="{E831DA10-4632-9E4E-8F1A-895098D09554}"/>
              </a:ext>
            </a:extLst>
          </p:cNvPr>
          <p:cNvSpPr>
            <a:spLocks noGrp="1" noChangeArrowheads="1"/>
          </p:cNvSpPr>
          <p:nvPr>
            <p:ph type="ftr" sz="quarter" idx="10"/>
          </p:nvPr>
        </p:nvSpPr>
        <p:spPr>
          <a:ln/>
        </p:spPr>
        <p:txBody>
          <a:bodyPr/>
          <a:lstStyle>
            <a:lvl1pPr>
              <a:defRPr/>
            </a:lvl1pPr>
          </a:lstStyle>
          <a:p>
            <a:pPr>
              <a:defRPr/>
            </a:pPr>
            <a:r>
              <a:rPr lang="en-GB"/>
              <a:t>© Pearson Education Ltd 2014. Copying permitted for purchasing institution only.  This material is not copyright free.</a:t>
            </a:r>
          </a:p>
        </p:txBody>
      </p:sp>
    </p:spTree>
    <p:extLst>
      <p:ext uri="{BB962C8B-B14F-4D97-AF65-F5344CB8AC3E}">
        <p14:creationId xmlns:p14="http://schemas.microsoft.com/office/powerpoint/2010/main" val="527203160"/>
      </p:ext>
    </p:extLst>
  </p:cSld>
  <p:clrMapOvr>
    <a:masterClrMapping/>
  </p:clrMapOvr>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pic>
        <p:nvPicPr>
          <p:cNvPr id="4" name="Picture 12" descr="PhysicsPPTBottom">
            <a:extLst>
              <a:ext uri="{FF2B5EF4-FFF2-40B4-BE49-F238E27FC236}">
                <a16:creationId xmlns:a16="http://schemas.microsoft.com/office/drawing/2014/main" id="{E9BE71DE-2E49-AE46-946C-A5E2C538D2AD}"/>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 y="4799410"/>
            <a:ext cx="9140825" cy="344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PhysicsPPTTop">
            <a:extLst>
              <a:ext uri="{FF2B5EF4-FFF2-40B4-BE49-F238E27FC236}">
                <a16:creationId xmlns:a16="http://schemas.microsoft.com/office/drawing/2014/main" id="{2D5E3B70-4660-B147-A003-BE7337F5F78F}"/>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 y="0"/>
            <a:ext cx="914082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3">
            <a:extLst>
              <a:ext uri="{FF2B5EF4-FFF2-40B4-BE49-F238E27FC236}">
                <a16:creationId xmlns:a16="http://schemas.microsoft.com/office/drawing/2014/main" id="{3F0CA16B-00B4-464A-A02D-D3934734EC12}"/>
              </a:ext>
            </a:extLst>
          </p:cNvPr>
          <p:cNvSpPr txBox="1">
            <a:spLocks noChangeArrowheads="1"/>
          </p:cNvSpPr>
          <p:nvPr userDrawn="1"/>
        </p:nvSpPr>
        <p:spPr bwMode="auto">
          <a:xfrm>
            <a:off x="179388" y="141685"/>
            <a:ext cx="792162" cy="270272"/>
          </a:xfrm>
          <a:prstGeom prst="rect">
            <a:avLst/>
          </a:prstGeom>
          <a:noFill/>
          <a:ln w="9525">
            <a:noFill/>
            <a:miter lim="800000"/>
            <a:headEnd/>
            <a:tailEnd/>
          </a:ln>
        </p:spPr>
        <p:txBody>
          <a:bodyPr lIns="0" tIns="27000" rIns="0" bIns="27000"/>
          <a:lstStyle/>
          <a:p>
            <a:pPr algn="ctr">
              <a:defRPr/>
            </a:pPr>
            <a:r>
              <a:rPr lang="en-GB" sz="1650" dirty="0">
                <a:solidFill>
                  <a:srgbClr val="FFFFFF"/>
                </a:solidFill>
                <a:latin typeface="Arial Black" pitchFamily="34" charset="0"/>
                <a:cs typeface="+mn-cs"/>
              </a:rPr>
              <a:t>7Ke</a:t>
            </a:r>
            <a:endParaRPr lang="en-GB" sz="1013" dirty="0">
              <a:latin typeface="Arial Black" pitchFamily="34" charset="0"/>
              <a:cs typeface="+mn-cs"/>
            </a:endParaRPr>
          </a:p>
        </p:txBody>
      </p:sp>
      <p:sp>
        <p:nvSpPr>
          <p:cNvPr id="2" name="Title 1"/>
          <p:cNvSpPr>
            <a:spLocks noGrp="1"/>
          </p:cNvSpPr>
          <p:nvPr>
            <p:ph type="ctrTitle"/>
          </p:nvPr>
        </p:nvSpPr>
        <p:spPr>
          <a:xfrm>
            <a:off x="685800" y="1597819"/>
            <a:ext cx="7772400" cy="1102519"/>
          </a:xfr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dirty="0"/>
              <a:t>Click to edit Master subtitle style</a:t>
            </a:r>
            <a:endParaRPr lang="en-GB" dirty="0"/>
          </a:p>
        </p:txBody>
      </p:sp>
      <p:sp>
        <p:nvSpPr>
          <p:cNvPr id="7" name="Rectangle 5">
            <a:extLst>
              <a:ext uri="{FF2B5EF4-FFF2-40B4-BE49-F238E27FC236}">
                <a16:creationId xmlns:a16="http://schemas.microsoft.com/office/drawing/2014/main" id="{121548D4-DE50-7340-B23C-C41FDFB81798}"/>
              </a:ext>
            </a:extLst>
          </p:cNvPr>
          <p:cNvSpPr>
            <a:spLocks noGrp="1" noChangeArrowheads="1"/>
          </p:cNvSpPr>
          <p:nvPr>
            <p:ph type="ftr" sz="quarter" idx="10"/>
          </p:nvPr>
        </p:nvSpPr>
        <p:spPr/>
        <p:txBody>
          <a:bodyPr/>
          <a:lstStyle>
            <a:lvl1pPr>
              <a:defRPr/>
            </a:lvl1pPr>
          </a:lstStyle>
          <a:p>
            <a:pPr>
              <a:defRPr/>
            </a:pPr>
            <a:r>
              <a:rPr lang="en-GB"/>
              <a:t>© Pearson Education Ltd 2014. Copying permitted for purchasing institution only.  This material is not copyright free.</a:t>
            </a:r>
          </a:p>
        </p:txBody>
      </p:sp>
    </p:spTree>
    <p:extLst>
      <p:ext uri="{BB962C8B-B14F-4D97-AF65-F5344CB8AC3E}">
        <p14:creationId xmlns:p14="http://schemas.microsoft.com/office/powerpoint/2010/main" val="3163201766"/>
      </p:ext>
    </p:extLst>
  </p:cSld>
  <p:clrMapOvr>
    <a:masterClrMapping/>
  </p:clrMapOvr>
  <p:transition>
    <p:sndAc>
      <p:stSnd>
        <p:snd r:embed="rId1"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showMasterPhAnim="0" type="obj" preserve="1">
  <p:cSld name="Title and Content">
    <p:spTree>
      <p:nvGrpSpPr>
        <p:cNvPr id="1" name=""/>
        <p:cNvGrpSpPr/>
        <p:nvPr/>
      </p:nvGrpSpPr>
      <p:grpSpPr>
        <a:xfrm>
          <a:off x="0" y="0"/>
          <a:ext cx="0" cy="0"/>
          <a:chOff x="0" y="0"/>
          <a:chExt cx="0" cy="0"/>
        </a:xfrm>
      </p:grpSpPr>
      <p:pic>
        <p:nvPicPr>
          <p:cNvPr id="4" name="Picture 12" descr="PhysicsPPTBottom">
            <a:extLst>
              <a:ext uri="{FF2B5EF4-FFF2-40B4-BE49-F238E27FC236}">
                <a16:creationId xmlns:a16="http://schemas.microsoft.com/office/drawing/2014/main" id="{34D0A383-CD59-AD45-9AB5-1E9C58534DC0}"/>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 y="4799410"/>
            <a:ext cx="9140825" cy="344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PhysicsPPTTop">
            <a:extLst>
              <a:ext uri="{FF2B5EF4-FFF2-40B4-BE49-F238E27FC236}">
                <a16:creationId xmlns:a16="http://schemas.microsoft.com/office/drawing/2014/main" id="{79D0BB82-B7FC-3F4E-9B6D-D688F7803549}"/>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 y="0"/>
            <a:ext cx="914082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3">
            <a:extLst>
              <a:ext uri="{FF2B5EF4-FFF2-40B4-BE49-F238E27FC236}">
                <a16:creationId xmlns:a16="http://schemas.microsoft.com/office/drawing/2014/main" id="{627FEEC6-B24F-864A-A145-B83331A2765A}"/>
              </a:ext>
            </a:extLst>
          </p:cNvPr>
          <p:cNvSpPr txBox="1">
            <a:spLocks noChangeArrowheads="1"/>
          </p:cNvSpPr>
          <p:nvPr userDrawn="1"/>
        </p:nvSpPr>
        <p:spPr bwMode="auto">
          <a:xfrm>
            <a:off x="179388" y="141685"/>
            <a:ext cx="792162" cy="270272"/>
          </a:xfrm>
          <a:prstGeom prst="rect">
            <a:avLst/>
          </a:prstGeom>
          <a:noFill/>
          <a:ln w="9525">
            <a:noFill/>
            <a:miter lim="800000"/>
            <a:headEnd/>
            <a:tailEnd/>
          </a:ln>
        </p:spPr>
        <p:txBody>
          <a:bodyPr lIns="0" tIns="27000" rIns="0" bIns="27000"/>
          <a:lstStyle/>
          <a:p>
            <a:pPr algn="ctr">
              <a:defRPr/>
            </a:pPr>
            <a:r>
              <a:rPr lang="en-GB" sz="1650" dirty="0">
                <a:solidFill>
                  <a:srgbClr val="FFFFFF"/>
                </a:solidFill>
                <a:latin typeface="Arial Black" pitchFamily="34" charset="0"/>
                <a:cs typeface="+mn-cs"/>
              </a:rPr>
              <a:t>7Ke</a:t>
            </a:r>
            <a:endParaRPr lang="en-GB" sz="1013" dirty="0">
              <a:latin typeface="Arial Black" pitchFamily="34" charset="0"/>
              <a:cs typeface="+mn-cs"/>
            </a:endParaRPr>
          </a:p>
        </p:txBody>
      </p:sp>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5pPr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Rectangle 5">
            <a:extLst>
              <a:ext uri="{FF2B5EF4-FFF2-40B4-BE49-F238E27FC236}">
                <a16:creationId xmlns:a16="http://schemas.microsoft.com/office/drawing/2014/main" id="{F92236DB-F6A8-754C-ACE7-D72AF4C5D4A9}"/>
              </a:ext>
            </a:extLst>
          </p:cNvPr>
          <p:cNvSpPr>
            <a:spLocks noGrp="1" noChangeArrowheads="1"/>
          </p:cNvSpPr>
          <p:nvPr>
            <p:ph type="ftr" sz="quarter" idx="10"/>
          </p:nvPr>
        </p:nvSpPr>
        <p:spPr/>
        <p:txBody>
          <a:bodyPr/>
          <a:lstStyle>
            <a:lvl1pPr>
              <a:defRPr/>
            </a:lvl1pPr>
          </a:lstStyle>
          <a:p>
            <a:pPr>
              <a:defRPr/>
            </a:pPr>
            <a:r>
              <a:rPr lang="en-GB"/>
              <a:t>© Pearson Education Ltd 2014. Copying permitted for purchasing institution only.  This material is not copyright free.</a:t>
            </a:r>
          </a:p>
        </p:txBody>
      </p:sp>
    </p:spTree>
    <p:extLst>
      <p:ext uri="{BB962C8B-B14F-4D97-AF65-F5344CB8AC3E}">
        <p14:creationId xmlns:p14="http://schemas.microsoft.com/office/powerpoint/2010/main" val="11006365"/>
      </p:ext>
    </p:extLst>
  </p:cSld>
  <p:clrMapOvr>
    <a:masterClrMapping/>
  </p:clrMapOvr>
  <p:transition>
    <p:sndAc>
      <p:stSnd>
        <p:snd r:embed="rId1"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showMasterPhAnim="0" type="secHead" preserve="1">
  <p:cSld name="Section Header">
    <p:spTree>
      <p:nvGrpSpPr>
        <p:cNvPr id="1" name=""/>
        <p:cNvGrpSpPr/>
        <p:nvPr/>
      </p:nvGrpSpPr>
      <p:grpSpPr>
        <a:xfrm>
          <a:off x="0" y="0"/>
          <a:ext cx="0" cy="0"/>
          <a:chOff x="0" y="0"/>
          <a:chExt cx="0" cy="0"/>
        </a:xfrm>
      </p:grpSpPr>
      <p:pic>
        <p:nvPicPr>
          <p:cNvPr id="4" name="Picture 12" descr="PhysicsPPTBottom">
            <a:extLst>
              <a:ext uri="{FF2B5EF4-FFF2-40B4-BE49-F238E27FC236}">
                <a16:creationId xmlns:a16="http://schemas.microsoft.com/office/drawing/2014/main" id="{E85676B1-0E6A-964B-82ED-A5B0BA50AF88}"/>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 y="4799410"/>
            <a:ext cx="9140825" cy="344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PhysicsPPTTop">
            <a:extLst>
              <a:ext uri="{FF2B5EF4-FFF2-40B4-BE49-F238E27FC236}">
                <a16:creationId xmlns:a16="http://schemas.microsoft.com/office/drawing/2014/main" id="{27BC7E1D-AC1E-6446-920A-CA1FCD539EA3}"/>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 y="0"/>
            <a:ext cx="914082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3">
            <a:extLst>
              <a:ext uri="{FF2B5EF4-FFF2-40B4-BE49-F238E27FC236}">
                <a16:creationId xmlns:a16="http://schemas.microsoft.com/office/drawing/2014/main" id="{58693781-A3D3-EC4D-8EE8-08E8B86035E2}"/>
              </a:ext>
            </a:extLst>
          </p:cNvPr>
          <p:cNvSpPr txBox="1">
            <a:spLocks noChangeArrowheads="1"/>
          </p:cNvSpPr>
          <p:nvPr userDrawn="1"/>
        </p:nvSpPr>
        <p:spPr bwMode="auto">
          <a:xfrm>
            <a:off x="179388" y="141685"/>
            <a:ext cx="792162" cy="270272"/>
          </a:xfrm>
          <a:prstGeom prst="rect">
            <a:avLst/>
          </a:prstGeom>
          <a:noFill/>
          <a:ln w="9525">
            <a:noFill/>
            <a:miter lim="800000"/>
            <a:headEnd/>
            <a:tailEnd/>
          </a:ln>
        </p:spPr>
        <p:txBody>
          <a:bodyPr lIns="0" tIns="27000" rIns="0" bIns="27000"/>
          <a:lstStyle/>
          <a:p>
            <a:pPr algn="ctr">
              <a:defRPr/>
            </a:pPr>
            <a:r>
              <a:rPr lang="en-GB" sz="1650">
                <a:solidFill>
                  <a:srgbClr val="FFFFFF"/>
                </a:solidFill>
                <a:latin typeface="Arial Black" pitchFamily="34" charset="0"/>
                <a:cs typeface="+mn-cs"/>
              </a:rPr>
              <a:t>xXx</a:t>
            </a:r>
            <a:endParaRPr lang="en-GB" sz="1013">
              <a:latin typeface="Arial Black" pitchFamily="34" charset="0"/>
              <a:cs typeface="+mn-cs"/>
            </a:endParaRPr>
          </a:p>
        </p:txBody>
      </p:sp>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8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dirty="0"/>
              <a:t>Click to edit Master text styles</a:t>
            </a:r>
          </a:p>
        </p:txBody>
      </p:sp>
      <p:sp>
        <p:nvSpPr>
          <p:cNvPr id="7" name="Rectangle 5">
            <a:extLst>
              <a:ext uri="{FF2B5EF4-FFF2-40B4-BE49-F238E27FC236}">
                <a16:creationId xmlns:a16="http://schemas.microsoft.com/office/drawing/2014/main" id="{D47072EE-BEF9-E94F-842D-235B0275696D}"/>
              </a:ext>
            </a:extLst>
          </p:cNvPr>
          <p:cNvSpPr>
            <a:spLocks noGrp="1" noChangeArrowheads="1"/>
          </p:cNvSpPr>
          <p:nvPr>
            <p:ph type="ftr" sz="quarter" idx="10"/>
          </p:nvPr>
        </p:nvSpPr>
        <p:spPr/>
        <p:txBody>
          <a:bodyPr/>
          <a:lstStyle>
            <a:lvl1pPr>
              <a:defRPr/>
            </a:lvl1pPr>
          </a:lstStyle>
          <a:p>
            <a:pPr>
              <a:defRPr/>
            </a:pPr>
            <a:r>
              <a:rPr lang="en-GB"/>
              <a:t>© Pearson Education Ltd 2014. Copying permitted for purchasing institution only.  This material is not copyright free.</a:t>
            </a:r>
          </a:p>
        </p:txBody>
      </p:sp>
    </p:spTree>
    <p:extLst>
      <p:ext uri="{BB962C8B-B14F-4D97-AF65-F5344CB8AC3E}">
        <p14:creationId xmlns:p14="http://schemas.microsoft.com/office/powerpoint/2010/main" val="2708115386"/>
      </p:ext>
    </p:extLst>
  </p:cSld>
  <p:clrMapOvr>
    <a:masterClrMapping/>
  </p:clrMapOvr>
  <p:transition>
    <p:sndAc>
      <p:stSnd>
        <p:snd r:embed="rId1"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showMasterPhAnim="0" type="twoObj" preserve="1">
  <p:cSld name="Two Content">
    <p:spTree>
      <p:nvGrpSpPr>
        <p:cNvPr id="1" name=""/>
        <p:cNvGrpSpPr/>
        <p:nvPr/>
      </p:nvGrpSpPr>
      <p:grpSpPr>
        <a:xfrm>
          <a:off x="0" y="0"/>
          <a:ext cx="0" cy="0"/>
          <a:chOff x="0" y="0"/>
          <a:chExt cx="0" cy="0"/>
        </a:xfrm>
      </p:grpSpPr>
      <p:pic>
        <p:nvPicPr>
          <p:cNvPr id="5" name="Picture 12" descr="PhysicsPPTBottom">
            <a:extLst>
              <a:ext uri="{FF2B5EF4-FFF2-40B4-BE49-F238E27FC236}">
                <a16:creationId xmlns:a16="http://schemas.microsoft.com/office/drawing/2014/main" id="{63E5ABFB-7C4B-FF4E-B18A-18E2ABE0972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 y="4799410"/>
            <a:ext cx="9140825" cy="344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descr="PhysicsPPTTop">
            <a:extLst>
              <a:ext uri="{FF2B5EF4-FFF2-40B4-BE49-F238E27FC236}">
                <a16:creationId xmlns:a16="http://schemas.microsoft.com/office/drawing/2014/main" id="{42891E3F-6918-4449-A887-2B2AB64B8494}"/>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 y="0"/>
            <a:ext cx="914082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3">
            <a:extLst>
              <a:ext uri="{FF2B5EF4-FFF2-40B4-BE49-F238E27FC236}">
                <a16:creationId xmlns:a16="http://schemas.microsoft.com/office/drawing/2014/main" id="{CE5CE495-83EF-E94B-9DB1-CF608FE8C2D9}"/>
              </a:ext>
            </a:extLst>
          </p:cNvPr>
          <p:cNvSpPr txBox="1">
            <a:spLocks noChangeArrowheads="1"/>
          </p:cNvSpPr>
          <p:nvPr userDrawn="1"/>
        </p:nvSpPr>
        <p:spPr bwMode="auto">
          <a:xfrm>
            <a:off x="179388" y="141685"/>
            <a:ext cx="792162" cy="270272"/>
          </a:xfrm>
          <a:prstGeom prst="rect">
            <a:avLst/>
          </a:prstGeom>
          <a:noFill/>
          <a:ln w="9525">
            <a:noFill/>
            <a:miter lim="800000"/>
            <a:headEnd/>
            <a:tailEnd/>
          </a:ln>
        </p:spPr>
        <p:txBody>
          <a:bodyPr lIns="0" tIns="27000" rIns="0" bIns="27000"/>
          <a:lstStyle/>
          <a:p>
            <a:pPr algn="ctr">
              <a:defRPr/>
            </a:pPr>
            <a:r>
              <a:rPr lang="en-GB" sz="1650">
                <a:solidFill>
                  <a:srgbClr val="FFFFFF"/>
                </a:solidFill>
                <a:latin typeface="Arial Black" pitchFamily="34" charset="0"/>
                <a:cs typeface="+mn-cs"/>
              </a:rPr>
              <a:t>xXx</a:t>
            </a:r>
            <a:endParaRPr lang="en-GB" sz="1013">
              <a:latin typeface="Arial Black" pitchFamily="34" charset="0"/>
              <a:cs typeface="+mn-cs"/>
            </a:endParaRPr>
          </a:p>
        </p:txBody>
      </p:sp>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68313" y="1383507"/>
            <a:ext cx="4027487" cy="3178969"/>
          </a:xfrm>
        </p:spPr>
        <p:txBody>
          <a:bodyPr/>
          <a:lstStyle>
            <a:lvl1pPr>
              <a:defRPr sz="1800"/>
            </a:lvl1pPr>
            <a:lvl2pPr>
              <a:defRPr sz="1800"/>
            </a:lvl2pPr>
            <a:lvl3pPr>
              <a:defRPr sz="1800"/>
            </a:lvl3pPr>
            <a:lvl4pPr>
              <a:defRPr sz="1800"/>
            </a:lvl4pPr>
            <a:lvl5pPr indent="0">
              <a:buNone/>
              <a:defRPr sz="180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383507"/>
            <a:ext cx="4027488" cy="3178969"/>
          </a:xfrm>
        </p:spPr>
        <p:txBody>
          <a:bodyPr/>
          <a:lstStyle>
            <a:lvl1pPr>
              <a:defRPr sz="1800"/>
            </a:lvl1pPr>
            <a:lvl2pPr>
              <a:defRPr sz="1800"/>
            </a:lvl2pPr>
            <a:lvl3pPr>
              <a:defRPr sz="1800"/>
            </a:lvl3pPr>
            <a:lvl4pPr>
              <a:defRPr sz="1800"/>
            </a:lvl4pPr>
            <a:lvl5pPr indent="0">
              <a:buNone/>
              <a:defRPr sz="180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Rectangle 5">
            <a:extLst>
              <a:ext uri="{FF2B5EF4-FFF2-40B4-BE49-F238E27FC236}">
                <a16:creationId xmlns:a16="http://schemas.microsoft.com/office/drawing/2014/main" id="{C41B39AB-59F0-A541-B2B4-F4014039D101}"/>
              </a:ext>
            </a:extLst>
          </p:cNvPr>
          <p:cNvSpPr>
            <a:spLocks noGrp="1" noChangeArrowheads="1"/>
          </p:cNvSpPr>
          <p:nvPr>
            <p:ph type="ftr" sz="quarter" idx="10"/>
          </p:nvPr>
        </p:nvSpPr>
        <p:spPr/>
        <p:txBody>
          <a:bodyPr/>
          <a:lstStyle>
            <a:lvl1pPr>
              <a:defRPr/>
            </a:lvl1pPr>
          </a:lstStyle>
          <a:p>
            <a:pPr>
              <a:defRPr/>
            </a:pPr>
            <a:r>
              <a:rPr lang="en-GB"/>
              <a:t>© Pearson Education Ltd 2014. Copying permitted for purchasing institution only.  This material is not copyright free.</a:t>
            </a:r>
          </a:p>
        </p:txBody>
      </p:sp>
    </p:spTree>
    <p:extLst>
      <p:ext uri="{BB962C8B-B14F-4D97-AF65-F5344CB8AC3E}">
        <p14:creationId xmlns:p14="http://schemas.microsoft.com/office/powerpoint/2010/main" val="323238356"/>
      </p:ext>
    </p:extLst>
  </p:cSld>
  <p:clrMapOvr>
    <a:masterClrMapping/>
  </p:clrMapOvr>
  <p:transition>
    <p:sndAc>
      <p:stSnd>
        <p:snd r:embed="rId1"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4">
                                            <p:txEl>
                                              <p:pRg st="1" end="1"/>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4">
                                            <p:txEl>
                                              <p:pRg st="2" end="2"/>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4">
                                            <p:txEl>
                                              <p:pRg st="3" end="3"/>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499"/>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showMasterPhAnim="0" type="twoTxTwoObj" preserve="1">
  <p:cSld name="Comparison">
    <p:spTree>
      <p:nvGrpSpPr>
        <p:cNvPr id="1" name=""/>
        <p:cNvGrpSpPr/>
        <p:nvPr/>
      </p:nvGrpSpPr>
      <p:grpSpPr>
        <a:xfrm>
          <a:off x="0" y="0"/>
          <a:ext cx="0" cy="0"/>
          <a:chOff x="0" y="0"/>
          <a:chExt cx="0" cy="0"/>
        </a:xfrm>
      </p:grpSpPr>
      <p:pic>
        <p:nvPicPr>
          <p:cNvPr id="7" name="Picture 12" descr="PhysicsPPTBottom">
            <a:extLst>
              <a:ext uri="{FF2B5EF4-FFF2-40B4-BE49-F238E27FC236}">
                <a16:creationId xmlns:a16="http://schemas.microsoft.com/office/drawing/2014/main" id="{321C8962-06BF-0645-973B-636F00183956}"/>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 y="4799410"/>
            <a:ext cx="9140825" cy="344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1" descr="PhysicsPPTTop">
            <a:extLst>
              <a:ext uri="{FF2B5EF4-FFF2-40B4-BE49-F238E27FC236}">
                <a16:creationId xmlns:a16="http://schemas.microsoft.com/office/drawing/2014/main" id="{8FD2B922-9334-AB4F-B2CB-83BA38AE06D9}"/>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 y="0"/>
            <a:ext cx="914082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13">
            <a:extLst>
              <a:ext uri="{FF2B5EF4-FFF2-40B4-BE49-F238E27FC236}">
                <a16:creationId xmlns:a16="http://schemas.microsoft.com/office/drawing/2014/main" id="{92FB061F-2BBA-4049-9B55-7A6C33E50C46}"/>
              </a:ext>
            </a:extLst>
          </p:cNvPr>
          <p:cNvSpPr txBox="1">
            <a:spLocks noChangeArrowheads="1"/>
          </p:cNvSpPr>
          <p:nvPr userDrawn="1"/>
        </p:nvSpPr>
        <p:spPr bwMode="auto">
          <a:xfrm>
            <a:off x="179388" y="141685"/>
            <a:ext cx="792162" cy="270272"/>
          </a:xfrm>
          <a:prstGeom prst="rect">
            <a:avLst/>
          </a:prstGeom>
          <a:noFill/>
          <a:ln w="9525">
            <a:noFill/>
            <a:miter lim="800000"/>
            <a:headEnd/>
            <a:tailEnd/>
          </a:ln>
        </p:spPr>
        <p:txBody>
          <a:bodyPr lIns="0" tIns="27000" rIns="0" bIns="27000"/>
          <a:lstStyle/>
          <a:p>
            <a:pPr algn="ctr">
              <a:defRPr/>
            </a:pPr>
            <a:r>
              <a:rPr lang="en-GB" sz="1650">
                <a:solidFill>
                  <a:srgbClr val="FFFFFF"/>
                </a:solidFill>
                <a:latin typeface="Arial Black" pitchFamily="34" charset="0"/>
                <a:cs typeface="+mn-cs"/>
              </a:rPr>
              <a:t>xXx</a:t>
            </a:r>
            <a:endParaRPr lang="en-GB" sz="1013">
              <a:latin typeface="Arial Black" pitchFamily="34" charset="0"/>
              <a:cs typeface="+mn-cs"/>
            </a:endParaRPr>
          </a:p>
        </p:txBody>
      </p:sp>
      <p:sp>
        <p:nvSpPr>
          <p:cNvPr id="2" name="Title 1"/>
          <p:cNvSpPr>
            <a:spLocks noGrp="1"/>
          </p:cNvSpPr>
          <p:nvPr>
            <p:ph type="title"/>
          </p:nvPr>
        </p:nvSpPr>
        <p:spPr>
          <a:xfrm>
            <a:off x="457200" y="696502"/>
            <a:ext cx="8229600" cy="803678"/>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56143"/>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457200" y="2035965"/>
            <a:ext cx="4040188" cy="2665814"/>
          </a:xfrm>
        </p:spPr>
        <p:txBody>
          <a:bodyPr/>
          <a:lstStyle>
            <a:lvl1pPr>
              <a:defRPr sz="1800"/>
            </a:lvl1pPr>
            <a:lvl2pPr>
              <a:defRPr sz="1800"/>
            </a:lvl2pPr>
            <a:lvl3pPr>
              <a:defRPr sz="1800"/>
            </a:lvl3pPr>
            <a:lvl4pPr>
              <a:defRPr sz="1800"/>
            </a:lvl4pPr>
            <a:lvl5pPr>
              <a:buNone/>
              <a:defRPr sz="18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4645026" y="1556143"/>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6" name="Content Placeholder 5"/>
          <p:cNvSpPr>
            <a:spLocks noGrp="1"/>
          </p:cNvSpPr>
          <p:nvPr>
            <p:ph sz="quarter" idx="4"/>
          </p:nvPr>
        </p:nvSpPr>
        <p:spPr>
          <a:xfrm>
            <a:off x="4645026" y="2035965"/>
            <a:ext cx="4041775" cy="2665814"/>
          </a:xfrm>
        </p:spPr>
        <p:txBody>
          <a:bodyPr/>
          <a:lstStyle>
            <a:lvl1pPr>
              <a:defRPr sz="1800"/>
            </a:lvl1pPr>
            <a:lvl2pPr>
              <a:defRPr sz="1800"/>
            </a:lvl2pPr>
            <a:lvl3pPr>
              <a:defRPr sz="1800"/>
            </a:lvl3pPr>
            <a:lvl4pPr>
              <a:defRPr sz="1800"/>
            </a:lvl4pPr>
            <a:lvl5pPr>
              <a:buNone/>
              <a:defRPr sz="18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Rectangle 5">
            <a:extLst>
              <a:ext uri="{FF2B5EF4-FFF2-40B4-BE49-F238E27FC236}">
                <a16:creationId xmlns:a16="http://schemas.microsoft.com/office/drawing/2014/main" id="{2E8978BB-571B-2245-BA93-5A0ECA1FB768}"/>
              </a:ext>
            </a:extLst>
          </p:cNvPr>
          <p:cNvSpPr>
            <a:spLocks noGrp="1" noChangeArrowheads="1"/>
          </p:cNvSpPr>
          <p:nvPr>
            <p:ph type="ftr" sz="quarter" idx="10"/>
          </p:nvPr>
        </p:nvSpPr>
        <p:spPr/>
        <p:txBody>
          <a:bodyPr/>
          <a:lstStyle>
            <a:lvl1pPr>
              <a:defRPr/>
            </a:lvl1pPr>
          </a:lstStyle>
          <a:p>
            <a:pPr>
              <a:defRPr/>
            </a:pPr>
            <a:r>
              <a:rPr lang="en-GB"/>
              <a:t>© Pearson Education Ltd 2014. Copying permitted for purchasing institution only.  This material is not copyright free.</a:t>
            </a:r>
          </a:p>
        </p:txBody>
      </p:sp>
    </p:spTree>
    <p:extLst>
      <p:ext uri="{BB962C8B-B14F-4D97-AF65-F5344CB8AC3E}">
        <p14:creationId xmlns:p14="http://schemas.microsoft.com/office/powerpoint/2010/main" val="3752208655"/>
      </p:ext>
    </p:extLst>
  </p:cSld>
  <p:clrMapOvr>
    <a:masterClrMapping/>
  </p:clrMapOvr>
  <p:transition>
    <p:sndAc>
      <p:stSnd>
        <p:snd r:embed="rId1"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4">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4">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4">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5">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6">
                                            <p:txEl>
                                              <p:pRg st="0" end="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499"/>
                                          </p:stCondLst>
                                        </p:cTn>
                                        <p:tgtEl>
                                          <p:spTgt spid="6">
                                            <p:txEl>
                                              <p:pRg st="1" end="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499"/>
                                          </p:stCondLst>
                                        </p:cTn>
                                        <p:tgtEl>
                                          <p:spTgt spid="6">
                                            <p:txEl>
                                              <p:pRg st="2" end="2"/>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499"/>
                                          </p:stCondLst>
                                        </p:cTn>
                                        <p:tgtEl>
                                          <p:spTgt spid="6">
                                            <p:txEl>
                                              <p:pRg st="3" end="3"/>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499"/>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showMasterPhAnim="0" type="titleOnly" preserve="1">
  <p:cSld name="Title Only">
    <p:spTree>
      <p:nvGrpSpPr>
        <p:cNvPr id="1" name=""/>
        <p:cNvGrpSpPr/>
        <p:nvPr/>
      </p:nvGrpSpPr>
      <p:grpSpPr>
        <a:xfrm>
          <a:off x="0" y="0"/>
          <a:ext cx="0" cy="0"/>
          <a:chOff x="0" y="0"/>
          <a:chExt cx="0" cy="0"/>
        </a:xfrm>
      </p:grpSpPr>
      <p:pic>
        <p:nvPicPr>
          <p:cNvPr id="3" name="Picture 12" descr="PhysicsPPTBottom">
            <a:extLst>
              <a:ext uri="{FF2B5EF4-FFF2-40B4-BE49-F238E27FC236}">
                <a16:creationId xmlns:a16="http://schemas.microsoft.com/office/drawing/2014/main" id="{1A2AD8A6-E375-1049-A9D0-2561E8E3A6D7}"/>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 y="4799410"/>
            <a:ext cx="9140825" cy="344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1" descr="PhysicsPPTTop">
            <a:extLst>
              <a:ext uri="{FF2B5EF4-FFF2-40B4-BE49-F238E27FC236}">
                <a16:creationId xmlns:a16="http://schemas.microsoft.com/office/drawing/2014/main" id="{FA69117C-7A05-404C-B3C7-2D9DAE45130C}"/>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 y="0"/>
            <a:ext cx="914082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13">
            <a:extLst>
              <a:ext uri="{FF2B5EF4-FFF2-40B4-BE49-F238E27FC236}">
                <a16:creationId xmlns:a16="http://schemas.microsoft.com/office/drawing/2014/main" id="{2FC9A7A5-9D89-1D49-988D-CA87F9C07AE6}"/>
              </a:ext>
            </a:extLst>
          </p:cNvPr>
          <p:cNvSpPr txBox="1">
            <a:spLocks noChangeArrowheads="1"/>
          </p:cNvSpPr>
          <p:nvPr userDrawn="1"/>
        </p:nvSpPr>
        <p:spPr bwMode="auto">
          <a:xfrm>
            <a:off x="179388" y="141685"/>
            <a:ext cx="792162" cy="270272"/>
          </a:xfrm>
          <a:prstGeom prst="rect">
            <a:avLst/>
          </a:prstGeom>
          <a:noFill/>
          <a:ln w="9525">
            <a:noFill/>
            <a:miter lim="800000"/>
            <a:headEnd/>
            <a:tailEnd/>
          </a:ln>
        </p:spPr>
        <p:txBody>
          <a:bodyPr lIns="0" tIns="27000" rIns="0" bIns="27000"/>
          <a:lstStyle/>
          <a:p>
            <a:pPr algn="ctr">
              <a:defRPr/>
            </a:pPr>
            <a:r>
              <a:rPr lang="en-GB" sz="1650">
                <a:solidFill>
                  <a:srgbClr val="FFFFFF"/>
                </a:solidFill>
                <a:latin typeface="Arial Black" pitchFamily="34" charset="0"/>
                <a:cs typeface="+mn-cs"/>
              </a:rPr>
              <a:t>xXx</a:t>
            </a:r>
            <a:endParaRPr lang="en-GB" sz="1013">
              <a:latin typeface="Arial Black" pitchFamily="34" charset="0"/>
              <a:cs typeface="+mn-cs"/>
            </a:endParaRPr>
          </a:p>
        </p:txBody>
      </p:sp>
      <p:sp>
        <p:nvSpPr>
          <p:cNvPr id="2" name="Title 1"/>
          <p:cNvSpPr>
            <a:spLocks noGrp="1"/>
          </p:cNvSpPr>
          <p:nvPr>
            <p:ph type="title"/>
          </p:nvPr>
        </p:nvSpPr>
        <p:spPr/>
        <p:txBody>
          <a:bodyPr/>
          <a:lstStyle/>
          <a:p>
            <a:r>
              <a:rPr lang="en-US"/>
              <a:t>Click to edit Master title style</a:t>
            </a:r>
            <a:endParaRPr lang="en-GB"/>
          </a:p>
        </p:txBody>
      </p:sp>
      <p:sp>
        <p:nvSpPr>
          <p:cNvPr id="6" name="Footer Placeholder 5">
            <a:extLst>
              <a:ext uri="{FF2B5EF4-FFF2-40B4-BE49-F238E27FC236}">
                <a16:creationId xmlns:a16="http://schemas.microsoft.com/office/drawing/2014/main" id="{9EA79CCE-1E37-574A-A1D3-C55415752A9C}"/>
              </a:ext>
            </a:extLst>
          </p:cNvPr>
          <p:cNvSpPr>
            <a:spLocks noGrp="1" noChangeArrowheads="1"/>
          </p:cNvSpPr>
          <p:nvPr>
            <p:ph type="ftr" sz="quarter" idx="10"/>
          </p:nvPr>
        </p:nvSpPr>
        <p:spPr/>
        <p:txBody>
          <a:bodyPr/>
          <a:lstStyle>
            <a:lvl1pPr>
              <a:defRPr/>
            </a:lvl1pPr>
          </a:lstStyle>
          <a:p>
            <a:pPr>
              <a:defRPr/>
            </a:pPr>
            <a:r>
              <a:rPr lang="en-GB"/>
              <a:t>© Pearson Education Ltd 2014. Copying permitted for purchasing institution only.  This material is not copyright free.</a:t>
            </a:r>
          </a:p>
        </p:txBody>
      </p:sp>
    </p:spTree>
    <p:extLst>
      <p:ext uri="{BB962C8B-B14F-4D97-AF65-F5344CB8AC3E}">
        <p14:creationId xmlns:p14="http://schemas.microsoft.com/office/powerpoint/2010/main" val="2827263076"/>
      </p:ext>
    </p:extLst>
  </p:cSld>
  <p:clrMapOvr>
    <a:masterClrMapping/>
  </p:clrMapOvr>
  <p:transition>
    <p:sndAc>
      <p:stSnd>
        <p:snd r:embed="rId1" name="click.wav"/>
      </p:stSnd>
    </p:sndAc>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showMasterPhAnim="0" type="blank" preserve="1">
  <p:cSld name="Blank">
    <p:spTree>
      <p:nvGrpSpPr>
        <p:cNvPr id="1" name=""/>
        <p:cNvGrpSpPr/>
        <p:nvPr/>
      </p:nvGrpSpPr>
      <p:grpSpPr>
        <a:xfrm>
          <a:off x="0" y="0"/>
          <a:ext cx="0" cy="0"/>
          <a:chOff x="0" y="0"/>
          <a:chExt cx="0" cy="0"/>
        </a:xfrm>
      </p:grpSpPr>
      <p:pic>
        <p:nvPicPr>
          <p:cNvPr id="2" name="Picture 12" descr="PhysicsPPTBottom">
            <a:extLst>
              <a:ext uri="{FF2B5EF4-FFF2-40B4-BE49-F238E27FC236}">
                <a16:creationId xmlns:a16="http://schemas.microsoft.com/office/drawing/2014/main" id="{ED41F1B2-10FE-3241-90D2-9152438FAEF0}"/>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 y="4799410"/>
            <a:ext cx="9140825" cy="344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1" descr="PhysicsPPTTop">
            <a:extLst>
              <a:ext uri="{FF2B5EF4-FFF2-40B4-BE49-F238E27FC236}">
                <a16:creationId xmlns:a16="http://schemas.microsoft.com/office/drawing/2014/main" id="{9629EE29-D5BA-8147-B828-38D44ACDFB17}"/>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 y="0"/>
            <a:ext cx="914082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13">
            <a:extLst>
              <a:ext uri="{FF2B5EF4-FFF2-40B4-BE49-F238E27FC236}">
                <a16:creationId xmlns:a16="http://schemas.microsoft.com/office/drawing/2014/main" id="{73B1C1A9-CE3A-C540-9C88-7142A3E16EA6}"/>
              </a:ext>
            </a:extLst>
          </p:cNvPr>
          <p:cNvSpPr txBox="1">
            <a:spLocks noChangeArrowheads="1"/>
          </p:cNvSpPr>
          <p:nvPr userDrawn="1"/>
        </p:nvSpPr>
        <p:spPr bwMode="auto">
          <a:xfrm>
            <a:off x="179388" y="141685"/>
            <a:ext cx="792162" cy="270272"/>
          </a:xfrm>
          <a:prstGeom prst="rect">
            <a:avLst/>
          </a:prstGeom>
          <a:noFill/>
          <a:ln w="9525">
            <a:noFill/>
            <a:miter lim="800000"/>
            <a:headEnd/>
            <a:tailEnd/>
          </a:ln>
        </p:spPr>
        <p:txBody>
          <a:bodyPr lIns="0" tIns="27000" rIns="0" bIns="27000"/>
          <a:lstStyle/>
          <a:p>
            <a:pPr algn="ctr">
              <a:defRPr/>
            </a:pPr>
            <a:r>
              <a:rPr lang="en-GB" sz="1650">
                <a:solidFill>
                  <a:srgbClr val="FFFFFF"/>
                </a:solidFill>
                <a:latin typeface="Arial Black" pitchFamily="34" charset="0"/>
                <a:cs typeface="+mn-cs"/>
              </a:rPr>
              <a:t>xXx</a:t>
            </a:r>
            <a:endParaRPr lang="en-GB" sz="1013">
              <a:latin typeface="Arial Black" pitchFamily="34" charset="0"/>
              <a:cs typeface="+mn-cs"/>
            </a:endParaRPr>
          </a:p>
        </p:txBody>
      </p:sp>
      <p:sp>
        <p:nvSpPr>
          <p:cNvPr id="5" name="Rectangle 5">
            <a:extLst>
              <a:ext uri="{FF2B5EF4-FFF2-40B4-BE49-F238E27FC236}">
                <a16:creationId xmlns:a16="http://schemas.microsoft.com/office/drawing/2014/main" id="{E967F6E2-D09C-FC4E-BFB7-E7496CEE993A}"/>
              </a:ext>
            </a:extLst>
          </p:cNvPr>
          <p:cNvSpPr>
            <a:spLocks noGrp="1" noChangeArrowheads="1"/>
          </p:cNvSpPr>
          <p:nvPr>
            <p:ph type="ftr" sz="quarter" idx="10"/>
          </p:nvPr>
        </p:nvSpPr>
        <p:spPr/>
        <p:txBody>
          <a:bodyPr/>
          <a:lstStyle>
            <a:lvl1pPr>
              <a:defRPr/>
            </a:lvl1pPr>
          </a:lstStyle>
          <a:p>
            <a:pPr>
              <a:defRPr/>
            </a:pPr>
            <a:r>
              <a:rPr lang="en-GB"/>
              <a:t>© Pearson Education Ltd 2014. Copying permitted for purchasing institution only.  This material is not copyright free.</a:t>
            </a:r>
          </a:p>
        </p:txBody>
      </p:sp>
    </p:spTree>
    <p:extLst>
      <p:ext uri="{BB962C8B-B14F-4D97-AF65-F5344CB8AC3E}">
        <p14:creationId xmlns:p14="http://schemas.microsoft.com/office/powerpoint/2010/main" val="2473900832"/>
      </p:ext>
    </p:extLst>
  </p:cSld>
  <p:clrMapOvr>
    <a:masterClrMapping/>
  </p:clrMapOvr>
  <p:transition>
    <p:sndAc>
      <p:stSnd>
        <p:snd r:embed="rId1" name="click.wav"/>
      </p:stSnd>
    </p:sndAc>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showMasterPhAnim="0" type="objTx" preserve="1">
  <p:cSld name="Content with Caption">
    <p:spTree>
      <p:nvGrpSpPr>
        <p:cNvPr id="1" name=""/>
        <p:cNvGrpSpPr/>
        <p:nvPr/>
      </p:nvGrpSpPr>
      <p:grpSpPr>
        <a:xfrm>
          <a:off x="0" y="0"/>
          <a:ext cx="0" cy="0"/>
          <a:chOff x="0" y="0"/>
          <a:chExt cx="0" cy="0"/>
        </a:xfrm>
      </p:grpSpPr>
      <p:pic>
        <p:nvPicPr>
          <p:cNvPr id="5" name="Picture 12" descr="PhysicsPPTBottom">
            <a:extLst>
              <a:ext uri="{FF2B5EF4-FFF2-40B4-BE49-F238E27FC236}">
                <a16:creationId xmlns:a16="http://schemas.microsoft.com/office/drawing/2014/main" id="{8EDCA1AE-86E9-C34D-8CDA-89A5824EEAB2}"/>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 y="4799410"/>
            <a:ext cx="9140825" cy="344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descr="PhysicsPPTTop">
            <a:extLst>
              <a:ext uri="{FF2B5EF4-FFF2-40B4-BE49-F238E27FC236}">
                <a16:creationId xmlns:a16="http://schemas.microsoft.com/office/drawing/2014/main" id="{7BB73B9F-B2E6-4B41-B19A-8A89680EE533}"/>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 y="0"/>
            <a:ext cx="914082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3">
            <a:extLst>
              <a:ext uri="{FF2B5EF4-FFF2-40B4-BE49-F238E27FC236}">
                <a16:creationId xmlns:a16="http://schemas.microsoft.com/office/drawing/2014/main" id="{223986C9-4503-EB40-A6C0-4F76CBDEB338}"/>
              </a:ext>
            </a:extLst>
          </p:cNvPr>
          <p:cNvSpPr txBox="1">
            <a:spLocks noChangeArrowheads="1"/>
          </p:cNvSpPr>
          <p:nvPr userDrawn="1"/>
        </p:nvSpPr>
        <p:spPr bwMode="auto">
          <a:xfrm>
            <a:off x="179388" y="141685"/>
            <a:ext cx="792162" cy="270272"/>
          </a:xfrm>
          <a:prstGeom prst="rect">
            <a:avLst/>
          </a:prstGeom>
          <a:noFill/>
          <a:ln w="9525">
            <a:noFill/>
            <a:miter lim="800000"/>
            <a:headEnd/>
            <a:tailEnd/>
          </a:ln>
        </p:spPr>
        <p:txBody>
          <a:bodyPr lIns="0" tIns="27000" rIns="0" bIns="27000"/>
          <a:lstStyle/>
          <a:p>
            <a:pPr algn="ctr">
              <a:defRPr/>
            </a:pPr>
            <a:r>
              <a:rPr lang="en-GB" sz="1650">
                <a:solidFill>
                  <a:srgbClr val="FFFFFF"/>
                </a:solidFill>
                <a:latin typeface="Arial Black" pitchFamily="34" charset="0"/>
                <a:cs typeface="+mn-cs"/>
              </a:rPr>
              <a:t>xXx</a:t>
            </a:r>
            <a:endParaRPr lang="en-GB" sz="1013">
              <a:latin typeface="Arial Black" pitchFamily="34" charset="0"/>
              <a:cs typeface="+mn-cs"/>
            </a:endParaRPr>
          </a:p>
        </p:txBody>
      </p:sp>
      <p:sp>
        <p:nvSpPr>
          <p:cNvPr id="2" name="Title 1"/>
          <p:cNvSpPr>
            <a:spLocks noGrp="1"/>
          </p:cNvSpPr>
          <p:nvPr>
            <p:ph type="title"/>
          </p:nvPr>
        </p:nvSpPr>
        <p:spPr>
          <a:xfrm>
            <a:off x="457201" y="642924"/>
            <a:ext cx="3008313" cy="871538"/>
          </a:xfrm>
        </p:spPr>
        <p:txBody>
          <a:bodyPr anchor="b"/>
          <a:lstStyle>
            <a:lvl1pPr algn="l">
              <a:defRPr sz="1800" b="1"/>
            </a:lvl1pPr>
          </a:lstStyle>
          <a:p>
            <a:r>
              <a:rPr lang="en-US" dirty="0"/>
              <a:t>Click to edit Master title style</a:t>
            </a:r>
            <a:endParaRPr lang="en-GB" dirty="0"/>
          </a:p>
        </p:txBody>
      </p:sp>
      <p:sp>
        <p:nvSpPr>
          <p:cNvPr id="3" name="Content Placeholder 2"/>
          <p:cNvSpPr>
            <a:spLocks noGrp="1"/>
          </p:cNvSpPr>
          <p:nvPr>
            <p:ph idx="1"/>
          </p:nvPr>
        </p:nvSpPr>
        <p:spPr>
          <a:xfrm>
            <a:off x="3575050" y="642925"/>
            <a:ext cx="5111750" cy="3951698"/>
          </a:xfrm>
        </p:spPr>
        <p:txBody>
          <a:bodyPr/>
          <a:lstStyle>
            <a:lvl1pPr>
              <a:defRPr sz="1800"/>
            </a:lvl1pPr>
            <a:lvl2pPr>
              <a:defRPr sz="1800"/>
            </a:lvl2pPr>
            <a:lvl3pPr>
              <a:defRPr sz="1800"/>
            </a:lvl3pPr>
            <a:lvl4pPr>
              <a:defRPr sz="1800"/>
            </a:lvl4pPr>
            <a:lvl5pPr>
              <a:buNone/>
              <a:defRPr sz="1800"/>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p:cNvSpPr>
            <a:spLocks noGrp="1"/>
          </p:cNvSpPr>
          <p:nvPr>
            <p:ph type="body" sz="half" idx="2"/>
          </p:nvPr>
        </p:nvSpPr>
        <p:spPr>
          <a:xfrm>
            <a:off x="457201" y="1553759"/>
            <a:ext cx="3008313" cy="3040864"/>
          </a:xfrm>
        </p:spPr>
        <p:txBody>
          <a:bodyPr/>
          <a:lstStyle>
            <a:lvl1pPr marL="0" indent="0">
              <a:buNone/>
              <a:defRPr sz="18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sp>
        <p:nvSpPr>
          <p:cNvPr id="8" name="Rectangle 5">
            <a:extLst>
              <a:ext uri="{FF2B5EF4-FFF2-40B4-BE49-F238E27FC236}">
                <a16:creationId xmlns:a16="http://schemas.microsoft.com/office/drawing/2014/main" id="{5E27964E-EDB4-D841-BA49-DB7572046BFA}"/>
              </a:ext>
            </a:extLst>
          </p:cNvPr>
          <p:cNvSpPr>
            <a:spLocks noGrp="1" noChangeArrowheads="1"/>
          </p:cNvSpPr>
          <p:nvPr>
            <p:ph type="ftr" sz="quarter" idx="10"/>
          </p:nvPr>
        </p:nvSpPr>
        <p:spPr/>
        <p:txBody>
          <a:bodyPr/>
          <a:lstStyle>
            <a:lvl1pPr>
              <a:defRPr/>
            </a:lvl1pPr>
          </a:lstStyle>
          <a:p>
            <a:pPr>
              <a:defRPr/>
            </a:pPr>
            <a:r>
              <a:rPr lang="en-GB"/>
              <a:t>© Pearson Education Ltd 2014. Copying permitted for purchasing institution only.  This material is not copyright free.</a:t>
            </a:r>
          </a:p>
        </p:txBody>
      </p:sp>
    </p:spTree>
    <p:extLst>
      <p:ext uri="{BB962C8B-B14F-4D97-AF65-F5344CB8AC3E}">
        <p14:creationId xmlns:p14="http://schemas.microsoft.com/office/powerpoint/2010/main" val="364292056"/>
      </p:ext>
    </p:extLst>
  </p:cSld>
  <p:clrMapOvr>
    <a:masterClrMapping/>
  </p:clrMapOvr>
  <p:transition>
    <p:sndAc>
      <p:stSnd>
        <p:snd r:embed="rId1"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showMasterPhAnim="0" type="picTx" preserve="1">
  <p:cSld name="Picture with Caption">
    <p:spTree>
      <p:nvGrpSpPr>
        <p:cNvPr id="1" name=""/>
        <p:cNvGrpSpPr/>
        <p:nvPr/>
      </p:nvGrpSpPr>
      <p:grpSpPr>
        <a:xfrm>
          <a:off x="0" y="0"/>
          <a:ext cx="0" cy="0"/>
          <a:chOff x="0" y="0"/>
          <a:chExt cx="0" cy="0"/>
        </a:xfrm>
      </p:grpSpPr>
      <p:pic>
        <p:nvPicPr>
          <p:cNvPr id="5" name="Picture 12" descr="PhysicsPPTBottom">
            <a:extLst>
              <a:ext uri="{FF2B5EF4-FFF2-40B4-BE49-F238E27FC236}">
                <a16:creationId xmlns:a16="http://schemas.microsoft.com/office/drawing/2014/main" id="{E4D8D20F-11D8-064B-9BEE-03B9144B50CE}"/>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 y="4799410"/>
            <a:ext cx="9140825" cy="344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descr="PhysicsPPTTop">
            <a:extLst>
              <a:ext uri="{FF2B5EF4-FFF2-40B4-BE49-F238E27FC236}">
                <a16:creationId xmlns:a16="http://schemas.microsoft.com/office/drawing/2014/main" id="{A3E7ABF0-2FA1-664E-BF48-60B9647FEAD6}"/>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 y="0"/>
            <a:ext cx="914082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3">
            <a:extLst>
              <a:ext uri="{FF2B5EF4-FFF2-40B4-BE49-F238E27FC236}">
                <a16:creationId xmlns:a16="http://schemas.microsoft.com/office/drawing/2014/main" id="{BE4EF695-FD1C-A947-B08A-75E6A982A617}"/>
              </a:ext>
            </a:extLst>
          </p:cNvPr>
          <p:cNvSpPr txBox="1">
            <a:spLocks noChangeArrowheads="1"/>
          </p:cNvSpPr>
          <p:nvPr userDrawn="1"/>
        </p:nvSpPr>
        <p:spPr bwMode="auto">
          <a:xfrm>
            <a:off x="179388" y="141685"/>
            <a:ext cx="792162" cy="270272"/>
          </a:xfrm>
          <a:prstGeom prst="rect">
            <a:avLst/>
          </a:prstGeom>
          <a:noFill/>
          <a:ln w="9525">
            <a:noFill/>
            <a:miter lim="800000"/>
            <a:headEnd/>
            <a:tailEnd/>
          </a:ln>
        </p:spPr>
        <p:txBody>
          <a:bodyPr lIns="0" tIns="27000" rIns="0" bIns="27000"/>
          <a:lstStyle/>
          <a:p>
            <a:pPr algn="ctr">
              <a:defRPr/>
            </a:pPr>
            <a:r>
              <a:rPr lang="en-GB" sz="1650">
                <a:solidFill>
                  <a:srgbClr val="FFFFFF"/>
                </a:solidFill>
                <a:latin typeface="Arial Black" pitchFamily="34" charset="0"/>
                <a:cs typeface="+mn-cs"/>
              </a:rPr>
              <a:t>xXx</a:t>
            </a:r>
            <a:endParaRPr lang="en-GB" sz="1013">
              <a:latin typeface="Arial Black" pitchFamily="34" charset="0"/>
              <a:cs typeface="+mn-cs"/>
            </a:endParaRPr>
          </a:p>
        </p:txBody>
      </p:sp>
      <p:sp>
        <p:nvSpPr>
          <p:cNvPr id="2" name="Title 1"/>
          <p:cNvSpPr>
            <a:spLocks noGrp="1"/>
          </p:cNvSpPr>
          <p:nvPr>
            <p:ph type="title"/>
          </p:nvPr>
        </p:nvSpPr>
        <p:spPr>
          <a:xfrm>
            <a:off x="1792288" y="3600450"/>
            <a:ext cx="5486400" cy="471498"/>
          </a:xfrm>
        </p:spPr>
        <p:txBody>
          <a:bodyPr anchor="b"/>
          <a:lstStyle>
            <a:lvl1pPr algn="l">
              <a:defRPr sz="1800" b="1"/>
            </a:lvl1pPr>
          </a:lstStyle>
          <a:p>
            <a:r>
              <a:rPr lang="en-US" dirty="0"/>
              <a:t>Click to edit Master title style</a:t>
            </a:r>
            <a:endParaRPr lang="en-GB" dirty="0"/>
          </a:p>
        </p:txBody>
      </p:sp>
      <p:sp>
        <p:nvSpPr>
          <p:cNvPr id="3" name="Picture Placeholder 2"/>
          <p:cNvSpPr>
            <a:spLocks noGrp="1"/>
          </p:cNvSpPr>
          <p:nvPr>
            <p:ph type="pic" idx="1"/>
          </p:nvPr>
        </p:nvSpPr>
        <p:spPr>
          <a:xfrm>
            <a:off x="1792288" y="589345"/>
            <a:ext cx="5486400" cy="2956336"/>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GB" noProof="0"/>
          </a:p>
        </p:txBody>
      </p:sp>
      <p:sp>
        <p:nvSpPr>
          <p:cNvPr id="4" name="Text Placeholder 3"/>
          <p:cNvSpPr>
            <a:spLocks noGrp="1"/>
          </p:cNvSpPr>
          <p:nvPr>
            <p:ph type="body" sz="half" idx="2"/>
          </p:nvPr>
        </p:nvSpPr>
        <p:spPr>
          <a:xfrm>
            <a:off x="1792288" y="4125526"/>
            <a:ext cx="5486400" cy="503624"/>
          </a:xfrm>
        </p:spPr>
        <p:txBody>
          <a:bodyPr anchor="b"/>
          <a:lstStyle>
            <a:lvl1pPr marL="0" indent="0">
              <a:buNone/>
              <a:defRPr sz="18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sp>
        <p:nvSpPr>
          <p:cNvPr id="8" name="Rectangle 5">
            <a:extLst>
              <a:ext uri="{FF2B5EF4-FFF2-40B4-BE49-F238E27FC236}">
                <a16:creationId xmlns:a16="http://schemas.microsoft.com/office/drawing/2014/main" id="{E2745217-3127-784A-B70A-197E7C68AB1C}"/>
              </a:ext>
            </a:extLst>
          </p:cNvPr>
          <p:cNvSpPr>
            <a:spLocks noGrp="1" noChangeArrowheads="1"/>
          </p:cNvSpPr>
          <p:nvPr>
            <p:ph type="ftr" sz="quarter" idx="10"/>
          </p:nvPr>
        </p:nvSpPr>
        <p:spPr/>
        <p:txBody>
          <a:bodyPr/>
          <a:lstStyle>
            <a:lvl1pPr>
              <a:defRPr/>
            </a:lvl1pPr>
          </a:lstStyle>
          <a:p>
            <a:pPr>
              <a:defRPr/>
            </a:pPr>
            <a:r>
              <a:rPr lang="en-GB"/>
              <a:t>© Pearson Education Ltd 2014. Copying permitted for purchasing institution only.  This material is not copyright free.</a:t>
            </a:r>
          </a:p>
        </p:txBody>
      </p:sp>
    </p:spTree>
    <p:extLst>
      <p:ext uri="{BB962C8B-B14F-4D97-AF65-F5344CB8AC3E}">
        <p14:creationId xmlns:p14="http://schemas.microsoft.com/office/powerpoint/2010/main" val="2154631398"/>
      </p:ext>
    </p:extLst>
  </p:cSld>
  <p:clrMapOvr>
    <a:masterClrMapping/>
  </p:clrMapOvr>
  <p:transition>
    <p:sndAc>
      <p:stSnd>
        <p:snd r:embed="rId1"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565826C-B2C0-415D-B384-C8AB22EEAFB5}" type="datetimeFigureOut">
              <a:rPr lang="en-GB" smtClean="0"/>
              <a:pPr/>
              <a:t>06/08/2018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063D7F-6036-4556-818C-893227B75757}" type="slidenum">
              <a:rPr lang="en-GB" smtClean="0"/>
              <a:pPr/>
              <a:t>‹#›</a:t>
            </a:fld>
            <a:endParaRPr lang="en-GB"/>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showMasterPhAnim="0" type="vertTx" preserve="1">
  <p:cSld name="Title and Vertical Text">
    <p:spTree>
      <p:nvGrpSpPr>
        <p:cNvPr id="1" name=""/>
        <p:cNvGrpSpPr/>
        <p:nvPr/>
      </p:nvGrpSpPr>
      <p:grpSpPr>
        <a:xfrm>
          <a:off x="0" y="0"/>
          <a:ext cx="0" cy="0"/>
          <a:chOff x="0" y="0"/>
          <a:chExt cx="0" cy="0"/>
        </a:xfrm>
      </p:grpSpPr>
      <p:pic>
        <p:nvPicPr>
          <p:cNvPr id="4" name="Picture 12" descr="PhysicsPPTBottom">
            <a:extLst>
              <a:ext uri="{FF2B5EF4-FFF2-40B4-BE49-F238E27FC236}">
                <a16:creationId xmlns:a16="http://schemas.microsoft.com/office/drawing/2014/main" id="{7FCB2ABE-B96D-7D47-A22E-3E5DEB8C5372}"/>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 y="4799410"/>
            <a:ext cx="9140825" cy="344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PhysicsPPTTop">
            <a:extLst>
              <a:ext uri="{FF2B5EF4-FFF2-40B4-BE49-F238E27FC236}">
                <a16:creationId xmlns:a16="http://schemas.microsoft.com/office/drawing/2014/main" id="{8FC33F4E-9888-3E40-A41E-C9C2F4C87BD6}"/>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 y="0"/>
            <a:ext cx="914082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3">
            <a:extLst>
              <a:ext uri="{FF2B5EF4-FFF2-40B4-BE49-F238E27FC236}">
                <a16:creationId xmlns:a16="http://schemas.microsoft.com/office/drawing/2014/main" id="{40539046-376C-8940-9A63-2A7A582695AF}"/>
              </a:ext>
            </a:extLst>
          </p:cNvPr>
          <p:cNvSpPr txBox="1">
            <a:spLocks noChangeArrowheads="1"/>
          </p:cNvSpPr>
          <p:nvPr userDrawn="1"/>
        </p:nvSpPr>
        <p:spPr bwMode="auto">
          <a:xfrm>
            <a:off x="179388" y="141685"/>
            <a:ext cx="792162" cy="270272"/>
          </a:xfrm>
          <a:prstGeom prst="rect">
            <a:avLst/>
          </a:prstGeom>
          <a:noFill/>
          <a:ln w="9525">
            <a:noFill/>
            <a:miter lim="800000"/>
            <a:headEnd/>
            <a:tailEnd/>
          </a:ln>
        </p:spPr>
        <p:txBody>
          <a:bodyPr lIns="0" tIns="27000" rIns="0" bIns="27000"/>
          <a:lstStyle/>
          <a:p>
            <a:pPr algn="ctr">
              <a:defRPr/>
            </a:pPr>
            <a:r>
              <a:rPr lang="en-GB" sz="1650">
                <a:solidFill>
                  <a:srgbClr val="FFFFFF"/>
                </a:solidFill>
                <a:latin typeface="Arial Black" pitchFamily="34" charset="0"/>
                <a:cs typeface="+mn-cs"/>
              </a:rPr>
              <a:t>xXx</a:t>
            </a:r>
            <a:endParaRPr lang="en-GB" sz="1013">
              <a:latin typeface="Arial Black" pitchFamily="34" charset="0"/>
              <a:cs typeface="+mn-cs"/>
            </a:endParaRPr>
          </a:p>
        </p:txBody>
      </p:sp>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lvl5pPr>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Rectangle 5">
            <a:extLst>
              <a:ext uri="{FF2B5EF4-FFF2-40B4-BE49-F238E27FC236}">
                <a16:creationId xmlns:a16="http://schemas.microsoft.com/office/drawing/2014/main" id="{1031DBBF-DB9A-B34A-BE78-B32641A7F93A}"/>
              </a:ext>
            </a:extLst>
          </p:cNvPr>
          <p:cNvSpPr>
            <a:spLocks noGrp="1" noChangeArrowheads="1"/>
          </p:cNvSpPr>
          <p:nvPr>
            <p:ph type="ftr" sz="quarter" idx="10"/>
          </p:nvPr>
        </p:nvSpPr>
        <p:spPr/>
        <p:txBody>
          <a:bodyPr/>
          <a:lstStyle>
            <a:lvl1pPr>
              <a:defRPr/>
            </a:lvl1pPr>
          </a:lstStyle>
          <a:p>
            <a:pPr>
              <a:defRPr/>
            </a:pPr>
            <a:r>
              <a:rPr lang="en-GB"/>
              <a:t>© Pearson Education Ltd 2014. Copying permitted for purchasing institution only.  This material is not copyright free.</a:t>
            </a:r>
          </a:p>
        </p:txBody>
      </p:sp>
    </p:spTree>
    <p:extLst>
      <p:ext uri="{BB962C8B-B14F-4D97-AF65-F5344CB8AC3E}">
        <p14:creationId xmlns:p14="http://schemas.microsoft.com/office/powerpoint/2010/main" val="3124859596"/>
      </p:ext>
    </p:extLst>
  </p:cSld>
  <p:clrMapOvr>
    <a:masterClrMapping/>
  </p:clrMapOvr>
  <p:transition>
    <p:sndAc>
      <p:stSnd>
        <p:snd r:embed="rId1"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showMasterPhAnim="0" type="vertTitleAndTx" preserve="1">
  <p:cSld name="Vertical Title and Text">
    <p:spTree>
      <p:nvGrpSpPr>
        <p:cNvPr id="1" name=""/>
        <p:cNvGrpSpPr/>
        <p:nvPr/>
      </p:nvGrpSpPr>
      <p:grpSpPr>
        <a:xfrm>
          <a:off x="0" y="0"/>
          <a:ext cx="0" cy="0"/>
          <a:chOff x="0" y="0"/>
          <a:chExt cx="0" cy="0"/>
        </a:xfrm>
      </p:grpSpPr>
      <p:pic>
        <p:nvPicPr>
          <p:cNvPr id="4" name="Picture 12" descr="PhysicsPPTBottom">
            <a:extLst>
              <a:ext uri="{FF2B5EF4-FFF2-40B4-BE49-F238E27FC236}">
                <a16:creationId xmlns:a16="http://schemas.microsoft.com/office/drawing/2014/main" id="{E07F366C-F640-ED47-9DFD-CC5D37E526BB}"/>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 y="4799410"/>
            <a:ext cx="9140825" cy="344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PhysicsPPTTop">
            <a:extLst>
              <a:ext uri="{FF2B5EF4-FFF2-40B4-BE49-F238E27FC236}">
                <a16:creationId xmlns:a16="http://schemas.microsoft.com/office/drawing/2014/main" id="{C943D748-2E28-F746-8820-9859ECE86C38}"/>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 y="0"/>
            <a:ext cx="914082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3">
            <a:extLst>
              <a:ext uri="{FF2B5EF4-FFF2-40B4-BE49-F238E27FC236}">
                <a16:creationId xmlns:a16="http://schemas.microsoft.com/office/drawing/2014/main" id="{419218B9-4265-F044-A26A-FBCA9CA05E5B}"/>
              </a:ext>
            </a:extLst>
          </p:cNvPr>
          <p:cNvSpPr txBox="1">
            <a:spLocks noChangeArrowheads="1"/>
          </p:cNvSpPr>
          <p:nvPr userDrawn="1"/>
        </p:nvSpPr>
        <p:spPr bwMode="auto">
          <a:xfrm>
            <a:off x="179388" y="141685"/>
            <a:ext cx="792162" cy="270272"/>
          </a:xfrm>
          <a:prstGeom prst="rect">
            <a:avLst/>
          </a:prstGeom>
          <a:noFill/>
          <a:ln w="9525">
            <a:noFill/>
            <a:miter lim="800000"/>
            <a:headEnd/>
            <a:tailEnd/>
          </a:ln>
        </p:spPr>
        <p:txBody>
          <a:bodyPr lIns="0" tIns="27000" rIns="0" bIns="27000"/>
          <a:lstStyle/>
          <a:p>
            <a:pPr algn="ctr">
              <a:defRPr/>
            </a:pPr>
            <a:r>
              <a:rPr lang="en-GB" sz="1650">
                <a:solidFill>
                  <a:srgbClr val="FFFFFF"/>
                </a:solidFill>
                <a:latin typeface="Arial Black" pitchFamily="34" charset="0"/>
                <a:cs typeface="+mn-cs"/>
              </a:rPr>
              <a:t>xXx</a:t>
            </a:r>
            <a:endParaRPr lang="en-GB" sz="1013">
              <a:latin typeface="Arial Black" pitchFamily="34" charset="0"/>
              <a:cs typeface="+mn-cs"/>
            </a:endParaRPr>
          </a:p>
        </p:txBody>
      </p:sp>
      <p:sp>
        <p:nvSpPr>
          <p:cNvPr id="2" name="Vertical Title 1"/>
          <p:cNvSpPr>
            <a:spLocks noGrp="1"/>
          </p:cNvSpPr>
          <p:nvPr>
            <p:ph type="title" orient="vert"/>
          </p:nvPr>
        </p:nvSpPr>
        <p:spPr>
          <a:xfrm>
            <a:off x="6605588" y="627460"/>
            <a:ext cx="2070100" cy="393501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95288" y="627460"/>
            <a:ext cx="6057900" cy="3935015"/>
          </a:xfrm>
        </p:spPr>
        <p:txBody>
          <a:bodyPr vert="eaVert"/>
          <a:lstStyle>
            <a:lvl5pPr>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Rectangle 5">
            <a:extLst>
              <a:ext uri="{FF2B5EF4-FFF2-40B4-BE49-F238E27FC236}">
                <a16:creationId xmlns:a16="http://schemas.microsoft.com/office/drawing/2014/main" id="{FE1757B4-D7CA-D748-A1E0-E1DB68AE1DF6}"/>
              </a:ext>
            </a:extLst>
          </p:cNvPr>
          <p:cNvSpPr>
            <a:spLocks noGrp="1" noChangeArrowheads="1"/>
          </p:cNvSpPr>
          <p:nvPr>
            <p:ph type="ftr" sz="quarter" idx="10"/>
          </p:nvPr>
        </p:nvSpPr>
        <p:spPr/>
        <p:txBody>
          <a:bodyPr/>
          <a:lstStyle>
            <a:lvl1pPr>
              <a:defRPr/>
            </a:lvl1pPr>
          </a:lstStyle>
          <a:p>
            <a:pPr>
              <a:defRPr/>
            </a:pPr>
            <a:r>
              <a:rPr lang="en-GB"/>
              <a:t>© Pearson Education Ltd 2014. Copying permitted for purchasing institution only.  This material is not copyright free.</a:t>
            </a:r>
          </a:p>
        </p:txBody>
      </p:sp>
    </p:spTree>
    <p:extLst>
      <p:ext uri="{BB962C8B-B14F-4D97-AF65-F5344CB8AC3E}">
        <p14:creationId xmlns:p14="http://schemas.microsoft.com/office/powerpoint/2010/main" val="428331619"/>
      </p:ext>
    </p:extLst>
  </p:cSld>
  <p:clrMapOvr>
    <a:masterClrMapping/>
  </p:clrMapOvr>
  <p:transition>
    <p:sndAc>
      <p:stSnd>
        <p:snd r:embed="rId1"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showMasterPhAnim="0" type="tbl" preserve="1">
  <p:cSld name="Title and Table">
    <p:spTree>
      <p:nvGrpSpPr>
        <p:cNvPr id="1" name=""/>
        <p:cNvGrpSpPr/>
        <p:nvPr/>
      </p:nvGrpSpPr>
      <p:grpSpPr>
        <a:xfrm>
          <a:off x="0" y="0"/>
          <a:ext cx="0" cy="0"/>
          <a:chOff x="0" y="0"/>
          <a:chExt cx="0" cy="0"/>
        </a:xfrm>
      </p:grpSpPr>
      <p:pic>
        <p:nvPicPr>
          <p:cNvPr id="4" name="Picture 12" descr="PhysicsPPTBottom">
            <a:extLst>
              <a:ext uri="{FF2B5EF4-FFF2-40B4-BE49-F238E27FC236}">
                <a16:creationId xmlns:a16="http://schemas.microsoft.com/office/drawing/2014/main" id="{E1731171-1B8A-6345-9E61-CD6F88B3D7B8}"/>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 y="4799410"/>
            <a:ext cx="9140825" cy="344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PhysicsPPTTop">
            <a:extLst>
              <a:ext uri="{FF2B5EF4-FFF2-40B4-BE49-F238E27FC236}">
                <a16:creationId xmlns:a16="http://schemas.microsoft.com/office/drawing/2014/main" id="{EECFBE03-B48B-7D43-9DE3-1755E5B63086}"/>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 y="0"/>
            <a:ext cx="914082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3">
            <a:extLst>
              <a:ext uri="{FF2B5EF4-FFF2-40B4-BE49-F238E27FC236}">
                <a16:creationId xmlns:a16="http://schemas.microsoft.com/office/drawing/2014/main" id="{E419F794-E013-9D42-9A71-607DAFCB83EA}"/>
              </a:ext>
            </a:extLst>
          </p:cNvPr>
          <p:cNvSpPr txBox="1">
            <a:spLocks noChangeArrowheads="1"/>
          </p:cNvSpPr>
          <p:nvPr userDrawn="1"/>
        </p:nvSpPr>
        <p:spPr bwMode="auto">
          <a:xfrm>
            <a:off x="179388" y="141685"/>
            <a:ext cx="792162" cy="270272"/>
          </a:xfrm>
          <a:prstGeom prst="rect">
            <a:avLst/>
          </a:prstGeom>
          <a:noFill/>
          <a:ln w="9525">
            <a:noFill/>
            <a:miter lim="800000"/>
            <a:headEnd/>
            <a:tailEnd/>
          </a:ln>
        </p:spPr>
        <p:txBody>
          <a:bodyPr lIns="0" tIns="27000" rIns="0" bIns="27000"/>
          <a:lstStyle/>
          <a:p>
            <a:pPr algn="ctr">
              <a:defRPr/>
            </a:pPr>
            <a:r>
              <a:rPr lang="en-GB" sz="1650">
                <a:solidFill>
                  <a:srgbClr val="FFFFFF"/>
                </a:solidFill>
                <a:latin typeface="Arial Black" pitchFamily="34" charset="0"/>
                <a:cs typeface="+mn-cs"/>
              </a:rPr>
              <a:t>xXx</a:t>
            </a:r>
            <a:endParaRPr lang="en-GB" sz="1013">
              <a:latin typeface="Arial Black" pitchFamily="34" charset="0"/>
              <a:cs typeface="+mn-cs"/>
            </a:endParaRPr>
          </a:p>
        </p:txBody>
      </p:sp>
      <p:sp>
        <p:nvSpPr>
          <p:cNvPr id="2" name="Title 1"/>
          <p:cNvSpPr>
            <a:spLocks noGrp="1"/>
          </p:cNvSpPr>
          <p:nvPr>
            <p:ph type="title"/>
          </p:nvPr>
        </p:nvSpPr>
        <p:spPr>
          <a:xfrm>
            <a:off x="395288" y="627460"/>
            <a:ext cx="8229600" cy="540544"/>
          </a:xfrm>
        </p:spPr>
        <p:txBody>
          <a:bodyPr/>
          <a:lstStyle/>
          <a:p>
            <a:r>
              <a:rPr lang="en-US"/>
              <a:t>Click to edit Master title style</a:t>
            </a:r>
            <a:endParaRPr lang="en-GB"/>
          </a:p>
        </p:txBody>
      </p:sp>
      <p:sp>
        <p:nvSpPr>
          <p:cNvPr id="3" name="Table Placeholder 2"/>
          <p:cNvSpPr>
            <a:spLocks noGrp="1"/>
          </p:cNvSpPr>
          <p:nvPr>
            <p:ph type="tbl" idx="1"/>
          </p:nvPr>
        </p:nvSpPr>
        <p:spPr>
          <a:xfrm>
            <a:off x="468314" y="1383507"/>
            <a:ext cx="8207375" cy="3178969"/>
          </a:xfrm>
        </p:spPr>
        <p:txBody>
          <a:bodyPr/>
          <a:lstStyle/>
          <a:p>
            <a:pPr lvl="0"/>
            <a:endParaRPr lang="en-GB" noProof="0"/>
          </a:p>
        </p:txBody>
      </p:sp>
      <p:sp>
        <p:nvSpPr>
          <p:cNvPr id="7" name="Rectangle 5">
            <a:extLst>
              <a:ext uri="{FF2B5EF4-FFF2-40B4-BE49-F238E27FC236}">
                <a16:creationId xmlns:a16="http://schemas.microsoft.com/office/drawing/2014/main" id="{FE3891F1-0E5B-D24A-987C-F9F8B32F8CB5}"/>
              </a:ext>
            </a:extLst>
          </p:cNvPr>
          <p:cNvSpPr>
            <a:spLocks noGrp="1" noChangeArrowheads="1"/>
          </p:cNvSpPr>
          <p:nvPr>
            <p:ph type="ftr" sz="quarter" idx="10"/>
          </p:nvPr>
        </p:nvSpPr>
        <p:spPr/>
        <p:txBody>
          <a:bodyPr/>
          <a:lstStyle>
            <a:lvl1pPr>
              <a:defRPr/>
            </a:lvl1pPr>
          </a:lstStyle>
          <a:p>
            <a:pPr>
              <a:defRPr/>
            </a:pPr>
            <a:r>
              <a:rPr lang="en-GB"/>
              <a:t>© Pearson Education Ltd 2014. Copying permitted for purchasing institution only.  This material is not copyright free.</a:t>
            </a:r>
          </a:p>
        </p:txBody>
      </p:sp>
    </p:spTree>
    <p:extLst>
      <p:ext uri="{BB962C8B-B14F-4D97-AF65-F5344CB8AC3E}">
        <p14:creationId xmlns:p14="http://schemas.microsoft.com/office/powerpoint/2010/main" val="2903201"/>
      </p:ext>
    </p:extLst>
  </p:cSld>
  <p:clrMapOvr>
    <a:masterClrMapping/>
  </p:clrMapOvr>
  <p:transition>
    <p:sndAc>
      <p:stSnd>
        <p:snd r:embed="rId1"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pic>
        <p:nvPicPr>
          <p:cNvPr id="4" name="Picture 12" descr="PhysicsPPTBottom">
            <a:extLst>
              <a:ext uri="{FF2B5EF4-FFF2-40B4-BE49-F238E27FC236}">
                <a16:creationId xmlns:a16="http://schemas.microsoft.com/office/drawing/2014/main" id="{0837A172-963A-FE42-8799-F4C650777DD5}"/>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 y="4799410"/>
            <a:ext cx="9140825" cy="344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PhysicsPPTTop">
            <a:extLst>
              <a:ext uri="{FF2B5EF4-FFF2-40B4-BE49-F238E27FC236}">
                <a16:creationId xmlns:a16="http://schemas.microsoft.com/office/drawing/2014/main" id="{02632D56-5B67-974A-B279-261EC3656B78}"/>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 y="0"/>
            <a:ext cx="914082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3">
            <a:extLst>
              <a:ext uri="{FF2B5EF4-FFF2-40B4-BE49-F238E27FC236}">
                <a16:creationId xmlns:a16="http://schemas.microsoft.com/office/drawing/2014/main" id="{59FC3918-E3F2-A84A-BDA2-91EF7CC93A9D}"/>
              </a:ext>
            </a:extLst>
          </p:cNvPr>
          <p:cNvSpPr txBox="1">
            <a:spLocks noChangeArrowheads="1"/>
          </p:cNvSpPr>
          <p:nvPr userDrawn="1"/>
        </p:nvSpPr>
        <p:spPr bwMode="auto">
          <a:xfrm>
            <a:off x="179388" y="141685"/>
            <a:ext cx="792162" cy="270272"/>
          </a:xfrm>
          <a:prstGeom prst="rect">
            <a:avLst/>
          </a:prstGeom>
          <a:noFill/>
          <a:ln w="9525">
            <a:noFill/>
            <a:miter lim="800000"/>
            <a:headEnd/>
            <a:tailEnd/>
          </a:ln>
        </p:spPr>
        <p:txBody>
          <a:bodyPr lIns="0" tIns="27000" rIns="0" bIns="27000"/>
          <a:lstStyle/>
          <a:p>
            <a:pPr algn="ctr">
              <a:defRPr/>
            </a:pPr>
            <a:r>
              <a:rPr lang="en-GB" sz="1650" dirty="0" err="1">
                <a:solidFill>
                  <a:srgbClr val="FFFFFF"/>
                </a:solidFill>
                <a:latin typeface="Arial Black" pitchFamily="34" charset="0"/>
                <a:cs typeface="+mn-cs"/>
              </a:rPr>
              <a:t>xXx</a:t>
            </a:r>
            <a:endParaRPr lang="en-GB" sz="1013" dirty="0">
              <a:latin typeface="Arial Black" pitchFamily="34" charset="0"/>
              <a:cs typeface="+mn-cs"/>
            </a:endParaRPr>
          </a:p>
        </p:txBody>
      </p:sp>
      <p:sp>
        <p:nvSpPr>
          <p:cNvPr id="7" name="Text Box 14">
            <a:extLst>
              <a:ext uri="{FF2B5EF4-FFF2-40B4-BE49-F238E27FC236}">
                <a16:creationId xmlns:a16="http://schemas.microsoft.com/office/drawing/2014/main" id="{3962CAED-3BBE-AE43-AF72-2D915331BE2D}"/>
              </a:ext>
            </a:extLst>
          </p:cNvPr>
          <p:cNvSpPr txBox="1">
            <a:spLocks noChangeArrowheads="1"/>
          </p:cNvSpPr>
          <p:nvPr userDrawn="1"/>
        </p:nvSpPr>
        <p:spPr bwMode="auto">
          <a:xfrm>
            <a:off x="1104901" y="165497"/>
            <a:ext cx="6335713" cy="270272"/>
          </a:xfrm>
          <a:prstGeom prst="rect">
            <a:avLst/>
          </a:prstGeom>
          <a:noFill/>
          <a:ln w="9525">
            <a:noFill/>
            <a:miter lim="800000"/>
            <a:headEnd/>
            <a:tailEnd/>
          </a:ln>
          <a:effectLst/>
        </p:spPr>
        <p:txBody>
          <a:bodyPr lIns="27000" tIns="27000" rIns="27000" bIns="27000" anchor="ctr"/>
          <a:lstStyle/>
          <a:p>
            <a:pPr>
              <a:spcBef>
                <a:spcPct val="50000"/>
              </a:spcBef>
              <a:defRPr/>
            </a:pPr>
            <a:r>
              <a:rPr lang="en-GB" sz="1800" b="1" dirty="0">
                <a:solidFill>
                  <a:schemeClr val="bg1"/>
                </a:solidFill>
                <a:latin typeface="Arial" charset="0"/>
                <a:cs typeface="+mn-cs"/>
              </a:rPr>
              <a:t>Unit title</a:t>
            </a:r>
          </a:p>
        </p:txBody>
      </p:sp>
      <p:sp>
        <p:nvSpPr>
          <p:cNvPr id="2" name="Title 1"/>
          <p:cNvSpPr>
            <a:spLocks noGrp="1"/>
          </p:cNvSpPr>
          <p:nvPr>
            <p:ph type="ctrTitle"/>
          </p:nvPr>
        </p:nvSpPr>
        <p:spPr>
          <a:xfrm>
            <a:off x="685800" y="1597819"/>
            <a:ext cx="7772400" cy="1102519"/>
          </a:xfr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dirty="0"/>
              <a:t>Click to edit Master subtitle style</a:t>
            </a:r>
            <a:endParaRPr lang="en-GB" dirty="0"/>
          </a:p>
        </p:txBody>
      </p:sp>
      <p:sp>
        <p:nvSpPr>
          <p:cNvPr id="8" name="Rectangle 5">
            <a:extLst>
              <a:ext uri="{FF2B5EF4-FFF2-40B4-BE49-F238E27FC236}">
                <a16:creationId xmlns:a16="http://schemas.microsoft.com/office/drawing/2014/main" id="{5FD24133-9439-BF47-88FF-E41724830DC4}"/>
              </a:ext>
            </a:extLst>
          </p:cNvPr>
          <p:cNvSpPr>
            <a:spLocks noGrp="1" noChangeArrowheads="1"/>
          </p:cNvSpPr>
          <p:nvPr>
            <p:ph type="ftr" sz="quarter" idx="10"/>
          </p:nvPr>
        </p:nvSpPr>
        <p:spPr/>
        <p:txBody>
          <a:bodyPr/>
          <a:lstStyle>
            <a:lvl1pPr>
              <a:defRPr/>
            </a:lvl1pPr>
          </a:lstStyle>
          <a:p>
            <a:pPr>
              <a:defRPr/>
            </a:pPr>
            <a:r>
              <a:rPr lang="en-GB"/>
              <a:t>© Pearson Education Ltd 2014. Copying permitted for purchasing institution only.  This material is not copyright free.</a:t>
            </a:r>
          </a:p>
        </p:txBody>
      </p:sp>
    </p:spTree>
    <p:extLst>
      <p:ext uri="{BB962C8B-B14F-4D97-AF65-F5344CB8AC3E}">
        <p14:creationId xmlns:p14="http://schemas.microsoft.com/office/powerpoint/2010/main" val="724647157"/>
      </p:ext>
    </p:extLst>
  </p:cSld>
  <p:clrMapOvr>
    <a:masterClrMapping/>
  </p:clrMapOvr>
  <p:transition>
    <p:sndAc>
      <p:stSnd>
        <p:snd r:embed="rId1"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showMasterPhAnim="0" type="obj" preserve="1">
  <p:cSld name="Title and Content">
    <p:spTree>
      <p:nvGrpSpPr>
        <p:cNvPr id="1" name=""/>
        <p:cNvGrpSpPr/>
        <p:nvPr/>
      </p:nvGrpSpPr>
      <p:grpSpPr>
        <a:xfrm>
          <a:off x="0" y="0"/>
          <a:ext cx="0" cy="0"/>
          <a:chOff x="0" y="0"/>
          <a:chExt cx="0" cy="0"/>
        </a:xfrm>
      </p:grpSpPr>
      <p:pic>
        <p:nvPicPr>
          <p:cNvPr id="4" name="Picture 12" descr="PhysicsPPTBottom">
            <a:extLst>
              <a:ext uri="{FF2B5EF4-FFF2-40B4-BE49-F238E27FC236}">
                <a16:creationId xmlns:a16="http://schemas.microsoft.com/office/drawing/2014/main" id="{5402B936-45EE-C842-8CEA-047D3DF0D3D2}"/>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 y="4799410"/>
            <a:ext cx="9140825" cy="344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PhysicsPPTTop">
            <a:extLst>
              <a:ext uri="{FF2B5EF4-FFF2-40B4-BE49-F238E27FC236}">
                <a16:creationId xmlns:a16="http://schemas.microsoft.com/office/drawing/2014/main" id="{2BE7FF1C-1B2F-3643-BE20-B5816A3B6743}"/>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 y="0"/>
            <a:ext cx="914082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3">
            <a:extLst>
              <a:ext uri="{FF2B5EF4-FFF2-40B4-BE49-F238E27FC236}">
                <a16:creationId xmlns:a16="http://schemas.microsoft.com/office/drawing/2014/main" id="{8DFCF72B-1965-8240-84F6-EB8A0F810664}"/>
              </a:ext>
            </a:extLst>
          </p:cNvPr>
          <p:cNvSpPr txBox="1">
            <a:spLocks noChangeArrowheads="1"/>
          </p:cNvSpPr>
          <p:nvPr userDrawn="1"/>
        </p:nvSpPr>
        <p:spPr bwMode="auto">
          <a:xfrm>
            <a:off x="179388" y="141685"/>
            <a:ext cx="792162" cy="270272"/>
          </a:xfrm>
          <a:prstGeom prst="rect">
            <a:avLst/>
          </a:prstGeom>
          <a:noFill/>
          <a:ln w="9525">
            <a:noFill/>
            <a:miter lim="800000"/>
            <a:headEnd/>
            <a:tailEnd/>
          </a:ln>
        </p:spPr>
        <p:txBody>
          <a:bodyPr lIns="0" tIns="27000" rIns="0" bIns="27000"/>
          <a:lstStyle/>
          <a:p>
            <a:pPr algn="ctr">
              <a:defRPr/>
            </a:pPr>
            <a:r>
              <a:rPr lang="en-GB" sz="1650" dirty="0">
                <a:solidFill>
                  <a:srgbClr val="FFFFFF"/>
                </a:solidFill>
                <a:latin typeface="Arial Black" pitchFamily="34" charset="0"/>
                <a:cs typeface="+mn-cs"/>
              </a:rPr>
              <a:t>7Ke</a:t>
            </a:r>
            <a:endParaRPr lang="en-GB" sz="1013" dirty="0">
              <a:latin typeface="Arial Black" pitchFamily="34" charset="0"/>
              <a:cs typeface="+mn-cs"/>
            </a:endParaRPr>
          </a:p>
        </p:txBody>
      </p:sp>
      <p:sp>
        <p:nvSpPr>
          <p:cNvPr id="7" name="Text Box 14">
            <a:extLst>
              <a:ext uri="{FF2B5EF4-FFF2-40B4-BE49-F238E27FC236}">
                <a16:creationId xmlns:a16="http://schemas.microsoft.com/office/drawing/2014/main" id="{C5EEA273-1F26-334A-ACFD-DB50B0F8D54C}"/>
              </a:ext>
            </a:extLst>
          </p:cNvPr>
          <p:cNvSpPr txBox="1">
            <a:spLocks noChangeArrowheads="1"/>
          </p:cNvSpPr>
          <p:nvPr userDrawn="1"/>
        </p:nvSpPr>
        <p:spPr bwMode="auto">
          <a:xfrm>
            <a:off x="1104901" y="165497"/>
            <a:ext cx="6335713" cy="270272"/>
          </a:xfrm>
          <a:prstGeom prst="rect">
            <a:avLst/>
          </a:prstGeom>
          <a:noFill/>
          <a:ln w="9525">
            <a:noFill/>
            <a:miter lim="800000"/>
            <a:headEnd/>
            <a:tailEnd/>
          </a:ln>
          <a:effectLst/>
        </p:spPr>
        <p:txBody>
          <a:bodyPr lIns="27000" tIns="27000" rIns="27000" bIns="2700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GB" altLang="en-US" sz="1800" b="1">
                <a:solidFill>
                  <a:schemeClr val="bg1"/>
                </a:solidFill>
              </a:rPr>
              <a:t>Balanced and unbalanced forces</a:t>
            </a:r>
          </a:p>
        </p:txBody>
      </p:sp>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5pPr>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Rectangle 5">
            <a:extLst>
              <a:ext uri="{FF2B5EF4-FFF2-40B4-BE49-F238E27FC236}">
                <a16:creationId xmlns:a16="http://schemas.microsoft.com/office/drawing/2014/main" id="{5D45E788-1FEC-1248-87A0-D2C06C3304C6}"/>
              </a:ext>
            </a:extLst>
          </p:cNvPr>
          <p:cNvSpPr>
            <a:spLocks noGrp="1" noChangeArrowheads="1"/>
          </p:cNvSpPr>
          <p:nvPr>
            <p:ph type="ftr" sz="quarter" idx="10"/>
          </p:nvPr>
        </p:nvSpPr>
        <p:spPr/>
        <p:txBody>
          <a:bodyPr/>
          <a:lstStyle>
            <a:lvl1pPr>
              <a:defRPr/>
            </a:lvl1pPr>
          </a:lstStyle>
          <a:p>
            <a:pPr>
              <a:defRPr/>
            </a:pPr>
            <a:r>
              <a:rPr lang="en-GB"/>
              <a:t>© Pearson Education Ltd 2014. Copying permitted for purchasing institution only.  This material is not copyright free.</a:t>
            </a:r>
          </a:p>
        </p:txBody>
      </p:sp>
    </p:spTree>
    <p:extLst>
      <p:ext uri="{BB962C8B-B14F-4D97-AF65-F5344CB8AC3E}">
        <p14:creationId xmlns:p14="http://schemas.microsoft.com/office/powerpoint/2010/main" val="1308114691"/>
      </p:ext>
    </p:extLst>
  </p:cSld>
  <p:clrMapOvr>
    <a:masterClrMapping/>
  </p:clrMapOvr>
  <p:transition>
    <p:sndAc>
      <p:stSnd>
        <p:snd r:embed="rId1"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showMasterPhAnim="0" type="secHead" preserve="1">
  <p:cSld name="Section Header">
    <p:spTree>
      <p:nvGrpSpPr>
        <p:cNvPr id="1" name=""/>
        <p:cNvGrpSpPr/>
        <p:nvPr/>
      </p:nvGrpSpPr>
      <p:grpSpPr>
        <a:xfrm>
          <a:off x="0" y="0"/>
          <a:ext cx="0" cy="0"/>
          <a:chOff x="0" y="0"/>
          <a:chExt cx="0" cy="0"/>
        </a:xfrm>
      </p:grpSpPr>
      <p:pic>
        <p:nvPicPr>
          <p:cNvPr id="4" name="Picture 12" descr="PhysicsPPTBottom">
            <a:extLst>
              <a:ext uri="{FF2B5EF4-FFF2-40B4-BE49-F238E27FC236}">
                <a16:creationId xmlns:a16="http://schemas.microsoft.com/office/drawing/2014/main" id="{AF996461-FDDB-5A49-95AA-BDFCB26888F2}"/>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 y="4799410"/>
            <a:ext cx="9140825" cy="344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PhysicsPPTTop">
            <a:extLst>
              <a:ext uri="{FF2B5EF4-FFF2-40B4-BE49-F238E27FC236}">
                <a16:creationId xmlns:a16="http://schemas.microsoft.com/office/drawing/2014/main" id="{0C4EA3CD-CBB9-6A45-B6CD-1EDF8F300E91}"/>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 y="0"/>
            <a:ext cx="914082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3">
            <a:extLst>
              <a:ext uri="{FF2B5EF4-FFF2-40B4-BE49-F238E27FC236}">
                <a16:creationId xmlns:a16="http://schemas.microsoft.com/office/drawing/2014/main" id="{FD017D6A-6C95-0A4F-9383-0C61E6A638A3}"/>
              </a:ext>
            </a:extLst>
          </p:cNvPr>
          <p:cNvSpPr txBox="1">
            <a:spLocks noChangeArrowheads="1"/>
          </p:cNvSpPr>
          <p:nvPr userDrawn="1"/>
        </p:nvSpPr>
        <p:spPr bwMode="auto">
          <a:xfrm>
            <a:off x="179388" y="141685"/>
            <a:ext cx="792162" cy="270272"/>
          </a:xfrm>
          <a:prstGeom prst="rect">
            <a:avLst/>
          </a:prstGeom>
          <a:noFill/>
          <a:ln w="9525">
            <a:noFill/>
            <a:miter lim="800000"/>
            <a:headEnd/>
            <a:tailEnd/>
          </a:ln>
        </p:spPr>
        <p:txBody>
          <a:bodyPr lIns="0" tIns="27000" rIns="0" bIns="27000"/>
          <a:lstStyle/>
          <a:p>
            <a:pPr algn="ctr">
              <a:defRPr/>
            </a:pPr>
            <a:r>
              <a:rPr lang="en-GB" sz="1650" dirty="0" err="1">
                <a:solidFill>
                  <a:srgbClr val="FFFFFF"/>
                </a:solidFill>
                <a:latin typeface="Arial Black" pitchFamily="34" charset="0"/>
                <a:cs typeface="+mn-cs"/>
              </a:rPr>
              <a:t>xXx</a:t>
            </a:r>
            <a:endParaRPr lang="en-GB" sz="1013" dirty="0">
              <a:latin typeface="Arial Black" pitchFamily="34" charset="0"/>
              <a:cs typeface="+mn-cs"/>
            </a:endParaRPr>
          </a:p>
        </p:txBody>
      </p:sp>
      <p:sp>
        <p:nvSpPr>
          <p:cNvPr id="7" name="Text Box 14">
            <a:extLst>
              <a:ext uri="{FF2B5EF4-FFF2-40B4-BE49-F238E27FC236}">
                <a16:creationId xmlns:a16="http://schemas.microsoft.com/office/drawing/2014/main" id="{D2700EA9-28EE-F249-86EA-BBC957C17E5B}"/>
              </a:ext>
            </a:extLst>
          </p:cNvPr>
          <p:cNvSpPr txBox="1">
            <a:spLocks noChangeArrowheads="1"/>
          </p:cNvSpPr>
          <p:nvPr userDrawn="1"/>
        </p:nvSpPr>
        <p:spPr bwMode="auto">
          <a:xfrm>
            <a:off x="1104901" y="165497"/>
            <a:ext cx="6335713" cy="270272"/>
          </a:xfrm>
          <a:prstGeom prst="rect">
            <a:avLst/>
          </a:prstGeom>
          <a:noFill/>
          <a:ln w="9525">
            <a:noFill/>
            <a:miter lim="800000"/>
            <a:headEnd/>
            <a:tailEnd/>
          </a:ln>
          <a:effectLst/>
        </p:spPr>
        <p:txBody>
          <a:bodyPr lIns="27000" tIns="27000" rIns="27000" bIns="27000" anchor="ctr"/>
          <a:lstStyle/>
          <a:p>
            <a:pPr>
              <a:spcBef>
                <a:spcPct val="50000"/>
              </a:spcBef>
              <a:defRPr/>
            </a:pPr>
            <a:r>
              <a:rPr lang="en-GB" sz="1800" b="1" dirty="0">
                <a:solidFill>
                  <a:schemeClr val="bg1"/>
                </a:solidFill>
                <a:latin typeface="Arial" charset="0"/>
                <a:cs typeface="+mn-cs"/>
              </a:rPr>
              <a:t>Unit title</a:t>
            </a:r>
          </a:p>
        </p:txBody>
      </p:sp>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8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dirty="0"/>
              <a:t>Click to edit Master text styles</a:t>
            </a:r>
          </a:p>
        </p:txBody>
      </p:sp>
      <p:sp>
        <p:nvSpPr>
          <p:cNvPr id="8" name="Rectangle 5">
            <a:extLst>
              <a:ext uri="{FF2B5EF4-FFF2-40B4-BE49-F238E27FC236}">
                <a16:creationId xmlns:a16="http://schemas.microsoft.com/office/drawing/2014/main" id="{59CF86AC-B157-2C42-ACDB-61BC42A58DF3}"/>
              </a:ext>
            </a:extLst>
          </p:cNvPr>
          <p:cNvSpPr>
            <a:spLocks noGrp="1" noChangeArrowheads="1"/>
          </p:cNvSpPr>
          <p:nvPr>
            <p:ph type="ftr" sz="quarter" idx="10"/>
          </p:nvPr>
        </p:nvSpPr>
        <p:spPr/>
        <p:txBody>
          <a:bodyPr/>
          <a:lstStyle>
            <a:lvl1pPr>
              <a:defRPr/>
            </a:lvl1pPr>
          </a:lstStyle>
          <a:p>
            <a:pPr>
              <a:defRPr/>
            </a:pPr>
            <a:r>
              <a:rPr lang="en-GB"/>
              <a:t>© Pearson Education Ltd 2014. Copying permitted for purchasing institution only.  This material is not copyright free.</a:t>
            </a:r>
          </a:p>
        </p:txBody>
      </p:sp>
    </p:spTree>
    <p:extLst>
      <p:ext uri="{BB962C8B-B14F-4D97-AF65-F5344CB8AC3E}">
        <p14:creationId xmlns:p14="http://schemas.microsoft.com/office/powerpoint/2010/main" val="1721657114"/>
      </p:ext>
    </p:extLst>
  </p:cSld>
  <p:clrMapOvr>
    <a:masterClrMapping/>
  </p:clrMapOvr>
  <p:transition>
    <p:sndAc>
      <p:stSnd>
        <p:snd r:embed="rId1"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showMasterPhAnim="0" type="twoObj" preserve="1">
  <p:cSld name="Two Content">
    <p:spTree>
      <p:nvGrpSpPr>
        <p:cNvPr id="1" name=""/>
        <p:cNvGrpSpPr/>
        <p:nvPr/>
      </p:nvGrpSpPr>
      <p:grpSpPr>
        <a:xfrm>
          <a:off x="0" y="0"/>
          <a:ext cx="0" cy="0"/>
          <a:chOff x="0" y="0"/>
          <a:chExt cx="0" cy="0"/>
        </a:xfrm>
      </p:grpSpPr>
      <p:pic>
        <p:nvPicPr>
          <p:cNvPr id="5" name="Picture 12" descr="PhysicsPPTBottom">
            <a:extLst>
              <a:ext uri="{FF2B5EF4-FFF2-40B4-BE49-F238E27FC236}">
                <a16:creationId xmlns:a16="http://schemas.microsoft.com/office/drawing/2014/main" id="{77F555DC-4A25-9C40-99AC-9290061A968E}"/>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 y="4799410"/>
            <a:ext cx="9140825" cy="344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descr="PhysicsPPTTop">
            <a:extLst>
              <a:ext uri="{FF2B5EF4-FFF2-40B4-BE49-F238E27FC236}">
                <a16:creationId xmlns:a16="http://schemas.microsoft.com/office/drawing/2014/main" id="{15D51216-12E0-6444-B4E8-A83456741139}"/>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 y="0"/>
            <a:ext cx="914082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3">
            <a:extLst>
              <a:ext uri="{FF2B5EF4-FFF2-40B4-BE49-F238E27FC236}">
                <a16:creationId xmlns:a16="http://schemas.microsoft.com/office/drawing/2014/main" id="{9301A232-45FA-0B4E-8142-385B75B89976}"/>
              </a:ext>
            </a:extLst>
          </p:cNvPr>
          <p:cNvSpPr txBox="1">
            <a:spLocks noChangeArrowheads="1"/>
          </p:cNvSpPr>
          <p:nvPr userDrawn="1"/>
        </p:nvSpPr>
        <p:spPr bwMode="auto">
          <a:xfrm>
            <a:off x="179388" y="141685"/>
            <a:ext cx="792162" cy="270272"/>
          </a:xfrm>
          <a:prstGeom prst="rect">
            <a:avLst/>
          </a:prstGeom>
          <a:noFill/>
          <a:ln w="9525">
            <a:noFill/>
            <a:miter lim="800000"/>
            <a:headEnd/>
            <a:tailEnd/>
          </a:ln>
        </p:spPr>
        <p:txBody>
          <a:bodyPr lIns="0" tIns="27000" rIns="0" bIns="27000"/>
          <a:lstStyle/>
          <a:p>
            <a:pPr algn="ctr">
              <a:defRPr/>
            </a:pPr>
            <a:r>
              <a:rPr lang="en-GB" sz="1650" dirty="0" err="1">
                <a:solidFill>
                  <a:srgbClr val="FFFFFF"/>
                </a:solidFill>
                <a:latin typeface="Arial Black" pitchFamily="34" charset="0"/>
                <a:cs typeface="+mn-cs"/>
              </a:rPr>
              <a:t>xXx</a:t>
            </a:r>
            <a:endParaRPr lang="en-GB" sz="1013" dirty="0">
              <a:latin typeface="Arial Black" pitchFamily="34" charset="0"/>
              <a:cs typeface="+mn-cs"/>
            </a:endParaRPr>
          </a:p>
        </p:txBody>
      </p:sp>
      <p:sp>
        <p:nvSpPr>
          <p:cNvPr id="8" name="Text Box 14">
            <a:extLst>
              <a:ext uri="{FF2B5EF4-FFF2-40B4-BE49-F238E27FC236}">
                <a16:creationId xmlns:a16="http://schemas.microsoft.com/office/drawing/2014/main" id="{B74E4AF4-BFF1-4C4F-9FA1-D0C8B976A57A}"/>
              </a:ext>
            </a:extLst>
          </p:cNvPr>
          <p:cNvSpPr txBox="1">
            <a:spLocks noChangeArrowheads="1"/>
          </p:cNvSpPr>
          <p:nvPr userDrawn="1"/>
        </p:nvSpPr>
        <p:spPr bwMode="auto">
          <a:xfrm>
            <a:off x="1104901" y="165497"/>
            <a:ext cx="6335713" cy="270272"/>
          </a:xfrm>
          <a:prstGeom prst="rect">
            <a:avLst/>
          </a:prstGeom>
          <a:noFill/>
          <a:ln w="9525">
            <a:noFill/>
            <a:miter lim="800000"/>
            <a:headEnd/>
            <a:tailEnd/>
          </a:ln>
          <a:effectLst/>
        </p:spPr>
        <p:txBody>
          <a:bodyPr lIns="27000" tIns="27000" rIns="27000" bIns="27000" anchor="ctr"/>
          <a:lstStyle/>
          <a:p>
            <a:pPr>
              <a:spcBef>
                <a:spcPct val="50000"/>
              </a:spcBef>
              <a:defRPr/>
            </a:pPr>
            <a:r>
              <a:rPr lang="en-GB" sz="1800" b="1" dirty="0">
                <a:solidFill>
                  <a:schemeClr val="bg1"/>
                </a:solidFill>
                <a:latin typeface="Arial" charset="0"/>
                <a:cs typeface="+mn-cs"/>
              </a:rPr>
              <a:t>Unit title</a:t>
            </a:r>
          </a:p>
        </p:txBody>
      </p:sp>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68313" y="1383507"/>
            <a:ext cx="4027487" cy="3178969"/>
          </a:xfrm>
        </p:spPr>
        <p:txBody>
          <a:bodyPr/>
          <a:lstStyle>
            <a:lvl1pPr>
              <a:defRPr sz="1800"/>
            </a:lvl1pPr>
            <a:lvl2pPr>
              <a:defRPr sz="1800"/>
            </a:lvl2pPr>
            <a:lvl3pPr>
              <a:defRPr sz="1800"/>
            </a:lvl3pPr>
            <a:lvl4pPr>
              <a:defRPr sz="1800"/>
            </a:lvl4pPr>
            <a:lvl5pPr>
              <a:buNone/>
              <a:defRPr sz="180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383507"/>
            <a:ext cx="4027488" cy="3178969"/>
          </a:xfrm>
        </p:spPr>
        <p:txBody>
          <a:bodyPr/>
          <a:lstStyle>
            <a:lvl1pPr>
              <a:defRPr sz="1800"/>
            </a:lvl1pPr>
            <a:lvl2pPr>
              <a:defRPr sz="1800"/>
            </a:lvl2pPr>
            <a:lvl3pPr>
              <a:defRPr sz="1800"/>
            </a:lvl3pPr>
            <a:lvl4pPr>
              <a:defRPr sz="1800"/>
            </a:lvl4pPr>
            <a:lvl5pPr>
              <a:buNone/>
              <a:defRPr sz="180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Rectangle 5">
            <a:extLst>
              <a:ext uri="{FF2B5EF4-FFF2-40B4-BE49-F238E27FC236}">
                <a16:creationId xmlns:a16="http://schemas.microsoft.com/office/drawing/2014/main" id="{4CBEDD4D-B6CC-9C49-9BAB-63EF3B144027}"/>
              </a:ext>
            </a:extLst>
          </p:cNvPr>
          <p:cNvSpPr>
            <a:spLocks noGrp="1" noChangeArrowheads="1"/>
          </p:cNvSpPr>
          <p:nvPr>
            <p:ph type="ftr" sz="quarter" idx="10"/>
          </p:nvPr>
        </p:nvSpPr>
        <p:spPr/>
        <p:txBody>
          <a:bodyPr/>
          <a:lstStyle>
            <a:lvl1pPr>
              <a:defRPr/>
            </a:lvl1pPr>
          </a:lstStyle>
          <a:p>
            <a:pPr>
              <a:defRPr/>
            </a:pPr>
            <a:r>
              <a:rPr lang="en-GB"/>
              <a:t>© Pearson Education Ltd 2014. Copying permitted for purchasing institution only.  This material is not copyright free.</a:t>
            </a:r>
          </a:p>
        </p:txBody>
      </p:sp>
    </p:spTree>
    <p:extLst>
      <p:ext uri="{BB962C8B-B14F-4D97-AF65-F5344CB8AC3E}">
        <p14:creationId xmlns:p14="http://schemas.microsoft.com/office/powerpoint/2010/main" val="1769711396"/>
      </p:ext>
    </p:extLst>
  </p:cSld>
  <p:clrMapOvr>
    <a:masterClrMapping/>
  </p:clrMapOvr>
  <p:transition>
    <p:sndAc>
      <p:stSnd>
        <p:snd r:embed="rId1"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4">
                                            <p:txEl>
                                              <p:pRg st="1" end="1"/>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4">
                                            <p:txEl>
                                              <p:pRg st="2" end="2"/>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4">
                                            <p:txEl>
                                              <p:pRg st="3" end="3"/>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499"/>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showMasterPhAnim="0" type="twoTxTwoObj" preserve="1">
  <p:cSld name="Comparison">
    <p:spTree>
      <p:nvGrpSpPr>
        <p:cNvPr id="1" name=""/>
        <p:cNvGrpSpPr/>
        <p:nvPr/>
      </p:nvGrpSpPr>
      <p:grpSpPr>
        <a:xfrm>
          <a:off x="0" y="0"/>
          <a:ext cx="0" cy="0"/>
          <a:chOff x="0" y="0"/>
          <a:chExt cx="0" cy="0"/>
        </a:xfrm>
      </p:grpSpPr>
      <p:pic>
        <p:nvPicPr>
          <p:cNvPr id="7" name="Picture 12" descr="PhysicsPPTBottom">
            <a:extLst>
              <a:ext uri="{FF2B5EF4-FFF2-40B4-BE49-F238E27FC236}">
                <a16:creationId xmlns:a16="http://schemas.microsoft.com/office/drawing/2014/main" id="{C38499BC-7572-4846-BAB1-23BC97334D08}"/>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 y="4799410"/>
            <a:ext cx="9140825" cy="344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1" descr="PhysicsPPTTop">
            <a:extLst>
              <a:ext uri="{FF2B5EF4-FFF2-40B4-BE49-F238E27FC236}">
                <a16:creationId xmlns:a16="http://schemas.microsoft.com/office/drawing/2014/main" id="{9051FC16-4D56-0748-AC5D-1CBF0F4F413D}"/>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 y="0"/>
            <a:ext cx="914082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13">
            <a:extLst>
              <a:ext uri="{FF2B5EF4-FFF2-40B4-BE49-F238E27FC236}">
                <a16:creationId xmlns:a16="http://schemas.microsoft.com/office/drawing/2014/main" id="{61289A67-6CC1-F747-A8B4-00B6777177B9}"/>
              </a:ext>
            </a:extLst>
          </p:cNvPr>
          <p:cNvSpPr txBox="1">
            <a:spLocks noChangeArrowheads="1"/>
          </p:cNvSpPr>
          <p:nvPr userDrawn="1"/>
        </p:nvSpPr>
        <p:spPr bwMode="auto">
          <a:xfrm>
            <a:off x="179388" y="141685"/>
            <a:ext cx="792162" cy="270272"/>
          </a:xfrm>
          <a:prstGeom prst="rect">
            <a:avLst/>
          </a:prstGeom>
          <a:noFill/>
          <a:ln w="9525">
            <a:noFill/>
            <a:miter lim="800000"/>
            <a:headEnd/>
            <a:tailEnd/>
          </a:ln>
        </p:spPr>
        <p:txBody>
          <a:bodyPr lIns="0" tIns="27000" rIns="0" bIns="27000"/>
          <a:lstStyle/>
          <a:p>
            <a:pPr algn="ctr">
              <a:defRPr/>
            </a:pPr>
            <a:r>
              <a:rPr lang="en-GB" sz="1650" dirty="0" err="1">
                <a:solidFill>
                  <a:srgbClr val="FFFFFF"/>
                </a:solidFill>
                <a:latin typeface="Arial Black" pitchFamily="34" charset="0"/>
                <a:cs typeface="+mn-cs"/>
              </a:rPr>
              <a:t>xXx</a:t>
            </a:r>
            <a:endParaRPr lang="en-GB" sz="1013" dirty="0">
              <a:latin typeface="Arial Black" pitchFamily="34" charset="0"/>
              <a:cs typeface="+mn-cs"/>
            </a:endParaRPr>
          </a:p>
        </p:txBody>
      </p:sp>
      <p:sp>
        <p:nvSpPr>
          <p:cNvPr id="10" name="Text Box 14">
            <a:extLst>
              <a:ext uri="{FF2B5EF4-FFF2-40B4-BE49-F238E27FC236}">
                <a16:creationId xmlns:a16="http://schemas.microsoft.com/office/drawing/2014/main" id="{920F2D86-3DB0-EE4E-B83D-3586124CE957}"/>
              </a:ext>
            </a:extLst>
          </p:cNvPr>
          <p:cNvSpPr txBox="1">
            <a:spLocks noChangeArrowheads="1"/>
          </p:cNvSpPr>
          <p:nvPr userDrawn="1"/>
        </p:nvSpPr>
        <p:spPr bwMode="auto">
          <a:xfrm>
            <a:off x="1104901" y="165497"/>
            <a:ext cx="6335713" cy="270272"/>
          </a:xfrm>
          <a:prstGeom prst="rect">
            <a:avLst/>
          </a:prstGeom>
          <a:noFill/>
          <a:ln w="9525">
            <a:noFill/>
            <a:miter lim="800000"/>
            <a:headEnd/>
            <a:tailEnd/>
          </a:ln>
          <a:effectLst/>
        </p:spPr>
        <p:txBody>
          <a:bodyPr lIns="27000" tIns="27000" rIns="27000" bIns="27000" anchor="ctr"/>
          <a:lstStyle/>
          <a:p>
            <a:pPr>
              <a:spcBef>
                <a:spcPct val="50000"/>
              </a:spcBef>
              <a:defRPr/>
            </a:pPr>
            <a:r>
              <a:rPr lang="en-GB" sz="1800" b="1" dirty="0">
                <a:solidFill>
                  <a:schemeClr val="bg1"/>
                </a:solidFill>
                <a:latin typeface="Arial" charset="0"/>
                <a:cs typeface="+mn-cs"/>
              </a:rPr>
              <a:t>Unit title</a:t>
            </a:r>
          </a:p>
        </p:txBody>
      </p:sp>
      <p:sp>
        <p:nvSpPr>
          <p:cNvPr id="2" name="Title 1"/>
          <p:cNvSpPr>
            <a:spLocks noGrp="1"/>
          </p:cNvSpPr>
          <p:nvPr>
            <p:ph type="title"/>
          </p:nvPr>
        </p:nvSpPr>
        <p:spPr>
          <a:xfrm>
            <a:off x="457200" y="696502"/>
            <a:ext cx="8229600" cy="803678"/>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56143"/>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457200" y="2035965"/>
            <a:ext cx="4040188" cy="2665814"/>
          </a:xfrm>
        </p:spPr>
        <p:txBody>
          <a:bodyPr/>
          <a:lstStyle>
            <a:lvl1pPr>
              <a:defRPr sz="1800"/>
            </a:lvl1pPr>
            <a:lvl2pPr>
              <a:defRPr sz="1800"/>
            </a:lvl2pPr>
            <a:lvl3pPr>
              <a:defRPr sz="1800"/>
            </a:lvl3pPr>
            <a:lvl4pPr>
              <a:defRPr sz="1800"/>
            </a:lvl4pPr>
            <a:lvl5pPr>
              <a:buNone/>
              <a:defRPr sz="18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4645026" y="1556143"/>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035965"/>
            <a:ext cx="4041775" cy="2665814"/>
          </a:xfrm>
        </p:spPr>
        <p:txBody>
          <a:bodyPr/>
          <a:lstStyle>
            <a:lvl1pPr>
              <a:defRPr sz="1800"/>
            </a:lvl1pPr>
            <a:lvl2pPr>
              <a:defRPr sz="1800"/>
            </a:lvl2pPr>
            <a:lvl3pPr>
              <a:defRPr sz="1800"/>
            </a:lvl3pPr>
            <a:lvl4pPr>
              <a:defRPr sz="1800"/>
            </a:lvl4pPr>
            <a:lvl5pPr>
              <a:buNone/>
              <a:defRPr sz="18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Rectangle 5">
            <a:extLst>
              <a:ext uri="{FF2B5EF4-FFF2-40B4-BE49-F238E27FC236}">
                <a16:creationId xmlns:a16="http://schemas.microsoft.com/office/drawing/2014/main" id="{3EFD1358-51B6-C647-9D7E-8413ED4DE18E}"/>
              </a:ext>
            </a:extLst>
          </p:cNvPr>
          <p:cNvSpPr>
            <a:spLocks noGrp="1" noChangeArrowheads="1"/>
          </p:cNvSpPr>
          <p:nvPr>
            <p:ph type="ftr" sz="quarter" idx="10"/>
          </p:nvPr>
        </p:nvSpPr>
        <p:spPr/>
        <p:txBody>
          <a:bodyPr/>
          <a:lstStyle>
            <a:lvl1pPr>
              <a:defRPr/>
            </a:lvl1pPr>
          </a:lstStyle>
          <a:p>
            <a:pPr>
              <a:defRPr/>
            </a:pPr>
            <a:r>
              <a:rPr lang="en-GB"/>
              <a:t>© Pearson Education Ltd 2014. Copying permitted for purchasing institution only.  This material is not copyright free.</a:t>
            </a:r>
          </a:p>
        </p:txBody>
      </p:sp>
    </p:spTree>
    <p:extLst>
      <p:ext uri="{BB962C8B-B14F-4D97-AF65-F5344CB8AC3E}">
        <p14:creationId xmlns:p14="http://schemas.microsoft.com/office/powerpoint/2010/main" val="986853770"/>
      </p:ext>
    </p:extLst>
  </p:cSld>
  <p:clrMapOvr>
    <a:masterClrMapping/>
  </p:clrMapOvr>
  <p:transition>
    <p:sndAc>
      <p:stSnd>
        <p:snd r:embed="rId1"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4">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4">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4">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5">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6">
                                            <p:txEl>
                                              <p:pRg st="0" end="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499"/>
                                          </p:stCondLst>
                                        </p:cTn>
                                        <p:tgtEl>
                                          <p:spTgt spid="6">
                                            <p:txEl>
                                              <p:pRg st="1" end="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499"/>
                                          </p:stCondLst>
                                        </p:cTn>
                                        <p:tgtEl>
                                          <p:spTgt spid="6">
                                            <p:txEl>
                                              <p:pRg st="2" end="2"/>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499"/>
                                          </p:stCondLst>
                                        </p:cTn>
                                        <p:tgtEl>
                                          <p:spTgt spid="6">
                                            <p:txEl>
                                              <p:pRg st="3" end="3"/>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499"/>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showMasterPhAnim="0" type="titleOnly" preserve="1">
  <p:cSld name="Title Only">
    <p:spTree>
      <p:nvGrpSpPr>
        <p:cNvPr id="1" name=""/>
        <p:cNvGrpSpPr/>
        <p:nvPr/>
      </p:nvGrpSpPr>
      <p:grpSpPr>
        <a:xfrm>
          <a:off x="0" y="0"/>
          <a:ext cx="0" cy="0"/>
          <a:chOff x="0" y="0"/>
          <a:chExt cx="0" cy="0"/>
        </a:xfrm>
      </p:grpSpPr>
      <p:pic>
        <p:nvPicPr>
          <p:cNvPr id="3" name="Picture 12" descr="PhysicsPPTBottom">
            <a:extLst>
              <a:ext uri="{FF2B5EF4-FFF2-40B4-BE49-F238E27FC236}">
                <a16:creationId xmlns:a16="http://schemas.microsoft.com/office/drawing/2014/main" id="{A5117C17-4CAB-FC43-BC25-59EE02F413EB}"/>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 y="4799410"/>
            <a:ext cx="9140825" cy="344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1" descr="PhysicsPPTTop">
            <a:extLst>
              <a:ext uri="{FF2B5EF4-FFF2-40B4-BE49-F238E27FC236}">
                <a16:creationId xmlns:a16="http://schemas.microsoft.com/office/drawing/2014/main" id="{021C0B46-B6C1-1A45-B2B0-ADFC6E312757}"/>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 y="0"/>
            <a:ext cx="914082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13">
            <a:extLst>
              <a:ext uri="{FF2B5EF4-FFF2-40B4-BE49-F238E27FC236}">
                <a16:creationId xmlns:a16="http://schemas.microsoft.com/office/drawing/2014/main" id="{79BB8B69-1F8F-6642-A8C5-6919657EB57C}"/>
              </a:ext>
            </a:extLst>
          </p:cNvPr>
          <p:cNvSpPr txBox="1">
            <a:spLocks noChangeArrowheads="1"/>
          </p:cNvSpPr>
          <p:nvPr userDrawn="1"/>
        </p:nvSpPr>
        <p:spPr bwMode="auto">
          <a:xfrm>
            <a:off x="179388" y="141685"/>
            <a:ext cx="792162" cy="270272"/>
          </a:xfrm>
          <a:prstGeom prst="rect">
            <a:avLst/>
          </a:prstGeom>
          <a:noFill/>
          <a:ln w="9525">
            <a:noFill/>
            <a:miter lim="800000"/>
            <a:headEnd/>
            <a:tailEnd/>
          </a:ln>
        </p:spPr>
        <p:txBody>
          <a:bodyPr lIns="0" tIns="27000" rIns="0" bIns="27000"/>
          <a:lstStyle/>
          <a:p>
            <a:pPr algn="ctr">
              <a:defRPr/>
            </a:pPr>
            <a:r>
              <a:rPr lang="en-GB" sz="1650" dirty="0" err="1">
                <a:solidFill>
                  <a:srgbClr val="FFFFFF"/>
                </a:solidFill>
                <a:latin typeface="Arial Black" pitchFamily="34" charset="0"/>
                <a:cs typeface="+mn-cs"/>
              </a:rPr>
              <a:t>xXx</a:t>
            </a:r>
            <a:endParaRPr lang="en-GB" sz="1013" dirty="0">
              <a:latin typeface="Arial Black" pitchFamily="34" charset="0"/>
              <a:cs typeface="+mn-cs"/>
            </a:endParaRPr>
          </a:p>
        </p:txBody>
      </p:sp>
      <p:sp>
        <p:nvSpPr>
          <p:cNvPr id="6" name="Text Box 14">
            <a:extLst>
              <a:ext uri="{FF2B5EF4-FFF2-40B4-BE49-F238E27FC236}">
                <a16:creationId xmlns:a16="http://schemas.microsoft.com/office/drawing/2014/main" id="{87743608-CDEC-0D4A-8307-BA6D6149ADFA}"/>
              </a:ext>
            </a:extLst>
          </p:cNvPr>
          <p:cNvSpPr txBox="1">
            <a:spLocks noChangeArrowheads="1"/>
          </p:cNvSpPr>
          <p:nvPr userDrawn="1"/>
        </p:nvSpPr>
        <p:spPr bwMode="auto">
          <a:xfrm>
            <a:off x="1104901" y="165497"/>
            <a:ext cx="6335713" cy="270272"/>
          </a:xfrm>
          <a:prstGeom prst="rect">
            <a:avLst/>
          </a:prstGeom>
          <a:noFill/>
          <a:ln w="9525">
            <a:noFill/>
            <a:miter lim="800000"/>
            <a:headEnd/>
            <a:tailEnd/>
          </a:ln>
          <a:effectLst/>
        </p:spPr>
        <p:txBody>
          <a:bodyPr lIns="27000" tIns="27000" rIns="27000" bIns="27000" anchor="ctr"/>
          <a:lstStyle/>
          <a:p>
            <a:pPr>
              <a:spcBef>
                <a:spcPct val="50000"/>
              </a:spcBef>
              <a:defRPr/>
            </a:pPr>
            <a:r>
              <a:rPr lang="en-GB" sz="1800" b="1" dirty="0">
                <a:solidFill>
                  <a:schemeClr val="bg1"/>
                </a:solidFill>
                <a:latin typeface="Arial" charset="0"/>
                <a:cs typeface="+mn-cs"/>
              </a:rPr>
              <a:t>Unit title</a:t>
            </a:r>
          </a:p>
        </p:txBody>
      </p:sp>
      <p:sp>
        <p:nvSpPr>
          <p:cNvPr id="2" name="Title 1"/>
          <p:cNvSpPr>
            <a:spLocks noGrp="1"/>
          </p:cNvSpPr>
          <p:nvPr>
            <p:ph type="title"/>
          </p:nvPr>
        </p:nvSpPr>
        <p:spPr/>
        <p:txBody>
          <a:bodyPr/>
          <a:lstStyle/>
          <a:p>
            <a:r>
              <a:rPr lang="en-US"/>
              <a:t>Click to edit Master title style</a:t>
            </a:r>
            <a:endParaRPr lang="en-GB"/>
          </a:p>
        </p:txBody>
      </p:sp>
      <p:sp>
        <p:nvSpPr>
          <p:cNvPr id="7" name="Rectangle 5">
            <a:extLst>
              <a:ext uri="{FF2B5EF4-FFF2-40B4-BE49-F238E27FC236}">
                <a16:creationId xmlns:a16="http://schemas.microsoft.com/office/drawing/2014/main" id="{80AFF6A9-B30F-C742-8F15-6FD6C3855C90}"/>
              </a:ext>
            </a:extLst>
          </p:cNvPr>
          <p:cNvSpPr>
            <a:spLocks noGrp="1" noChangeArrowheads="1"/>
          </p:cNvSpPr>
          <p:nvPr>
            <p:ph type="ftr" sz="quarter" idx="10"/>
          </p:nvPr>
        </p:nvSpPr>
        <p:spPr/>
        <p:txBody>
          <a:bodyPr/>
          <a:lstStyle>
            <a:lvl1pPr>
              <a:defRPr/>
            </a:lvl1pPr>
          </a:lstStyle>
          <a:p>
            <a:pPr>
              <a:defRPr/>
            </a:pPr>
            <a:r>
              <a:rPr lang="en-GB"/>
              <a:t>© Pearson Education Ltd 2014. Copying permitted for purchasing institution only.  This material is not copyright free.</a:t>
            </a:r>
          </a:p>
        </p:txBody>
      </p:sp>
    </p:spTree>
    <p:extLst>
      <p:ext uri="{BB962C8B-B14F-4D97-AF65-F5344CB8AC3E}">
        <p14:creationId xmlns:p14="http://schemas.microsoft.com/office/powerpoint/2010/main" val="320898382"/>
      </p:ext>
    </p:extLst>
  </p:cSld>
  <p:clrMapOvr>
    <a:masterClrMapping/>
  </p:clrMapOvr>
  <p:transition>
    <p:sndAc>
      <p:stSnd>
        <p:snd r:embed="rId1" name="click.wav"/>
      </p:stSnd>
    </p:sndAc>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showMasterPhAnim="0" type="blank" preserve="1">
  <p:cSld name="Blank">
    <p:spTree>
      <p:nvGrpSpPr>
        <p:cNvPr id="1" name=""/>
        <p:cNvGrpSpPr/>
        <p:nvPr/>
      </p:nvGrpSpPr>
      <p:grpSpPr>
        <a:xfrm>
          <a:off x="0" y="0"/>
          <a:ext cx="0" cy="0"/>
          <a:chOff x="0" y="0"/>
          <a:chExt cx="0" cy="0"/>
        </a:xfrm>
      </p:grpSpPr>
      <p:pic>
        <p:nvPicPr>
          <p:cNvPr id="2" name="Picture 12" descr="PhysicsPPTBottom">
            <a:extLst>
              <a:ext uri="{FF2B5EF4-FFF2-40B4-BE49-F238E27FC236}">
                <a16:creationId xmlns:a16="http://schemas.microsoft.com/office/drawing/2014/main" id="{D7DB5B3C-319F-1942-90FA-66BF10CFC2E6}"/>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 y="4799410"/>
            <a:ext cx="9140825" cy="344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1" descr="PhysicsPPTTop">
            <a:extLst>
              <a:ext uri="{FF2B5EF4-FFF2-40B4-BE49-F238E27FC236}">
                <a16:creationId xmlns:a16="http://schemas.microsoft.com/office/drawing/2014/main" id="{0161C4A6-D28F-2E4D-87EA-E4A377C4263E}"/>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 y="0"/>
            <a:ext cx="914082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13">
            <a:extLst>
              <a:ext uri="{FF2B5EF4-FFF2-40B4-BE49-F238E27FC236}">
                <a16:creationId xmlns:a16="http://schemas.microsoft.com/office/drawing/2014/main" id="{AD6E057B-1B98-C14A-B304-09C664EACC2D}"/>
              </a:ext>
            </a:extLst>
          </p:cNvPr>
          <p:cNvSpPr txBox="1">
            <a:spLocks noChangeArrowheads="1"/>
          </p:cNvSpPr>
          <p:nvPr userDrawn="1"/>
        </p:nvSpPr>
        <p:spPr bwMode="auto">
          <a:xfrm>
            <a:off x="179388" y="141685"/>
            <a:ext cx="792162" cy="270272"/>
          </a:xfrm>
          <a:prstGeom prst="rect">
            <a:avLst/>
          </a:prstGeom>
          <a:noFill/>
          <a:ln w="9525">
            <a:noFill/>
            <a:miter lim="800000"/>
            <a:headEnd/>
            <a:tailEnd/>
          </a:ln>
        </p:spPr>
        <p:txBody>
          <a:bodyPr lIns="0" tIns="27000" rIns="0" bIns="27000"/>
          <a:lstStyle/>
          <a:p>
            <a:pPr algn="ctr">
              <a:defRPr/>
            </a:pPr>
            <a:r>
              <a:rPr lang="en-GB" sz="1650" dirty="0" err="1">
                <a:solidFill>
                  <a:srgbClr val="FFFFFF"/>
                </a:solidFill>
                <a:latin typeface="Arial Black" pitchFamily="34" charset="0"/>
                <a:cs typeface="+mn-cs"/>
              </a:rPr>
              <a:t>xXx</a:t>
            </a:r>
            <a:endParaRPr lang="en-GB" sz="1013" dirty="0">
              <a:latin typeface="Arial Black" pitchFamily="34" charset="0"/>
              <a:cs typeface="+mn-cs"/>
            </a:endParaRPr>
          </a:p>
        </p:txBody>
      </p:sp>
      <p:sp>
        <p:nvSpPr>
          <p:cNvPr id="5" name="Text Box 14">
            <a:extLst>
              <a:ext uri="{FF2B5EF4-FFF2-40B4-BE49-F238E27FC236}">
                <a16:creationId xmlns:a16="http://schemas.microsoft.com/office/drawing/2014/main" id="{92D89E8D-0D7A-A848-8C40-196E90E1F12E}"/>
              </a:ext>
            </a:extLst>
          </p:cNvPr>
          <p:cNvSpPr txBox="1">
            <a:spLocks noChangeArrowheads="1"/>
          </p:cNvSpPr>
          <p:nvPr userDrawn="1"/>
        </p:nvSpPr>
        <p:spPr bwMode="auto">
          <a:xfrm>
            <a:off x="1104901" y="165497"/>
            <a:ext cx="6335713" cy="270272"/>
          </a:xfrm>
          <a:prstGeom prst="rect">
            <a:avLst/>
          </a:prstGeom>
          <a:noFill/>
          <a:ln w="9525">
            <a:noFill/>
            <a:miter lim="800000"/>
            <a:headEnd/>
            <a:tailEnd/>
          </a:ln>
          <a:effectLst/>
        </p:spPr>
        <p:txBody>
          <a:bodyPr lIns="27000" tIns="27000" rIns="27000" bIns="27000" anchor="ctr"/>
          <a:lstStyle/>
          <a:p>
            <a:pPr>
              <a:spcBef>
                <a:spcPct val="50000"/>
              </a:spcBef>
              <a:defRPr/>
            </a:pPr>
            <a:r>
              <a:rPr lang="en-GB" sz="1800" b="1" dirty="0">
                <a:solidFill>
                  <a:schemeClr val="bg1"/>
                </a:solidFill>
                <a:latin typeface="Arial" charset="0"/>
                <a:cs typeface="+mn-cs"/>
              </a:rPr>
              <a:t>Unit title</a:t>
            </a:r>
          </a:p>
        </p:txBody>
      </p:sp>
      <p:sp>
        <p:nvSpPr>
          <p:cNvPr id="6" name="Footer Placeholder 5">
            <a:extLst>
              <a:ext uri="{FF2B5EF4-FFF2-40B4-BE49-F238E27FC236}">
                <a16:creationId xmlns:a16="http://schemas.microsoft.com/office/drawing/2014/main" id="{812B6B42-B917-1F4E-B4BF-EF6CA8E2DF9C}"/>
              </a:ext>
            </a:extLst>
          </p:cNvPr>
          <p:cNvSpPr>
            <a:spLocks noGrp="1" noChangeArrowheads="1"/>
          </p:cNvSpPr>
          <p:nvPr>
            <p:ph type="ftr" sz="quarter" idx="10"/>
          </p:nvPr>
        </p:nvSpPr>
        <p:spPr/>
        <p:txBody>
          <a:bodyPr/>
          <a:lstStyle>
            <a:lvl1pPr>
              <a:defRPr/>
            </a:lvl1pPr>
          </a:lstStyle>
          <a:p>
            <a:pPr>
              <a:defRPr/>
            </a:pPr>
            <a:r>
              <a:rPr lang="en-GB"/>
              <a:t>© Pearson Education Ltd 2014. Copying permitted for purchasing institution only.  This material is not copyright free.</a:t>
            </a:r>
          </a:p>
        </p:txBody>
      </p:sp>
    </p:spTree>
    <p:extLst>
      <p:ext uri="{BB962C8B-B14F-4D97-AF65-F5344CB8AC3E}">
        <p14:creationId xmlns:p14="http://schemas.microsoft.com/office/powerpoint/2010/main" val="2737984122"/>
      </p:ext>
    </p:extLst>
  </p:cSld>
  <p:clrMapOvr>
    <a:masterClrMapping/>
  </p:clrMapOvr>
  <p:transition>
    <p:sndAc>
      <p:stSnd>
        <p:snd r:embed="rId1" name="click.wav"/>
      </p:stSnd>
    </p:sndAc>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5"/>
            <a:ext cx="7772400" cy="973931"/>
          </a:xfrm>
          <a:prstGeom prst="rect">
            <a:avLst/>
          </a:prstGeo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a:prstGeom prst="rect">
            <a:avLst/>
          </a:prstGeo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764065474"/>
      </p:ext>
    </p:extLst>
  </p:cSld>
  <p:clrMapOvr>
    <a:masterClrMapping/>
  </p:clrMapOvr>
  <p:transition>
    <p:sndAc>
      <p:stSnd>
        <p:snd r:embed="rId1" name="click.wav"/>
      </p:stSnd>
    </p:sndAc>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showMasterPhAnim="0" type="objTx" preserve="1">
  <p:cSld name="Content with Caption">
    <p:spTree>
      <p:nvGrpSpPr>
        <p:cNvPr id="1" name=""/>
        <p:cNvGrpSpPr/>
        <p:nvPr/>
      </p:nvGrpSpPr>
      <p:grpSpPr>
        <a:xfrm>
          <a:off x="0" y="0"/>
          <a:ext cx="0" cy="0"/>
          <a:chOff x="0" y="0"/>
          <a:chExt cx="0" cy="0"/>
        </a:xfrm>
      </p:grpSpPr>
      <p:pic>
        <p:nvPicPr>
          <p:cNvPr id="5" name="Picture 12" descr="PhysicsPPTBottom">
            <a:extLst>
              <a:ext uri="{FF2B5EF4-FFF2-40B4-BE49-F238E27FC236}">
                <a16:creationId xmlns:a16="http://schemas.microsoft.com/office/drawing/2014/main" id="{B344DEA6-1C79-D84D-B9C2-15E94A29D79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 y="4799410"/>
            <a:ext cx="9140825" cy="344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descr="PhysicsPPTTop">
            <a:extLst>
              <a:ext uri="{FF2B5EF4-FFF2-40B4-BE49-F238E27FC236}">
                <a16:creationId xmlns:a16="http://schemas.microsoft.com/office/drawing/2014/main" id="{0C8DDECE-3E8A-AA41-B9B7-8EE0EF7834BD}"/>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 y="0"/>
            <a:ext cx="914082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3">
            <a:extLst>
              <a:ext uri="{FF2B5EF4-FFF2-40B4-BE49-F238E27FC236}">
                <a16:creationId xmlns:a16="http://schemas.microsoft.com/office/drawing/2014/main" id="{6BA87535-E2B5-F74B-983F-EF39BD6CE2B9}"/>
              </a:ext>
            </a:extLst>
          </p:cNvPr>
          <p:cNvSpPr txBox="1">
            <a:spLocks noChangeArrowheads="1"/>
          </p:cNvSpPr>
          <p:nvPr userDrawn="1"/>
        </p:nvSpPr>
        <p:spPr bwMode="auto">
          <a:xfrm>
            <a:off x="179388" y="141685"/>
            <a:ext cx="792162" cy="270272"/>
          </a:xfrm>
          <a:prstGeom prst="rect">
            <a:avLst/>
          </a:prstGeom>
          <a:noFill/>
          <a:ln w="9525">
            <a:noFill/>
            <a:miter lim="800000"/>
            <a:headEnd/>
            <a:tailEnd/>
          </a:ln>
        </p:spPr>
        <p:txBody>
          <a:bodyPr lIns="0" tIns="27000" rIns="0" bIns="27000"/>
          <a:lstStyle/>
          <a:p>
            <a:pPr algn="ctr">
              <a:defRPr/>
            </a:pPr>
            <a:r>
              <a:rPr lang="en-GB" sz="1650" dirty="0" err="1">
                <a:solidFill>
                  <a:srgbClr val="FFFFFF"/>
                </a:solidFill>
                <a:latin typeface="Arial Black" pitchFamily="34" charset="0"/>
                <a:cs typeface="+mn-cs"/>
              </a:rPr>
              <a:t>xXx</a:t>
            </a:r>
            <a:endParaRPr lang="en-GB" sz="1013" dirty="0">
              <a:latin typeface="Arial Black" pitchFamily="34" charset="0"/>
              <a:cs typeface="+mn-cs"/>
            </a:endParaRPr>
          </a:p>
        </p:txBody>
      </p:sp>
      <p:sp>
        <p:nvSpPr>
          <p:cNvPr id="8" name="Text Box 14">
            <a:extLst>
              <a:ext uri="{FF2B5EF4-FFF2-40B4-BE49-F238E27FC236}">
                <a16:creationId xmlns:a16="http://schemas.microsoft.com/office/drawing/2014/main" id="{E901E2A1-F4E4-D943-8570-43CC6289FDD7}"/>
              </a:ext>
            </a:extLst>
          </p:cNvPr>
          <p:cNvSpPr txBox="1">
            <a:spLocks noChangeArrowheads="1"/>
          </p:cNvSpPr>
          <p:nvPr userDrawn="1"/>
        </p:nvSpPr>
        <p:spPr bwMode="auto">
          <a:xfrm>
            <a:off x="1104901" y="165497"/>
            <a:ext cx="6335713" cy="270272"/>
          </a:xfrm>
          <a:prstGeom prst="rect">
            <a:avLst/>
          </a:prstGeom>
          <a:noFill/>
          <a:ln w="9525">
            <a:noFill/>
            <a:miter lim="800000"/>
            <a:headEnd/>
            <a:tailEnd/>
          </a:ln>
          <a:effectLst/>
        </p:spPr>
        <p:txBody>
          <a:bodyPr lIns="27000" tIns="27000" rIns="27000" bIns="27000" anchor="ctr"/>
          <a:lstStyle/>
          <a:p>
            <a:pPr>
              <a:spcBef>
                <a:spcPct val="50000"/>
              </a:spcBef>
              <a:defRPr/>
            </a:pPr>
            <a:r>
              <a:rPr lang="en-GB" sz="1800" b="1" dirty="0">
                <a:solidFill>
                  <a:schemeClr val="bg1"/>
                </a:solidFill>
                <a:latin typeface="Arial" charset="0"/>
                <a:cs typeface="+mn-cs"/>
              </a:rPr>
              <a:t>Unit title</a:t>
            </a:r>
          </a:p>
        </p:txBody>
      </p:sp>
      <p:sp>
        <p:nvSpPr>
          <p:cNvPr id="2" name="Title 1"/>
          <p:cNvSpPr>
            <a:spLocks noGrp="1"/>
          </p:cNvSpPr>
          <p:nvPr>
            <p:ph type="title"/>
          </p:nvPr>
        </p:nvSpPr>
        <p:spPr>
          <a:xfrm>
            <a:off x="457201" y="642924"/>
            <a:ext cx="3008313" cy="871538"/>
          </a:xfrm>
        </p:spPr>
        <p:txBody>
          <a:bodyPr anchor="b"/>
          <a:lstStyle>
            <a:lvl1pPr algn="l">
              <a:defRPr sz="1800" b="1"/>
            </a:lvl1pPr>
          </a:lstStyle>
          <a:p>
            <a:r>
              <a:rPr lang="en-US" dirty="0"/>
              <a:t>Click to edit Master title style</a:t>
            </a:r>
            <a:endParaRPr lang="en-GB" dirty="0"/>
          </a:p>
        </p:txBody>
      </p:sp>
      <p:sp>
        <p:nvSpPr>
          <p:cNvPr id="3" name="Content Placeholder 2"/>
          <p:cNvSpPr>
            <a:spLocks noGrp="1"/>
          </p:cNvSpPr>
          <p:nvPr>
            <p:ph idx="1"/>
          </p:nvPr>
        </p:nvSpPr>
        <p:spPr>
          <a:xfrm>
            <a:off x="3575050" y="642925"/>
            <a:ext cx="5111750" cy="3951698"/>
          </a:xfrm>
        </p:spPr>
        <p:txBody>
          <a:bodyPr/>
          <a:lstStyle>
            <a:lvl1pPr>
              <a:defRPr sz="1800"/>
            </a:lvl1pPr>
            <a:lvl2pPr>
              <a:defRPr sz="1800"/>
            </a:lvl2pPr>
            <a:lvl3pPr>
              <a:defRPr sz="1800"/>
            </a:lvl3pPr>
            <a:lvl4pPr>
              <a:defRPr sz="1800"/>
            </a:lvl4pPr>
            <a:lvl5pPr>
              <a:buNone/>
              <a:defRPr sz="1800"/>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p:cNvSpPr>
            <a:spLocks noGrp="1"/>
          </p:cNvSpPr>
          <p:nvPr>
            <p:ph type="body" sz="half" idx="2"/>
          </p:nvPr>
        </p:nvSpPr>
        <p:spPr>
          <a:xfrm>
            <a:off x="457201" y="1553759"/>
            <a:ext cx="3008313" cy="3040864"/>
          </a:xfrm>
        </p:spPr>
        <p:txBody>
          <a:bodyPr/>
          <a:lstStyle>
            <a:lvl1pPr marL="0" indent="0">
              <a:buNone/>
              <a:defRPr sz="18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sp>
        <p:nvSpPr>
          <p:cNvPr id="9" name="Rectangle 5">
            <a:extLst>
              <a:ext uri="{FF2B5EF4-FFF2-40B4-BE49-F238E27FC236}">
                <a16:creationId xmlns:a16="http://schemas.microsoft.com/office/drawing/2014/main" id="{0FA808FC-43D0-F940-99D6-E7538FB92F8D}"/>
              </a:ext>
            </a:extLst>
          </p:cNvPr>
          <p:cNvSpPr>
            <a:spLocks noGrp="1" noChangeArrowheads="1"/>
          </p:cNvSpPr>
          <p:nvPr>
            <p:ph type="ftr" sz="quarter" idx="10"/>
          </p:nvPr>
        </p:nvSpPr>
        <p:spPr/>
        <p:txBody>
          <a:bodyPr/>
          <a:lstStyle>
            <a:lvl1pPr>
              <a:defRPr/>
            </a:lvl1pPr>
          </a:lstStyle>
          <a:p>
            <a:pPr>
              <a:defRPr/>
            </a:pPr>
            <a:r>
              <a:rPr lang="en-GB"/>
              <a:t>© Pearson Education Ltd 2014. Copying permitted for purchasing institution only.  This material is not copyright free.</a:t>
            </a:r>
          </a:p>
        </p:txBody>
      </p:sp>
    </p:spTree>
    <p:extLst>
      <p:ext uri="{BB962C8B-B14F-4D97-AF65-F5344CB8AC3E}">
        <p14:creationId xmlns:p14="http://schemas.microsoft.com/office/powerpoint/2010/main" val="1222041950"/>
      </p:ext>
    </p:extLst>
  </p:cSld>
  <p:clrMapOvr>
    <a:masterClrMapping/>
  </p:clrMapOvr>
  <p:transition>
    <p:sndAc>
      <p:stSnd>
        <p:snd r:embed="rId1"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showMasterPhAnim="0" type="picTx" preserve="1">
  <p:cSld name="Picture with Caption">
    <p:spTree>
      <p:nvGrpSpPr>
        <p:cNvPr id="1" name=""/>
        <p:cNvGrpSpPr/>
        <p:nvPr/>
      </p:nvGrpSpPr>
      <p:grpSpPr>
        <a:xfrm>
          <a:off x="0" y="0"/>
          <a:ext cx="0" cy="0"/>
          <a:chOff x="0" y="0"/>
          <a:chExt cx="0" cy="0"/>
        </a:xfrm>
      </p:grpSpPr>
      <p:pic>
        <p:nvPicPr>
          <p:cNvPr id="5" name="Picture 12" descr="PhysicsPPTBottom">
            <a:extLst>
              <a:ext uri="{FF2B5EF4-FFF2-40B4-BE49-F238E27FC236}">
                <a16:creationId xmlns:a16="http://schemas.microsoft.com/office/drawing/2014/main" id="{C20178A2-954A-5949-9A40-0A19E70D2D24}"/>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 y="4799410"/>
            <a:ext cx="9140825" cy="344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descr="PhysicsPPTTop">
            <a:extLst>
              <a:ext uri="{FF2B5EF4-FFF2-40B4-BE49-F238E27FC236}">
                <a16:creationId xmlns:a16="http://schemas.microsoft.com/office/drawing/2014/main" id="{EA1165F1-C1AB-3A47-BB06-74A6FBB8A5DD}"/>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 y="0"/>
            <a:ext cx="914082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3">
            <a:extLst>
              <a:ext uri="{FF2B5EF4-FFF2-40B4-BE49-F238E27FC236}">
                <a16:creationId xmlns:a16="http://schemas.microsoft.com/office/drawing/2014/main" id="{9FBF56F0-EEEB-C54B-8F0A-22E1E2FB1975}"/>
              </a:ext>
            </a:extLst>
          </p:cNvPr>
          <p:cNvSpPr txBox="1">
            <a:spLocks noChangeArrowheads="1"/>
          </p:cNvSpPr>
          <p:nvPr userDrawn="1"/>
        </p:nvSpPr>
        <p:spPr bwMode="auto">
          <a:xfrm>
            <a:off x="179388" y="141685"/>
            <a:ext cx="792162" cy="270272"/>
          </a:xfrm>
          <a:prstGeom prst="rect">
            <a:avLst/>
          </a:prstGeom>
          <a:noFill/>
          <a:ln w="9525">
            <a:noFill/>
            <a:miter lim="800000"/>
            <a:headEnd/>
            <a:tailEnd/>
          </a:ln>
        </p:spPr>
        <p:txBody>
          <a:bodyPr lIns="0" tIns="27000" rIns="0" bIns="27000"/>
          <a:lstStyle/>
          <a:p>
            <a:pPr algn="ctr">
              <a:defRPr/>
            </a:pPr>
            <a:r>
              <a:rPr lang="en-GB" sz="1650" dirty="0" err="1">
                <a:solidFill>
                  <a:srgbClr val="FFFFFF"/>
                </a:solidFill>
                <a:latin typeface="Arial Black" pitchFamily="34" charset="0"/>
                <a:cs typeface="+mn-cs"/>
              </a:rPr>
              <a:t>xXx</a:t>
            </a:r>
            <a:endParaRPr lang="en-GB" sz="1013" dirty="0">
              <a:latin typeface="Arial Black" pitchFamily="34" charset="0"/>
              <a:cs typeface="+mn-cs"/>
            </a:endParaRPr>
          </a:p>
        </p:txBody>
      </p:sp>
      <p:sp>
        <p:nvSpPr>
          <p:cNvPr id="8" name="Text Box 14">
            <a:extLst>
              <a:ext uri="{FF2B5EF4-FFF2-40B4-BE49-F238E27FC236}">
                <a16:creationId xmlns:a16="http://schemas.microsoft.com/office/drawing/2014/main" id="{B41A0207-9211-7944-AB8F-988D9D75AF15}"/>
              </a:ext>
            </a:extLst>
          </p:cNvPr>
          <p:cNvSpPr txBox="1">
            <a:spLocks noChangeArrowheads="1"/>
          </p:cNvSpPr>
          <p:nvPr userDrawn="1"/>
        </p:nvSpPr>
        <p:spPr bwMode="auto">
          <a:xfrm>
            <a:off x="1104901" y="165497"/>
            <a:ext cx="6335713" cy="270272"/>
          </a:xfrm>
          <a:prstGeom prst="rect">
            <a:avLst/>
          </a:prstGeom>
          <a:noFill/>
          <a:ln w="9525">
            <a:noFill/>
            <a:miter lim="800000"/>
            <a:headEnd/>
            <a:tailEnd/>
          </a:ln>
          <a:effectLst/>
        </p:spPr>
        <p:txBody>
          <a:bodyPr lIns="27000" tIns="27000" rIns="27000" bIns="27000" anchor="ctr"/>
          <a:lstStyle/>
          <a:p>
            <a:pPr>
              <a:spcBef>
                <a:spcPct val="50000"/>
              </a:spcBef>
              <a:defRPr/>
            </a:pPr>
            <a:r>
              <a:rPr lang="en-GB" sz="1800" b="1" dirty="0">
                <a:solidFill>
                  <a:schemeClr val="bg1"/>
                </a:solidFill>
                <a:latin typeface="Arial" charset="0"/>
                <a:cs typeface="+mn-cs"/>
              </a:rPr>
              <a:t>Unit title</a:t>
            </a:r>
          </a:p>
        </p:txBody>
      </p:sp>
      <p:sp>
        <p:nvSpPr>
          <p:cNvPr id="2" name="Title 1"/>
          <p:cNvSpPr>
            <a:spLocks noGrp="1"/>
          </p:cNvSpPr>
          <p:nvPr>
            <p:ph type="title"/>
          </p:nvPr>
        </p:nvSpPr>
        <p:spPr>
          <a:xfrm>
            <a:off x="1792288" y="3600450"/>
            <a:ext cx="5486400" cy="425054"/>
          </a:xfrm>
        </p:spPr>
        <p:txBody>
          <a:bodyPr anchor="b"/>
          <a:lstStyle>
            <a:lvl1pPr algn="l">
              <a:defRPr sz="1800" b="1"/>
            </a:lvl1pPr>
          </a:lstStyle>
          <a:p>
            <a:r>
              <a:rPr lang="en-US" dirty="0"/>
              <a:t>Click to edit Master title style</a:t>
            </a:r>
            <a:endParaRPr lang="en-GB" dirty="0"/>
          </a:p>
        </p:txBody>
      </p:sp>
      <p:sp>
        <p:nvSpPr>
          <p:cNvPr id="3" name="Picture Placeholder 2"/>
          <p:cNvSpPr>
            <a:spLocks noGrp="1"/>
          </p:cNvSpPr>
          <p:nvPr>
            <p:ph type="pic" idx="1"/>
          </p:nvPr>
        </p:nvSpPr>
        <p:spPr>
          <a:xfrm>
            <a:off x="1792288" y="589345"/>
            <a:ext cx="5486400" cy="2956336"/>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GB" noProof="0"/>
          </a:p>
        </p:txBody>
      </p:sp>
      <p:sp>
        <p:nvSpPr>
          <p:cNvPr id="4" name="Text Placeholder 3"/>
          <p:cNvSpPr>
            <a:spLocks noGrp="1"/>
          </p:cNvSpPr>
          <p:nvPr>
            <p:ph type="body" sz="half" idx="2"/>
          </p:nvPr>
        </p:nvSpPr>
        <p:spPr>
          <a:xfrm>
            <a:off x="1792288" y="4071948"/>
            <a:ext cx="5486400" cy="557202"/>
          </a:xfrm>
        </p:spPr>
        <p:txBody>
          <a:bodyPr anchor="b"/>
          <a:lstStyle>
            <a:lvl1pPr marL="0" indent="0">
              <a:buNone/>
              <a:defRPr sz="18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sp>
        <p:nvSpPr>
          <p:cNvPr id="9" name="Rectangle 5">
            <a:extLst>
              <a:ext uri="{FF2B5EF4-FFF2-40B4-BE49-F238E27FC236}">
                <a16:creationId xmlns:a16="http://schemas.microsoft.com/office/drawing/2014/main" id="{3D273E1A-33D1-F04F-AF15-96936DB76A8E}"/>
              </a:ext>
            </a:extLst>
          </p:cNvPr>
          <p:cNvSpPr>
            <a:spLocks noGrp="1" noChangeArrowheads="1"/>
          </p:cNvSpPr>
          <p:nvPr>
            <p:ph type="ftr" sz="quarter" idx="10"/>
          </p:nvPr>
        </p:nvSpPr>
        <p:spPr/>
        <p:txBody>
          <a:bodyPr/>
          <a:lstStyle>
            <a:lvl1pPr>
              <a:defRPr/>
            </a:lvl1pPr>
          </a:lstStyle>
          <a:p>
            <a:pPr>
              <a:defRPr/>
            </a:pPr>
            <a:r>
              <a:rPr lang="en-GB"/>
              <a:t>© Pearson Education Ltd 2014. Copying permitted for purchasing institution only.  This material is not copyright free.</a:t>
            </a:r>
          </a:p>
        </p:txBody>
      </p:sp>
    </p:spTree>
    <p:extLst>
      <p:ext uri="{BB962C8B-B14F-4D97-AF65-F5344CB8AC3E}">
        <p14:creationId xmlns:p14="http://schemas.microsoft.com/office/powerpoint/2010/main" val="1496799359"/>
      </p:ext>
    </p:extLst>
  </p:cSld>
  <p:clrMapOvr>
    <a:masterClrMapping/>
  </p:clrMapOvr>
  <p:transition>
    <p:sndAc>
      <p:stSnd>
        <p:snd r:embed="rId1"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showMasterPhAnim="0" type="vertTx" preserve="1">
  <p:cSld name="Title and Vertical Text">
    <p:spTree>
      <p:nvGrpSpPr>
        <p:cNvPr id="1" name=""/>
        <p:cNvGrpSpPr/>
        <p:nvPr/>
      </p:nvGrpSpPr>
      <p:grpSpPr>
        <a:xfrm>
          <a:off x="0" y="0"/>
          <a:ext cx="0" cy="0"/>
          <a:chOff x="0" y="0"/>
          <a:chExt cx="0" cy="0"/>
        </a:xfrm>
      </p:grpSpPr>
      <p:pic>
        <p:nvPicPr>
          <p:cNvPr id="4" name="Picture 12" descr="PhysicsPPTBottom">
            <a:extLst>
              <a:ext uri="{FF2B5EF4-FFF2-40B4-BE49-F238E27FC236}">
                <a16:creationId xmlns:a16="http://schemas.microsoft.com/office/drawing/2014/main" id="{1C512D68-E353-144A-AAC4-42C84400C69D}"/>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 y="4799410"/>
            <a:ext cx="9140825" cy="344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PhysicsPPTTop">
            <a:extLst>
              <a:ext uri="{FF2B5EF4-FFF2-40B4-BE49-F238E27FC236}">
                <a16:creationId xmlns:a16="http://schemas.microsoft.com/office/drawing/2014/main" id="{A94EC82C-3809-5547-BA99-9BC84C43CFE5}"/>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 y="0"/>
            <a:ext cx="914082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3">
            <a:extLst>
              <a:ext uri="{FF2B5EF4-FFF2-40B4-BE49-F238E27FC236}">
                <a16:creationId xmlns:a16="http://schemas.microsoft.com/office/drawing/2014/main" id="{B2D43B09-D6C3-2740-B162-13627548C9EA}"/>
              </a:ext>
            </a:extLst>
          </p:cNvPr>
          <p:cNvSpPr txBox="1">
            <a:spLocks noChangeArrowheads="1"/>
          </p:cNvSpPr>
          <p:nvPr userDrawn="1"/>
        </p:nvSpPr>
        <p:spPr bwMode="auto">
          <a:xfrm>
            <a:off x="179388" y="141685"/>
            <a:ext cx="792162" cy="270272"/>
          </a:xfrm>
          <a:prstGeom prst="rect">
            <a:avLst/>
          </a:prstGeom>
          <a:noFill/>
          <a:ln w="9525">
            <a:noFill/>
            <a:miter lim="800000"/>
            <a:headEnd/>
            <a:tailEnd/>
          </a:ln>
        </p:spPr>
        <p:txBody>
          <a:bodyPr lIns="0" tIns="27000" rIns="0" bIns="27000"/>
          <a:lstStyle/>
          <a:p>
            <a:pPr algn="ctr">
              <a:defRPr/>
            </a:pPr>
            <a:r>
              <a:rPr lang="en-GB" sz="1650" dirty="0" err="1">
                <a:solidFill>
                  <a:srgbClr val="FFFFFF"/>
                </a:solidFill>
                <a:latin typeface="Arial Black" pitchFamily="34" charset="0"/>
                <a:cs typeface="+mn-cs"/>
              </a:rPr>
              <a:t>xXx</a:t>
            </a:r>
            <a:endParaRPr lang="en-GB" sz="1013" dirty="0">
              <a:latin typeface="Arial Black" pitchFamily="34" charset="0"/>
              <a:cs typeface="+mn-cs"/>
            </a:endParaRPr>
          </a:p>
        </p:txBody>
      </p:sp>
      <p:sp>
        <p:nvSpPr>
          <p:cNvPr id="7" name="Text Box 14">
            <a:extLst>
              <a:ext uri="{FF2B5EF4-FFF2-40B4-BE49-F238E27FC236}">
                <a16:creationId xmlns:a16="http://schemas.microsoft.com/office/drawing/2014/main" id="{A254C544-8347-6E42-AC1A-6558CE41CF90}"/>
              </a:ext>
            </a:extLst>
          </p:cNvPr>
          <p:cNvSpPr txBox="1">
            <a:spLocks noChangeArrowheads="1"/>
          </p:cNvSpPr>
          <p:nvPr userDrawn="1"/>
        </p:nvSpPr>
        <p:spPr bwMode="auto">
          <a:xfrm>
            <a:off x="1104901" y="165497"/>
            <a:ext cx="6335713" cy="270272"/>
          </a:xfrm>
          <a:prstGeom prst="rect">
            <a:avLst/>
          </a:prstGeom>
          <a:noFill/>
          <a:ln w="9525">
            <a:noFill/>
            <a:miter lim="800000"/>
            <a:headEnd/>
            <a:tailEnd/>
          </a:ln>
          <a:effectLst/>
        </p:spPr>
        <p:txBody>
          <a:bodyPr lIns="27000" tIns="27000" rIns="27000" bIns="27000" anchor="ctr"/>
          <a:lstStyle/>
          <a:p>
            <a:pPr>
              <a:spcBef>
                <a:spcPct val="50000"/>
              </a:spcBef>
              <a:defRPr/>
            </a:pPr>
            <a:r>
              <a:rPr lang="en-GB" sz="1800" b="1" dirty="0">
                <a:solidFill>
                  <a:schemeClr val="bg1"/>
                </a:solidFill>
                <a:latin typeface="Arial" charset="0"/>
                <a:cs typeface="+mn-cs"/>
              </a:rPr>
              <a:t>Unit title</a:t>
            </a:r>
          </a:p>
        </p:txBody>
      </p:sp>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lvl5pPr>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Rectangle 5">
            <a:extLst>
              <a:ext uri="{FF2B5EF4-FFF2-40B4-BE49-F238E27FC236}">
                <a16:creationId xmlns:a16="http://schemas.microsoft.com/office/drawing/2014/main" id="{CD30F9D8-60F4-FD40-87D6-69C958CF80CC}"/>
              </a:ext>
            </a:extLst>
          </p:cNvPr>
          <p:cNvSpPr>
            <a:spLocks noGrp="1" noChangeArrowheads="1"/>
          </p:cNvSpPr>
          <p:nvPr>
            <p:ph type="ftr" sz="quarter" idx="10"/>
          </p:nvPr>
        </p:nvSpPr>
        <p:spPr/>
        <p:txBody>
          <a:bodyPr/>
          <a:lstStyle>
            <a:lvl1pPr>
              <a:defRPr/>
            </a:lvl1pPr>
          </a:lstStyle>
          <a:p>
            <a:pPr>
              <a:defRPr/>
            </a:pPr>
            <a:r>
              <a:rPr lang="en-GB"/>
              <a:t>© Pearson Education Ltd 2014. Copying permitted for purchasing institution only.  This material is not copyright free.</a:t>
            </a:r>
          </a:p>
        </p:txBody>
      </p:sp>
    </p:spTree>
    <p:extLst>
      <p:ext uri="{BB962C8B-B14F-4D97-AF65-F5344CB8AC3E}">
        <p14:creationId xmlns:p14="http://schemas.microsoft.com/office/powerpoint/2010/main" val="1799182725"/>
      </p:ext>
    </p:extLst>
  </p:cSld>
  <p:clrMapOvr>
    <a:masterClrMapping/>
  </p:clrMapOvr>
  <p:transition>
    <p:sndAc>
      <p:stSnd>
        <p:snd r:embed="rId1"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showMasterPhAnim="0" type="vertTitleAndTx" preserve="1">
  <p:cSld name="Vertical Title and Text">
    <p:spTree>
      <p:nvGrpSpPr>
        <p:cNvPr id="1" name=""/>
        <p:cNvGrpSpPr/>
        <p:nvPr/>
      </p:nvGrpSpPr>
      <p:grpSpPr>
        <a:xfrm>
          <a:off x="0" y="0"/>
          <a:ext cx="0" cy="0"/>
          <a:chOff x="0" y="0"/>
          <a:chExt cx="0" cy="0"/>
        </a:xfrm>
      </p:grpSpPr>
      <p:pic>
        <p:nvPicPr>
          <p:cNvPr id="4" name="Picture 12" descr="PhysicsPPTBottom">
            <a:extLst>
              <a:ext uri="{FF2B5EF4-FFF2-40B4-BE49-F238E27FC236}">
                <a16:creationId xmlns:a16="http://schemas.microsoft.com/office/drawing/2014/main" id="{A97D2BF2-3559-D649-8C53-EBE44791A145}"/>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 y="4799410"/>
            <a:ext cx="9140825" cy="344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PhysicsPPTTop">
            <a:extLst>
              <a:ext uri="{FF2B5EF4-FFF2-40B4-BE49-F238E27FC236}">
                <a16:creationId xmlns:a16="http://schemas.microsoft.com/office/drawing/2014/main" id="{BAAA6C43-9C82-844F-80F9-720246C5B734}"/>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 y="0"/>
            <a:ext cx="914082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3">
            <a:extLst>
              <a:ext uri="{FF2B5EF4-FFF2-40B4-BE49-F238E27FC236}">
                <a16:creationId xmlns:a16="http://schemas.microsoft.com/office/drawing/2014/main" id="{0AACD885-281A-FC4D-8A47-9C6EC7A1EC13}"/>
              </a:ext>
            </a:extLst>
          </p:cNvPr>
          <p:cNvSpPr txBox="1">
            <a:spLocks noChangeArrowheads="1"/>
          </p:cNvSpPr>
          <p:nvPr userDrawn="1"/>
        </p:nvSpPr>
        <p:spPr bwMode="auto">
          <a:xfrm>
            <a:off x="179388" y="141685"/>
            <a:ext cx="792162" cy="270272"/>
          </a:xfrm>
          <a:prstGeom prst="rect">
            <a:avLst/>
          </a:prstGeom>
          <a:noFill/>
          <a:ln w="9525">
            <a:noFill/>
            <a:miter lim="800000"/>
            <a:headEnd/>
            <a:tailEnd/>
          </a:ln>
        </p:spPr>
        <p:txBody>
          <a:bodyPr lIns="0" tIns="27000" rIns="0" bIns="27000"/>
          <a:lstStyle/>
          <a:p>
            <a:pPr algn="ctr">
              <a:defRPr/>
            </a:pPr>
            <a:r>
              <a:rPr lang="en-GB" sz="1650" dirty="0" err="1">
                <a:solidFill>
                  <a:srgbClr val="FFFFFF"/>
                </a:solidFill>
                <a:latin typeface="Arial Black" pitchFamily="34" charset="0"/>
                <a:cs typeface="+mn-cs"/>
              </a:rPr>
              <a:t>xXx</a:t>
            </a:r>
            <a:endParaRPr lang="en-GB" sz="1013" dirty="0">
              <a:latin typeface="Arial Black" pitchFamily="34" charset="0"/>
              <a:cs typeface="+mn-cs"/>
            </a:endParaRPr>
          </a:p>
        </p:txBody>
      </p:sp>
      <p:sp>
        <p:nvSpPr>
          <p:cNvPr id="7" name="Text Box 14">
            <a:extLst>
              <a:ext uri="{FF2B5EF4-FFF2-40B4-BE49-F238E27FC236}">
                <a16:creationId xmlns:a16="http://schemas.microsoft.com/office/drawing/2014/main" id="{FB48A4F9-9473-B046-89DF-A5B40D158A4F}"/>
              </a:ext>
            </a:extLst>
          </p:cNvPr>
          <p:cNvSpPr txBox="1">
            <a:spLocks noChangeArrowheads="1"/>
          </p:cNvSpPr>
          <p:nvPr userDrawn="1"/>
        </p:nvSpPr>
        <p:spPr bwMode="auto">
          <a:xfrm>
            <a:off x="1104901" y="165497"/>
            <a:ext cx="6335713" cy="270272"/>
          </a:xfrm>
          <a:prstGeom prst="rect">
            <a:avLst/>
          </a:prstGeom>
          <a:noFill/>
          <a:ln w="9525">
            <a:noFill/>
            <a:miter lim="800000"/>
            <a:headEnd/>
            <a:tailEnd/>
          </a:ln>
          <a:effectLst/>
        </p:spPr>
        <p:txBody>
          <a:bodyPr lIns="27000" tIns="27000" rIns="27000" bIns="27000" anchor="ctr"/>
          <a:lstStyle/>
          <a:p>
            <a:pPr>
              <a:spcBef>
                <a:spcPct val="50000"/>
              </a:spcBef>
              <a:defRPr/>
            </a:pPr>
            <a:r>
              <a:rPr lang="en-GB" sz="1800" b="1" dirty="0">
                <a:solidFill>
                  <a:schemeClr val="bg1"/>
                </a:solidFill>
                <a:latin typeface="Arial" charset="0"/>
                <a:cs typeface="+mn-cs"/>
              </a:rPr>
              <a:t>Unit title</a:t>
            </a:r>
          </a:p>
        </p:txBody>
      </p:sp>
      <p:sp>
        <p:nvSpPr>
          <p:cNvPr id="2" name="Vertical Title 1"/>
          <p:cNvSpPr>
            <a:spLocks noGrp="1"/>
          </p:cNvSpPr>
          <p:nvPr>
            <p:ph type="title" orient="vert"/>
          </p:nvPr>
        </p:nvSpPr>
        <p:spPr>
          <a:xfrm>
            <a:off x="6605588" y="627460"/>
            <a:ext cx="2070100" cy="393501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95288" y="627460"/>
            <a:ext cx="6057900" cy="3935015"/>
          </a:xfrm>
        </p:spPr>
        <p:txBody>
          <a:bodyPr vert="eaVert"/>
          <a:lstStyle>
            <a:lvl5pPr>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Rectangle 5">
            <a:extLst>
              <a:ext uri="{FF2B5EF4-FFF2-40B4-BE49-F238E27FC236}">
                <a16:creationId xmlns:a16="http://schemas.microsoft.com/office/drawing/2014/main" id="{D9A7D328-1B17-F146-8297-865DC0924CBD}"/>
              </a:ext>
            </a:extLst>
          </p:cNvPr>
          <p:cNvSpPr>
            <a:spLocks noGrp="1" noChangeArrowheads="1"/>
          </p:cNvSpPr>
          <p:nvPr>
            <p:ph type="ftr" sz="quarter" idx="10"/>
          </p:nvPr>
        </p:nvSpPr>
        <p:spPr/>
        <p:txBody>
          <a:bodyPr/>
          <a:lstStyle>
            <a:lvl1pPr>
              <a:defRPr/>
            </a:lvl1pPr>
          </a:lstStyle>
          <a:p>
            <a:pPr>
              <a:defRPr/>
            </a:pPr>
            <a:r>
              <a:rPr lang="en-GB"/>
              <a:t>© Pearson Education Ltd 2014. Copying permitted for purchasing institution only.  This material is not copyright free.</a:t>
            </a:r>
          </a:p>
        </p:txBody>
      </p:sp>
    </p:spTree>
    <p:extLst>
      <p:ext uri="{BB962C8B-B14F-4D97-AF65-F5344CB8AC3E}">
        <p14:creationId xmlns:p14="http://schemas.microsoft.com/office/powerpoint/2010/main" val="763418618"/>
      </p:ext>
    </p:extLst>
  </p:cSld>
  <p:clrMapOvr>
    <a:masterClrMapping/>
  </p:clrMapOvr>
  <p:transition>
    <p:sndAc>
      <p:stSnd>
        <p:snd r:embed="rId1"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showMasterPhAnim="0" type="tbl" preserve="1">
  <p:cSld name="Title and Table">
    <p:spTree>
      <p:nvGrpSpPr>
        <p:cNvPr id="1" name=""/>
        <p:cNvGrpSpPr/>
        <p:nvPr/>
      </p:nvGrpSpPr>
      <p:grpSpPr>
        <a:xfrm>
          <a:off x="0" y="0"/>
          <a:ext cx="0" cy="0"/>
          <a:chOff x="0" y="0"/>
          <a:chExt cx="0" cy="0"/>
        </a:xfrm>
      </p:grpSpPr>
      <p:pic>
        <p:nvPicPr>
          <p:cNvPr id="4" name="Picture 12" descr="PhysicsPPTBottom">
            <a:extLst>
              <a:ext uri="{FF2B5EF4-FFF2-40B4-BE49-F238E27FC236}">
                <a16:creationId xmlns:a16="http://schemas.microsoft.com/office/drawing/2014/main" id="{E9925FA6-59B4-1149-9CBA-D0CEE3CB75E2}"/>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 y="4799410"/>
            <a:ext cx="9140825" cy="344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PhysicsPPTTop">
            <a:extLst>
              <a:ext uri="{FF2B5EF4-FFF2-40B4-BE49-F238E27FC236}">
                <a16:creationId xmlns:a16="http://schemas.microsoft.com/office/drawing/2014/main" id="{9F5D0088-ADBE-F847-BD36-AB2A0CC003BE}"/>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 y="0"/>
            <a:ext cx="914082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3">
            <a:extLst>
              <a:ext uri="{FF2B5EF4-FFF2-40B4-BE49-F238E27FC236}">
                <a16:creationId xmlns:a16="http://schemas.microsoft.com/office/drawing/2014/main" id="{24F82CFE-3865-4D44-A44B-07D38868B50E}"/>
              </a:ext>
            </a:extLst>
          </p:cNvPr>
          <p:cNvSpPr txBox="1">
            <a:spLocks noChangeArrowheads="1"/>
          </p:cNvSpPr>
          <p:nvPr userDrawn="1"/>
        </p:nvSpPr>
        <p:spPr bwMode="auto">
          <a:xfrm>
            <a:off x="179388" y="141685"/>
            <a:ext cx="792162" cy="270272"/>
          </a:xfrm>
          <a:prstGeom prst="rect">
            <a:avLst/>
          </a:prstGeom>
          <a:noFill/>
          <a:ln w="9525">
            <a:noFill/>
            <a:miter lim="800000"/>
            <a:headEnd/>
            <a:tailEnd/>
          </a:ln>
        </p:spPr>
        <p:txBody>
          <a:bodyPr lIns="0" tIns="27000" rIns="0" bIns="27000"/>
          <a:lstStyle/>
          <a:p>
            <a:pPr algn="ctr">
              <a:defRPr/>
            </a:pPr>
            <a:r>
              <a:rPr lang="en-GB" sz="1650" dirty="0" err="1">
                <a:solidFill>
                  <a:srgbClr val="FFFFFF"/>
                </a:solidFill>
                <a:latin typeface="Arial Black" pitchFamily="34" charset="0"/>
                <a:cs typeface="+mn-cs"/>
              </a:rPr>
              <a:t>xXx</a:t>
            </a:r>
            <a:endParaRPr lang="en-GB" sz="1013" dirty="0">
              <a:latin typeface="Arial Black" pitchFamily="34" charset="0"/>
              <a:cs typeface="+mn-cs"/>
            </a:endParaRPr>
          </a:p>
        </p:txBody>
      </p:sp>
      <p:sp>
        <p:nvSpPr>
          <p:cNvPr id="7" name="Text Box 14">
            <a:extLst>
              <a:ext uri="{FF2B5EF4-FFF2-40B4-BE49-F238E27FC236}">
                <a16:creationId xmlns:a16="http://schemas.microsoft.com/office/drawing/2014/main" id="{7BD9A379-66F0-FB41-9875-FE26700FC752}"/>
              </a:ext>
            </a:extLst>
          </p:cNvPr>
          <p:cNvSpPr txBox="1">
            <a:spLocks noChangeArrowheads="1"/>
          </p:cNvSpPr>
          <p:nvPr userDrawn="1"/>
        </p:nvSpPr>
        <p:spPr bwMode="auto">
          <a:xfrm>
            <a:off x="1104901" y="165497"/>
            <a:ext cx="6335713" cy="270272"/>
          </a:xfrm>
          <a:prstGeom prst="rect">
            <a:avLst/>
          </a:prstGeom>
          <a:noFill/>
          <a:ln w="9525">
            <a:noFill/>
            <a:miter lim="800000"/>
            <a:headEnd/>
            <a:tailEnd/>
          </a:ln>
          <a:effectLst/>
        </p:spPr>
        <p:txBody>
          <a:bodyPr lIns="27000" tIns="27000" rIns="27000" bIns="27000" anchor="ctr"/>
          <a:lstStyle/>
          <a:p>
            <a:pPr>
              <a:spcBef>
                <a:spcPct val="50000"/>
              </a:spcBef>
              <a:defRPr/>
            </a:pPr>
            <a:r>
              <a:rPr lang="en-GB" sz="1800" b="1" dirty="0">
                <a:solidFill>
                  <a:schemeClr val="bg1"/>
                </a:solidFill>
                <a:latin typeface="Arial" charset="0"/>
                <a:cs typeface="+mn-cs"/>
              </a:rPr>
              <a:t>Unit title</a:t>
            </a:r>
          </a:p>
        </p:txBody>
      </p:sp>
      <p:sp>
        <p:nvSpPr>
          <p:cNvPr id="2" name="Title 1"/>
          <p:cNvSpPr>
            <a:spLocks noGrp="1"/>
          </p:cNvSpPr>
          <p:nvPr>
            <p:ph type="title"/>
          </p:nvPr>
        </p:nvSpPr>
        <p:spPr>
          <a:xfrm>
            <a:off x="395288" y="627460"/>
            <a:ext cx="8229600" cy="540544"/>
          </a:xfrm>
        </p:spPr>
        <p:txBody>
          <a:bodyPr/>
          <a:lstStyle/>
          <a:p>
            <a:r>
              <a:rPr lang="en-US"/>
              <a:t>Click to edit Master title style</a:t>
            </a:r>
            <a:endParaRPr lang="en-GB"/>
          </a:p>
        </p:txBody>
      </p:sp>
      <p:sp>
        <p:nvSpPr>
          <p:cNvPr id="3" name="Table Placeholder 2"/>
          <p:cNvSpPr>
            <a:spLocks noGrp="1"/>
          </p:cNvSpPr>
          <p:nvPr>
            <p:ph type="tbl" idx="1"/>
          </p:nvPr>
        </p:nvSpPr>
        <p:spPr>
          <a:xfrm>
            <a:off x="468314" y="1383507"/>
            <a:ext cx="8207375" cy="3178969"/>
          </a:xfrm>
        </p:spPr>
        <p:txBody>
          <a:bodyPr/>
          <a:lstStyle/>
          <a:p>
            <a:pPr lvl="0"/>
            <a:endParaRPr lang="en-GB" noProof="0"/>
          </a:p>
        </p:txBody>
      </p:sp>
      <p:sp>
        <p:nvSpPr>
          <p:cNvPr id="8" name="Rectangle 5">
            <a:extLst>
              <a:ext uri="{FF2B5EF4-FFF2-40B4-BE49-F238E27FC236}">
                <a16:creationId xmlns:a16="http://schemas.microsoft.com/office/drawing/2014/main" id="{1ACED705-AD38-2D46-A471-EC9CEDD20F83}"/>
              </a:ext>
            </a:extLst>
          </p:cNvPr>
          <p:cNvSpPr>
            <a:spLocks noGrp="1" noChangeArrowheads="1"/>
          </p:cNvSpPr>
          <p:nvPr>
            <p:ph type="ftr" sz="quarter" idx="10"/>
          </p:nvPr>
        </p:nvSpPr>
        <p:spPr/>
        <p:txBody>
          <a:bodyPr/>
          <a:lstStyle>
            <a:lvl1pPr>
              <a:defRPr/>
            </a:lvl1pPr>
          </a:lstStyle>
          <a:p>
            <a:pPr>
              <a:defRPr/>
            </a:pPr>
            <a:r>
              <a:rPr lang="en-GB"/>
              <a:t>© Pearson Education Ltd 2014. Copying permitted for purchasing institution only.  This material is not copyright free.</a:t>
            </a:r>
          </a:p>
        </p:txBody>
      </p:sp>
    </p:spTree>
    <p:extLst>
      <p:ext uri="{BB962C8B-B14F-4D97-AF65-F5344CB8AC3E}">
        <p14:creationId xmlns:p14="http://schemas.microsoft.com/office/powerpoint/2010/main" val="3093023819"/>
      </p:ext>
    </p:extLst>
  </p:cSld>
  <p:clrMapOvr>
    <a:masterClrMapping/>
  </p:clrMapOvr>
  <p:transition>
    <p:sndAc>
      <p:stSnd>
        <p:snd r:embed="rId1"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9096CF70-745D-4044-910D-A37B0F170214}" type="slidenum">
              <a:rPr lang="en-US" altLang="en-US"/>
              <a:pPr/>
              <a:t>‹#›</a:t>
            </a:fld>
            <a:endParaRPr lang="en-US" altLang="en-US"/>
          </a:p>
        </p:txBody>
      </p:sp>
    </p:spTree>
    <p:extLst>
      <p:ext uri="{BB962C8B-B14F-4D97-AF65-F5344CB8AC3E}">
        <p14:creationId xmlns:p14="http://schemas.microsoft.com/office/powerpoint/2010/main" val="43819868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62BEC913-E3BB-437C-8F82-4D6CBEA92C08}" type="slidenum">
              <a:rPr lang="en-US" altLang="en-US"/>
              <a:pPr/>
              <a:t>‹#›</a:t>
            </a:fld>
            <a:endParaRPr lang="en-US" altLang="en-US"/>
          </a:p>
        </p:txBody>
      </p:sp>
    </p:spTree>
    <p:extLst>
      <p:ext uri="{BB962C8B-B14F-4D97-AF65-F5344CB8AC3E}">
        <p14:creationId xmlns:p14="http://schemas.microsoft.com/office/powerpoint/2010/main" val="84789681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EB1467C9-8C46-40AE-BAAB-1ED136E1D9B0}" type="slidenum">
              <a:rPr lang="en-US" altLang="en-US"/>
              <a:pPr/>
              <a:t>‹#›</a:t>
            </a:fld>
            <a:endParaRPr lang="en-US" altLang="en-US"/>
          </a:p>
        </p:txBody>
      </p:sp>
    </p:spTree>
    <p:extLst>
      <p:ext uri="{BB962C8B-B14F-4D97-AF65-F5344CB8AC3E}">
        <p14:creationId xmlns:p14="http://schemas.microsoft.com/office/powerpoint/2010/main" val="159349258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3460934C-5E28-47F5-9838-F81ABF7D1680}" type="slidenum">
              <a:rPr lang="en-US" altLang="en-US"/>
              <a:pPr/>
              <a:t>‹#›</a:t>
            </a:fld>
            <a:endParaRPr lang="en-US" altLang="en-US"/>
          </a:p>
        </p:txBody>
      </p:sp>
    </p:spTree>
    <p:extLst>
      <p:ext uri="{BB962C8B-B14F-4D97-AF65-F5344CB8AC3E}">
        <p14:creationId xmlns:p14="http://schemas.microsoft.com/office/powerpoint/2010/main" val="221533882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fld id="{8FED0D4D-13F8-4ABD-9CC2-65CE9E34FB6E}" type="slidenum">
              <a:rPr lang="en-US" altLang="en-US"/>
              <a:pPr/>
              <a:t>‹#›</a:t>
            </a:fld>
            <a:endParaRPr lang="en-US" altLang="en-US"/>
          </a:p>
        </p:txBody>
      </p:sp>
    </p:spTree>
    <p:extLst>
      <p:ext uri="{BB962C8B-B14F-4D97-AF65-F5344CB8AC3E}">
        <p14:creationId xmlns:p14="http://schemas.microsoft.com/office/powerpoint/2010/main" val="29454585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2000"/>
            <a:ext cx="8229600" cy="486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468314" y="1383620"/>
            <a:ext cx="8207375" cy="3178857"/>
          </a:xfrm>
          <a:prstGeom prst="rect">
            <a:avLst/>
          </a:prstGeom>
        </p:spPr>
        <p:txBody>
          <a:bodyPr/>
          <a:lstStyle>
            <a:lvl1pPr>
              <a:buFont typeface="Wingdings" pitchFamily="2" charset="2"/>
              <a:buChar char="§"/>
              <a:defRPr/>
            </a:lvl1pPr>
            <a:lvl2pPr>
              <a:buFont typeface="Wingdings" pitchFamily="2" charset="2"/>
              <a:buChar char="§"/>
              <a:defRPr>
                <a:latin typeface="Arial" panose="020B0604020202020204" pitchFamily="34" charset="0"/>
                <a:cs typeface="Arial" panose="020B0604020202020204" pitchFamily="34" charset="0"/>
              </a:defRPr>
            </a:lvl2pPr>
            <a:lvl3pPr>
              <a:buFont typeface="Wingdings" pitchFamily="2" charset="2"/>
              <a:buChar char="§"/>
              <a:defRPr>
                <a:latin typeface="Arial" panose="020B0604020202020204" pitchFamily="34" charset="0"/>
                <a:cs typeface="Arial" panose="020B0604020202020204" pitchFamily="34" charset="0"/>
              </a:defRPr>
            </a:lvl3pPr>
            <a:lvl4pPr>
              <a:buFont typeface="Wingdings" pitchFamily="2" charset="2"/>
              <a:buChar char="§"/>
              <a:defRPr>
                <a:latin typeface="Arial" panose="020B0604020202020204" pitchFamily="34" charset="0"/>
                <a:cs typeface="Arial" panose="020B0604020202020204" pitchFamily="34" charset="0"/>
              </a:defRPr>
            </a:lvl4pPr>
            <a:lvl5pPr>
              <a:buFont typeface="Wingdings" pitchFamily="2" charset="2"/>
              <a:buChar cha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959998616"/>
      </p:ext>
    </p:extLst>
  </p:cSld>
  <p:clrMapOvr>
    <a:masterClrMapping/>
  </p:clrMapOvr>
  <p:transition>
    <p:sndAc>
      <p:stSnd>
        <p:snd r:embed="rId1" name="click.wav"/>
      </p:stSnd>
    </p:sndAc>
  </p:transition>
  <p:extLst mod="1">
    <p:ext uri="{DCECCB84-F9BA-43D5-87BE-67443E8EF086}">
      <p15:sldGuideLst xmlns:p15="http://schemas.microsoft.com/office/powerpoint/2012/main">
        <p15:guide id="1" orient="horz" pos="1620" userDrawn="1">
          <p15:clr>
            <a:srgbClr val="FBAE40"/>
          </p15:clr>
        </p15:guide>
        <p15:guide id="2" pos="2160" userDrawn="1">
          <p15:clr>
            <a:srgbClr val="FBAE40"/>
          </p15:clr>
        </p15:guide>
      </p15:sldGuideLst>
    </p:ext>
  </p:extLst>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fld id="{4714E142-9E29-445F-BB7C-D97BB29A4985}" type="slidenum">
              <a:rPr lang="en-US" altLang="en-US"/>
              <a:pPr/>
              <a:t>‹#›</a:t>
            </a:fld>
            <a:endParaRPr lang="en-US" altLang="en-US"/>
          </a:p>
        </p:txBody>
      </p:sp>
    </p:spTree>
    <p:extLst>
      <p:ext uri="{BB962C8B-B14F-4D97-AF65-F5344CB8AC3E}">
        <p14:creationId xmlns:p14="http://schemas.microsoft.com/office/powerpoint/2010/main" val="130002526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fld id="{7E8EEEDA-9D99-4CDB-9234-F22596BBAE89}" type="slidenum">
              <a:rPr lang="en-US" altLang="en-US"/>
              <a:pPr/>
              <a:t>‹#›</a:t>
            </a:fld>
            <a:endParaRPr lang="en-US" altLang="en-US"/>
          </a:p>
        </p:txBody>
      </p:sp>
    </p:spTree>
    <p:extLst>
      <p:ext uri="{BB962C8B-B14F-4D97-AF65-F5344CB8AC3E}">
        <p14:creationId xmlns:p14="http://schemas.microsoft.com/office/powerpoint/2010/main" val="3278944497"/>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endParaRPr lang="en-GB"/>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D7FD6F9A-C30F-44EC-859E-AB60504416BF}" type="slidenum">
              <a:rPr lang="en-US" altLang="en-US"/>
              <a:pPr/>
              <a:t>‹#›</a:t>
            </a:fld>
            <a:endParaRPr lang="en-US" altLang="en-US"/>
          </a:p>
        </p:txBody>
      </p:sp>
    </p:spTree>
    <p:extLst>
      <p:ext uri="{BB962C8B-B14F-4D97-AF65-F5344CB8AC3E}">
        <p14:creationId xmlns:p14="http://schemas.microsoft.com/office/powerpoint/2010/main" val="398657065"/>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GB"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F64DC32D-97C8-455E-8D8F-3563D1914645}" type="slidenum">
              <a:rPr lang="en-US" altLang="en-US"/>
              <a:pPr/>
              <a:t>‹#›</a:t>
            </a:fld>
            <a:endParaRPr lang="en-US" altLang="en-US"/>
          </a:p>
        </p:txBody>
      </p:sp>
    </p:spTree>
    <p:extLst>
      <p:ext uri="{BB962C8B-B14F-4D97-AF65-F5344CB8AC3E}">
        <p14:creationId xmlns:p14="http://schemas.microsoft.com/office/powerpoint/2010/main" val="586371068"/>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9F846496-975D-4FE7-8CE6-B24CDC42091D}" type="slidenum">
              <a:rPr lang="en-US" altLang="en-US"/>
              <a:pPr/>
              <a:t>‹#›</a:t>
            </a:fld>
            <a:endParaRPr lang="en-US" altLang="en-US"/>
          </a:p>
        </p:txBody>
      </p:sp>
    </p:spTree>
    <p:extLst>
      <p:ext uri="{BB962C8B-B14F-4D97-AF65-F5344CB8AC3E}">
        <p14:creationId xmlns:p14="http://schemas.microsoft.com/office/powerpoint/2010/main" val="1361158522"/>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51E6FF48-42AA-45F5-850B-140405ADAAEC}" type="slidenum">
              <a:rPr lang="en-US" altLang="en-US"/>
              <a:pPr/>
              <a:t>‹#›</a:t>
            </a:fld>
            <a:endParaRPr lang="en-US" altLang="en-US"/>
          </a:p>
        </p:txBody>
      </p:sp>
    </p:spTree>
    <p:extLst>
      <p:ext uri="{BB962C8B-B14F-4D97-AF65-F5344CB8AC3E}">
        <p14:creationId xmlns:p14="http://schemas.microsoft.com/office/powerpoint/2010/main" val="33346528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a:prstGeom prst="rect">
            <a:avLst/>
          </a:prstGeom>
        </p:spPr>
        <p:txBody>
          <a:bodyPr anchor="t"/>
          <a:lstStyle>
            <a:lvl1pPr algn="l">
              <a:defRPr sz="3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a:prstGeom prst="rect">
            <a:avLst/>
          </a:prstGeo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Tree>
    <p:extLst>
      <p:ext uri="{BB962C8B-B14F-4D97-AF65-F5344CB8AC3E}">
        <p14:creationId xmlns:p14="http://schemas.microsoft.com/office/powerpoint/2010/main" val="3133298666"/>
      </p:ext>
    </p:extLst>
  </p:cSld>
  <p:clrMapOvr>
    <a:masterClrMapping/>
  </p:clrMapOvr>
  <p:transition>
    <p:sndAc>
      <p:stSnd>
        <p:snd r:embed="rId1" name="click.wav"/>
      </p:stSnd>
    </p:sndAc>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2000"/>
            <a:ext cx="8229600" cy="486054"/>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468317" y="1385102"/>
            <a:ext cx="4027487" cy="3232863"/>
          </a:xfrm>
          <a:prstGeom prst="rect">
            <a:avLst/>
          </a:prstGeom>
        </p:spPr>
        <p:txBody>
          <a:bodyPr/>
          <a:lstStyle>
            <a:lvl1pPr>
              <a:buFont typeface="Wingdings" pitchFamily="2" charset="2"/>
              <a:buChar char="§"/>
              <a:defRPr sz="1800">
                <a:latin typeface="Arial" panose="020B0604020202020204" pitchFamily="34" charset="0"/>
                <a:cs typeface="Arial" panose="020B0604020202020204" pitchFamily="34" charset="0"/>
              </a:defRPr>
            </a:lvl1pPr>
            <a:lvl2pPr>
              <a:buFont typeface="Wingdings" pitchFamily="2" charset="2"/>
              <a:buChar char="§"/>
              <a:defRPr sz="1800">
                <a:latin typeface="Arial" panose="020B0604020202020204" pitchFamily="34" charset="0"/>
                <a:cs typeface="Arial" panose="020B0604020202020204" pitchFamily="34" charset="0"/>
              </a:defRPr>
            </a:lvl2pPr>
            <a:lvl3pPr>
              <a:buFont typeface="Wingdings" pitchFamily="2" charset="2"/>
              <a:buChar char="§"/>
              <a:defRPr sz="1800">
                <a:latin typeface="Arial" panose="020B0604020202020204" pitchFamily="34" charset="0"/>
                <a:cs typeface="Arial" panose="020B0604020202020204" pitchFamily="34" charset="0"/>
              </a:defRPr>
            </a:lvl3pPr>
            <a:lvl4pPr>
              <a:buFont typeface="Wingdings" pitchFamily="2" charset="2"/>
              <a:buChar char="§"/>
              <a:defRPr sz="1800">
                <a:latin typeface="Arial" panose="020B0604020202020204" pitchFamily="34" charset="0"/>
                <a:cs typeface="Arial" panose="020B0604020202020204" pitchFamily="34" charset="0"/>
              </a:defRPr>
            </a:lvl4pPr>
            <a:lvl5pPr>
              <a:buFont typeface="Wingdings" pitchFamily="2" charset="2"/>
              <a:buChar char="§"/>
              <a:defRPr sz="1800">
                <a:latin typeface="Arial" panose="020B0604020202020204" pitchFamily="34" charset="0"/>
                <a:cs typeface="Arial" panose="020B0604020202020204" pitchFamily="34" charset="0"/>
              </a:defRPr>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385102"/>
            <a:ext cx="4027488" cy="3232863"/>
          </a:xfrm>
          <a:prstGeom prst="rect">
            <a:avLst/>
          </a:prstGeom>
        </p:spPr>
        <p:txBody>
          <a:bodyPr/>
          <a:lstStyle>
            <a:lvl1pPr>
              <a:buFont typeface="Wingdings" pitchFamily="2" charset="2"/>
              <a:buChar char="§"/>
              <a:defRPr sz="1800">
                <a:latin typeface="Arial" panose="020B0604020202020204" pitchFamily="34" charset="0"/>
                <a:cs typeface="Arial" panose="020B0604020202020204" pitchFamily="34" charset="0"/>
              </a:defRPr>
            </a:lvl1pPr>
            <a:lvl2pPr>
              <a:buFont typeface="Wingdings" pitchFamily="2" charset="2"/>
              <a:buChar char="§"/>
              <a:defRPr sz="1800">
                <a:latin typeface="Arial" panose="020B0604020202020204" pitchFamily="34" charset="0"/>
                <a:cs typeface="Arial" panose="020B0604020202020204" pitchFamily="34" charset="0"/>
              </a:defRPr>
            </a:lvl2pPr>
            <a:lvl3pPr>
              <a:buFont typeface="Wingdings" pitchFamily="2" charset="2"/>
              <a:buChar char="§"/>
              <a:defRPr sz="1800">
                <a:latin typeface="Arial" panose="020B0604020202020204" pitchFamily="34" charset="0"/>
                <a:cs typeface="Arial" panose="020B0604020202020204" pitchFamily="34" charset="0"/>
              </a:defRPr>
            </a:lvl3pPr>
            <a:lvl4pPr>
              <a:buFont typeface="Wingdings" pitchFamily="2" charset="2"/>
              <a:buChar char="§"/>
              <a:defRPr sz="1800">
                <a:latin typeface="Arial" panose="020B0604020202020204" pitchFamily="34" charset="0"/>
                <a:cs typeface="Arial" panose="020B0604020202020204" pitchFamily="34" charset="0"/>
              </a:defRPr>
            </a:lvl4pPr>
            <a:lvl5pPr>
              <a:buFont typeface="Wingdings" pitchFamily="2" charset="2"/>
              <a:buChar char="§"/>
              <a:defRPr sz="1800">
                <a:latin typeface="Arial" panose="020B0604020202020204" pitchFamily="34" charset="0"/>
                <a:cs typeface="Arial" panose="020B0604020202020204" pitchFamily="34" charset="0"/>
              </a:defRPr>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22616543"/>
      </p:ext>
    </p:extLst>
  </p:cSld>
  <p:clrMapOvr>
    <a:masterClrMapping/>
  </p:clrMapOvr>
  <p:transition>
    <p:sndAc>
      <p:stSnd>
        <p:snd r:embed="rId1" name="click.wav"/>
      </p:stSnd>
    </p:sndAc>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2000"/>
            <a:ext cx="8229600" cy="486000"/>
          </a:xfrm>
          <a:prstGeom prst="rect">
            <a:avLst/>
          </a:prstGeo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389850"/>
            <a:ext cx="4040188" cy="47982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923679"/>
            <a:ext cx="4040188" cy="2670944"/>
          </a:xfrm>
          <a:prstGeom prst="rect">
            <a:avLst/>
          </a:prstGeom>
        </p:spPr>
        <p:txBody>
          <a:bodyPr/>
          <a:lstStyle>
            <a:lvl1pPr>
              <a:buFont typeface="Wingdings" pitchFamily="2" charset="2"/>
              <a:buChar char="§"/>
              <a:defRPr sz="1800">
                <a:latin typeface="Arial" panose="020B0604020202020204" pitchFamily="34" charset="0"/>
                <a:cs typeface="Arial" panose="020B0604020202020204" pitchFamily="34" charset="0"/>
              </a:defRPr>
            </a:lvl1pPr>
            <a:lvl2pPr>
              <a:buFont typeface="Wingdings" pitchFamily="2" charset="2"/>
              <a:buChar char="§"/>
              <a:defRPr sz="1800">
                <a:latin typeface="Arial" panose="020B0604020202020204" pitchFamily="34" charset="0"/>
                <a:cs typeface="Arial" panose="020B0604020202020204" pitchFamily="34" charset="0"/>
              </a:defRPr>
            </a:lvl2pPr>
            <a:lvl3pPr>
              <a:buFont typeface="Wingdings" pitchFamily="2" charset="2"/>
              <a:buChar char="§"/>
              <a:defRPr sz="1800">
                <a:latin typeface="Arial" panose="020B0604020202020204" pitchFamily="34" charset="0"/>
                <a:cs typeface="Arial" panose="020B0604020202020204" pitchFamily="34" charset="0"/>
              </a:defRPr>
            </a:lvl3pPr>
            <a:lvl4pPr>
              <a:buFont typeface="Wingdings" pitchFamily="2" charset="2"/>
              <a:buChar char="§"/>
              <a:defRPr sz="1800">
                <a:latin typeface="Arial" panose="020B0604020202020204" pitchFamily="34" charset="0"/>
                <a:cs typeface="Arial" panose="020B0604020202020204" pitchFamily="34" charset="0"/>
              </a:defRPr>
            </a:lvl4pPr>
            <a:lvl5pPr>
              <a:buFont typeface="Wingdings" pitchFamily="2" charset="2"/>
              <a:buChar char="§"/>
              <a:defRPr sz="1800">
                <a:latin typeface="Arial" panose="020B0604020202020204" pitchFamily="34" charset="0"/>
                <a:cs typeface="Arial" panose="020B0604020202020204" pitchFamily="34" charset="0"/>
              </a:defRPr>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33" y="1389850"/>
            <a:ext cx="4041775" cy="47982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33" y="1923679"/>
            <a:ext cx="4041775" cy="2670944"/>
          </a:xfrm>
          <a:prstGeom prst="rect">
            <a:avLst/>
          </a:prstGeom>
        </p:spPr>
        <p:txBody>
          <a:bodyPr/>
          <a:lstStyle>
            <a:lvl1pPr>
              <a:buFont typeface="Wingdings" pitchFamily="2" charset="2"/>
              <a:buChar char="§"/>
              <a:defRPr sz="1800">
                <a:latin typeface="Arial" panose="020B0604020202020204" pitchFamily="34" charset="0"/>
                <a:cs typeface="Arial" panose="020B0604020202020204" pitchFamily="34" charset="0"/>
              </a:defRPr>
            </a:lvl1pPr>
            <a:lvl2pPr>
              <a:buFont typeface="Wingdings" pitchFamily="2" charset="2"/>
              <a:buChar char="§"/>
              <a:defRPr sz="1800">
                <a:latin typeface="Arial" panose="020B0604020202020204" pitchFamily="34" charset="0"/>
                <a:cs typeface="Arial" panose="020B0604020202020204" pitchFamily="34" charset="0"/>
              </a:defRPr>
            </a:lvl2pPr>
            <a:lvl3pPr>
              <a:buFont typeface="Wingdings" pitchFamily="2" charset="2"/>
              <a:buChar char="§"/>
              <a:defRPr sz="1800">
                <a:latin typeface="Arial" panose="020B0604020202020204" pitchFamily="34" charset="0"/>
                <a:cs typeface="Arial" panose="020B0604020202020204" pitchFamily="34" charset="0"/>
              </a:defRPr>
            </a:lvl3pPr>
            <a:lvl4pPr>
              <a:buFont typeface="Wingdings" pitchFamily="2" charset="2"/>
              <a:buChar char="§"/>
              <a:defRPr sz="1800">
                <a:latin typeface="Arial" panose="020B0604020202020204" pitchFamily="34" charset="0"/>
                <a:cs typeface="Arial" panose="020B0604020202020204" pitchFamily="34" charset="0"/>
              </a:defRPr>
            </a:lvl4pPr>
            <a:lvl5pPr>
              <a:buFont typeface="Wingdings" pitchFamily="2" charset="2"/>
              <a:buChar char="§"/>
              <a:defRPr sz="1800">
                <a:latin typeface="Arial" panose="020B0604020202020204" pitchFamily="34" charset="0"/>
                <a:cs typeface="Arial" panose="020B0604020202020204" pitchFamily="34" charset="0"/>
              </a:defRPr>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0387134"/>
      </p:ext>
    </p:extLst>
  </p:cSld>
  <p:clrMapOvr>
    <a:masterClrMapping/>
  </p:clrMapOvr>
  <p:transition>
    <p:sndAc>
      <p:stSnd>
        <p:snd r:embed="rId1" name="click.wav"/>
      </p:stSnd>
    </p:sndAc>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2000"/>
            <a:ext cx="8229600" cy="486000"/>
          </a:xfrm>
          <a:prstGeom prst="rect">
            <a:avLst/>
          </a:prstGeom>
        </p:spPr>
        <p:txBody>
          <a:bodyPr/>
          <a:lstStyle/>
          <a:p>
            <a:r>
              <a:rPr lang="en-US"/>
              <a:t>Click to edit Master title style</a:t>
            </a:r>
            <a:endParaRPr lang="en-GB"/>
          </a:p>
        </p:txBody>
      </p:sp>
    </p:spTree>
    <p:extLst>
      <p:ext uri="{BB962C8B-B14F-4D97-AF65-F5344CB8AC3E}">
        <p14:creationId xmlns:p14="http://schemas.microsoft.com/office/powerpoint/2010/main" val="689413292"/>
      </p:ext>
    </p:extLst>
  </p:cSld>
  <p:clrMapOvr>
    <a:masterClrMapping/>
  </p:clrMapOvr>
  <p:transition>
    <p:sndAc>
      <p:stSnd>
        <p:snd r:embed="rId1" name="click.wav"/>
      </p:stSnd>
    </p:sndAc>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87017139"/>
      </p:ext>
    </p:extLst>
  </p:cSld>
  <p:clrMapOvr>
    <a:masterClrMapping/>
  </p:clrMapOvr>
  <p:transition>
    <p:sndAc>
      <p:stSnd>
        <p:snd r:embed="rId1" name="click.wav"/>
      </p:stSnd>
    </p:sndAc>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199" y="627534"/>
            <a:ext cx="3008313" cy="687456"/>
          </a:xfrm>
          <a:prstGeom prst="rect">
            <a:avLst/>
          </a:prstGeom>
        </p:spPr>
        <p:txBody>
          <a:bodyPr anchor="b"/>
          <a:lstStyle>
            <a:lvl1pPr algn="l">
              <a:defRPr sz="1500" b="1"/>
            </a:lvl1pPr>
          </a:lstStyle>
          <a:p>
            <a:r>
              <a:rPr lang="en-US"/>
              <a:t>Click to edit Master title style</a:t>
            </a:r>
            <a:endParaRPr lang="en-GB"/>
          </a:p>
        </p:txBody>
      </p:sp>
      <p:sp>
        <p:nvSpPr>
          <p:cNvPr id="4" name="Text Placeholder 3"/>
          <p:cNvSpPr>
            <a:spLocks noGrp="1"/>
          </p:cNvSpPr>
          <p:nvPr>
            <p:ph type="body" sz="half" idx="2"/>
          </p:nvPr>
        </p:nvSpPr>
        <p:spPr>
          <a:xfrm>
            <a:off x="457202" y="1437625"/>
            <a:ext cx="3008313" cy="3156998"/>
          </a:xfrm>
          <a:prstGeom prst="rect">
            <a:avLst/>
          </a:prstGeo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Content Placeholder 2"/>
          <p:cNvSpPr>
            <a:spLocks noGrp="1"/>
          </p:cNvSpPr>
          <p:nvPr>
            <p:ph idx="1"/>
          </p:nvPr>
        </p:nvSpPr>
        <p:spPr>
          <a:xfrm>
            <a:off x="3575050" y="627535"/>
            <a:ext cx="5111750" cy="3967088"/>
          </a:xfrm>
          <a:prstGeom prst="rect">
            <a:avLst/>
          </a:prstGeom>
        </p:spPr>
        <p:txBody>
          <a:bodyPr/>
          <a:lstStyle>
            <a:lvl1pPr>
              <a:buFont typeface="Wingdings" pitchFamily="2" charset="2"/>
              <a:buChar char="§"/>
              <a:defRPr sz="1800">
                <a:latin typeface="Arial" panose="020B0604020202020204" pitchFamily="34" charset="0"/>
                <a:cs typeface="Arial" panose="020B0604020202020204" pitchFamily="34" charset="0"/>
              </a:defRPr>
            </a:lvl1pPr>
            <a:lvl2pPr>
              <a:buFont typeface="Wingdings" pitchFamily="2" charset="2"/>
              <a:buChar char="§"/>
              <a:defRPr sz="1800">
                <a:latin typeface="Arial" panose="020B0604020202020204" pitchFamily="34" charset="0"/>
                <a:cs typeface="Arial" panose="020B0604020202020204" pitchFamily="34" charset="0"/>
              </a:defRPr>
            </a:lvl2pPr>
            <a:lvl3pPr>
              <a:buFont typeface="Wingdings" pitchFamily="2" charset="2"/>
              <a:buChar char="§"/>
              <a:defRPr sz="1800">
                <a:latin typeface="Arial" panose="020B0604020202020204" pitchFamily="34" charset="0"/>
                <a:cs typeface="Arial" panose="020B0604020202020204" pitchFamily="34" charset="0"/>
              </a:defRPr>
            </a:lvl3pPr>
            <a:lvl4pPr>
              <a:buFont typeface="Wingdings" pitchFamily="2" charset="2"/>
              <a:buChar char="§"/>
              <a:defRPr sz="1800">
                <a:latin typeface="Arial" panose="020B0604020202020204" pitchFamily="34" charset="0"/>
                <a:cs typeface="Arial" panose="020B0604020202020204" pitchFamily="34" charset="0"/>
              </a:defRPr>
            </a:lvl4pPr>
            <a:lvl5pPr>
              <a:buFont typeface="Wingdings" pitchFamily="2" charset="2"/>
              <a:buChar char="§"/>
              <a:defRPr sz="1800">
                <a:latin typeface="Arial" panose="020B0604020202020204" pitchFamily="34" charset="0"/>
                <a:cs typeface="Arial" panose="020B0604020202020204" pitchFamily="34" charset="0"/>
              </a:defRPr>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883709455"/>
      </p:ext>
    </p:extLst>
  </p:cSld>
  <p:clrMapOvr>
    <a:masterClrMapping/>
  </p:clrMapOvr>
  <p:transition>
    <p:sndAc>
      <p:stSnd>
        <p:snd r:embed="rId1" name="click.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565826C-B2C0-415D-B384-C8AB22EEAFB5}" type="datetimeFigureOut">
              <a:rPr lang="en-GB" smtClean="0"/>
              <a:pPr/>
              <a:t>06/08/2018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063D7F-6036-4556-818C-893227B75757}" type="slidenum">
              <a:rPr lang="en-GB" smtClean="0"/>
              <a:pPr/>
              <a:t>‹#›</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673782"/>
            <a:ext cx="5486400" cy="3086100"/>
          </a:xfrm>
          <a:prstGeom prst="rect">
            <a:avLst/>
          </a:prstGeo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GB" noProof="0"/>
          </a:p>
        </p:txBody>
      </p:sp>
      <p:sp>
        <p:nvSpPr>
          <p:cNvPr id="2" name="Title 1"/>
          <p:cNvSpPr>
            <a:spLocks noGrp="1"/>
          </p:cNvSpPr>
          <p:nvPr>
            <p:ph type="title"/>
          </p:nvPr>
        </p:nvSpPr>
        <p:spPr>
          <a:xfrm>
            <a:off x="1792288" y="3818296"/>
            <a:ext cx="5486400" cy="373634"/>
          </a:xfrm>
          <a:prstGeom prst="rect">
            <a:avLst/>
          </a:prstGeom>
        </p:spPr>
        <p:txBody>
          <a:bodyPr anchor="b"/>
          <a:lstStyle>
            <a:lvl1pPr algn="l">
              <a:defRPr sz="1500" b="1"/>
            </a:lvl1pPr>
          </a:lstStyle>
          <a:p>
            <a:r>
              <a:rPr lang="en-US"/>
              <a:t>Click to edit Master title style</a:t>
            </a:r>
            <a:endParaRPr lang="en-GB"/>
          </a:p>
        </p:txBody>
      </p:sp>
      <p:sp>
        <p:nvSpPr>
          <p:cNvPr id="4" name="Text Placeholder 3"/>
          <p:cNvSpPr>
            <a:spLocks noGrp="1"/>
          </p:cNvSpPr>
          <p:nvPr>
            <p:ph type="body" sz="half" idx="2"/>
          </p:nvPr>
        </p:nvSpPr>
        <p:spPr>
          <a:xfrm>
            <a:off x="1792288" y="4191930"/>
            <a:ext cx="5486400" cy="437220"/>
          </a:xfrm>
          <a:prstGeom prst="rect">
            <a:avLst/>
          </a:prstGeo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Tree>
    <p:extLst>
      <p:ext uri="{BB962C8B-B14F-4D97-AF65-F5344CB8AC3E}">
        <p14:creationId xmlns:p14="http://schemas.microsoft.com/office/powerpoint/2010/main" val="62857963"/>
      </p:ext>
    </p:extLst>
  </p:cSld>
  <p:clrMapOvr>
    <a:masterClrMapping/>
  </p:clrMapOvr>
  <p:transition>
    <p:sndAc>
      <p:stSnd>
        <p:snd r:embed="rId1" name="click.wav"/>
      </p:stSnd>
    </p:sndAc>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702000"/>
            <a:ext cx="8229600" cy="486000"/>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68314" y="1275607"/>
            <a:ext cx="8207375" cy="3286869"/>
          </a:xfrm>
          <a:prstGeom prst="rect">
            <a:avLst/>
          </a:prstGeom>
        </p:spPr>
        <p:txBody>
          <a:bodyPr vert="eaVert"/>
          <a:lstStyle>
            <a:lvl1pPr>
              <a:buFont typeface="Wingdings" pitchFamily="2" charset="2"/>
              <a:buChar char="§"/>
              <a:defRPr>
                <a:latin typeface="Arial" panose="020B0604020202020204" pitchFamily="34" charset="0"/>
                <a:cs typeface="Arial" panose="020B0604020202020204" pitchFamily="34" charset="0"/>
              </a:defRPr>
            </a:lvl1pPr>
            <a:lvl2pPr>
              <a:buFont typeface="Wingdings" pitchFamily="2" charset="2"/>
              <a:buChar char="§"/>
              <a:defRPr>
                <a:latin typeface="Arial" panose="020B0604020202020204" pitchFamily="34" charset="0"/>
                <a:cs typeface="Arial" panose="020B0604020202020204" pitchFamily="34" charset="0"/>
              </a:defRPr>
            </a:lvl2pPr>
            <a:lvl3pPr>
              <a:buFont typeface="Wingdings" pitchFamily="2" charset="2"/>
              <a:buChar char="§"/>
              <a:defRPr>
                <a:latin typeface="Arial" panose="020B0604020202020204" pitchFamily="34" charset="0"/>
                <a:cs typeface="Arial" panose="020B0604020202020204" pitchFamily="34" charset="0"/>
              </a:defRPr>
            </a:lvl3pPr>
            <a:lvl4pPr>
              <a:buFont typeface="Wingdings" pitchFamily="2" charset="2"/>
              <a:buChar char="§"/>
              <a:defRPr>
                <a:latin typeface="Arial" panose="020B0604020202020204" pitchFamily="34" charset="0"/>
                <a:cs typeface="Arial" panose="020B0604020202020204" pitchFamily="34" charset="0"/>
              </a:defRPr>
            </a:lvl4pPr>
            <a:lvl5pPr>
              <a:buFont typeface="Wingdings" pitchFamily="2" charset="2"/>
              <a:buChar cha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058649392"/>
      </p:ext>
    </p:extLst>
  </p:cSld>
  <p:clrMapOvr>
    <a:masterClrMapping/>
  </p:clrMapOvr>
  <p:transition>
    <p:sndAc>
      <p:stSnd>
        <p:snd r:embed="rId1" name="click.wav"/>
      </p:stSnd>
    </p:sndAc>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81542"/>
            <a:ext cx="2057400" cy="3880935"/>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681542"/>
            <a:ext cx="6019800" cy="3880935"/>
          </a:xfrm>
          <a:prstGeom prst="rect">
            <a:avLst/>
          </a:prstGeom>
        </p:spPr>
        <p:txBody>
          <a:bodyPr vert="eaVert"/>
          <a:lstStyle>
            <a:lvl1pPr>
              <a:defRPr>
                <a:latin typeface="Arial" panose="020B0604020202020204" pitchFamily="34" charset="0"/>
                <a:cs typeface="Arial" panose="020B0604020202020204" pitchFamily="34" charset="0"/>
              </a:defRPr>
            </a:lvl1pPr>
            <a:lvl2pPr>
              <a:buFont typeface="Wingdings" pitchFamily="2" charset="2"/>
              <a:buChar char="§"/>
              <a:defRPr>
                <a:latin typeface="Arial" panose="020B0604020202020204" pitchFamily="34" charset="0"/>
                <a:cs typeface="Arial" panose="020B0604020202020204" pitchFamily="34" charset="0"/>
              </a:defRPr>
            </a:lvl2pPr>
            <a:lvl3pPr>
              <a:buFont typeface="Wingdings" pitchFamily="2" charset="2"/>
              <a:buChar char="§"/>
              <a:defRPr>
                <a:latin typeface="Arial" panose="020B0604020202020204" pitchFamily="34" charset="0"/>
                <a:cs typeface="Arial" panose="020B0604020202020204" pitchFamily="34" charset="0"/>
              </a:defRPr>
            </a:lvl3pPr>
            <a:lvl4pPr>
              <a:buFont typeface="Wingdings" pitchFamily="2" charset="2"/>
              <a:buChar char="§"/>
              <a:defRPr>
                <a:latin typeface="Arial" panose="020B0604020202020204" pitchFamily="34" charset="0"/>
                <a:cs typeface="Arial" panose="020B0604020202020204" pitchFamily="34" charset="0"/>
              </a:defRPr>
            </a:lvl4pPr>
            <a:lvl5pPr>
              <a:buFont typeface="Wingdings" pitchFamily="2" charset="2"/>
              <a:buChar cha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272280268"/>
      </p:ext>
    </p:extLst>
  </p:cSld>
  <p:clrMapOvr>
    <a:masterClrMapping/>
  </p:clrMapOvr>
  <p:transition>
    <p:sndAc>
      <p:stSnd>
        <p:snd r:embed="rId1" name="click.wav"/>
      </p:stSnd>
    </p:sndAc>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702000"/>
            <a:ext cx="8229600" cy="486000"/>
          </a:xfrm>
          <a:prstGeom prst="rect">
            <a:avLst/>
          </a:prstGeom>
        </p:spPr>
        <p:txBody>
          <a:bodyPr/>
          <a:lstStyle/>
          <a:p>
            <a:r>
              <a:rPr lang="en-US"/>
              <a:t>Click to edit Master title style</a:t>
            </a:r>
            <a:endParaRPr lang="en-GB"/>
          </a:p>
        </p:txBody>
      </p:sp>
      <p:sp>
        <p:nvSpPr>
          <p:cNvPr id="3" name="Table Placeholder 2"/>
          <p:cNvSpPr>
            <a:spLocks noGrp="1"/>
          </p:cNvSpPr>
          <p:nvPr>
            <p:ph type="tbl" idx="1"/>
          </p:nvPr>
        </p:nvSpPr>
        <p:spPr>
          <a:xfrm>
            <a:off x="468314" y="1350001"/>
            <a:ext cx="8207375" cy="3232863"/>
          </a:xfrm>
          <a:prstGeom prst="rect">
            <a:avLst/>
          </a:prstGeom>
        </p:spPr>
        <p:txBody>
          <a:bodyPr rtlCol="0">
            <a:normAutofit/>
          </a:bodyPr>
          <a:lstStyle/>
          <a:p>
            <a:pPr lvl="0"/>
            <a:endParaRPr lang="en-GB" noProof="0"/>
          </a:p>
        </p:txBody>
      </p:sp>
    </p:spTree>
    <p:extLst>
      <p:ext uri="{BB962C8B-B14F-4D97-AF65-F5344CB8AC3E}">
        <p14:creationId xmlns:p14="http://schemas.microsoft.com/office/powerpoint/2010/main" val="2585086777"/>
      </p:ext>
    </p:extLst>
  </p:cSld>
  <p:clrMapOvr>
    <a:masterClrMapping/>
  </p:clrMapOvr>
  <p:transition>
    <p:sndAc>
      <p:stSnd>
        <p:snd r:embed="rId1" name="click.wav"/>
      </p:stSnd>
    </p:sndAc>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ll green">
    <p:spTree>
      <p:nvGrpSpPr>
        <p:cNvPr id="1" name=""/>
        <p:cNvGrpSpPr/>
        <p:nvPr/>
      </p:nvGrpSpPr>
      <p:grpSpPr>
        <a:xfrm>
          <a:off x="0" y="0"/>
          <a:ext cx="0" cy="0"/>
          <a:chOff x="0" y="0"/>
          <a:chExt cx="0" cy="0"/>
        </a:xfrm>
      </p:grpSpPr>
      <p:sp>
        <p:nvSpPr>
          <p:cNvPr id="5" name="Title 1"/>
          <p:cNvSpPr>
            <a:spLocks noGrp="1"/>
          </p:cNvSpPr>
          <p:nvPr>
            <p:ph type="title"/>
          </p:nvPr>
        </p:nvSpPr>
        <p:spPr>
          <a:xfrm>
            <a:off x="457200" y="702000"/>
            <a:ext cx="8229600" cy="486000"/>
          </a:xfrm>
          <a:prstGeom prst="rect">
            <a:avLst/>
          </a:prstGeom>
        </p:spPr>
        <p:txBody>
          <a:bodyPr/>
          <a:lstStyle/>
          <a:p>
            <a:r>
              <a:rPr lang="en-US"/>
              <a:t>Click to edit Master title style</a:t>
            </a:r>
            <a:endParaRPr lang="en-GB"/>
          </a:p>
        </p:txBody>
      </p:sp>
      <p:sp>
        <p:nvSpPr>
          <p:cNvPr id="6" name="Content Placeholder 2"/>
          <p:cNvSpPr>
            <a:spLocks noGrp="1"/>
          </p:cNvSpPr>
          <p:nvPr>
            <p:ph idx="1"/>
          </p:nvPr>
        </p:nvSpPr>
        <p:spPr>
          <a:xfrm>
            <a:off x="468314" y="1383620"/>
            <a:ext cx="8207375" cy="3178857"/>
          </a:xfrm>
          <a:prstGeom prst="rect">
            <a:avLst/>
          </a:prstGeom>
        </p:spPr>
        <p:txBody>
          <a:bodyPr/>
          <a:lstStyle>
            <a:lvl1pPr marL="0" indent="0">
              <a:buFontTx/>
              <a:buNone/>
              <a:defRPr>
                <a:solidFill>
                  <a:srgbClr val="D16B31"/>
                </a:solidFill>
              </a:defRPr>
            </a:lvl1pPr>
            <a:lvl2pPr marL="342900" indent="0">
              <a:buFontTx/>
              <a:buNone/>
              <a:defRPr>
                <a:solidFill>
                  <a:srgbClr val="D16B31"/>
                </a:solidFill>
                <a:latin typeface="Arial" panose="020B0604020202020204" pitchFamily="34" charset="0"/>
                <a:cs typeface="Arial" panose="020B0604020202020204" pitchFamily="34" charset="0"/>
              </a:defRPr>
            </a:lvl2pPr>
            <a:lvl3pPr marL="685800" indent="0">
              <a:buFontTx/>
              <a:buNone/>
              <a:defRPr>
                <a:latin typeface="Arial" panose="020B0604020202020204" pitchFamily="34" charset="0"/>
                <a:cs typeface="Arial" panose="020B0604020202020204" pitchFamily="34" charset="0"/>
              </a:defRPr>
            </a:lvl3pPr>
            <a:lvl4pPr marL="1028700" indent="0">
              <a:buFontTx/>
              <a:buNone/>
              <a:defRPr>
                <a:latin typeface="Arial" panose="020B0604020202020204" pitchFamily="34" charset="0"/>
                <a:cs typeface="Arial" panose="020B0604020202020204" pitchFamily="34" charset="0"/>
              </a:defRPr>
            </a:lvl4pPr>
            <a:lvl5pPr marL="1371600" indent="0">
              <a:buFontTx/>
              <a:buNone/>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2363657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Question answer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marL="271463" indent="-271463" algn="l">
              <a:defRPr sz="1800" b="1">
                <a:solidFill>
                  <a:schemeClr val="tx1"/>
                </a:solidFill>
              </a:defRPr>
            </a:lvl1pPr>
          </a:lstStyle>
          <a:p>
            <a:r>
              <a:rPr lang="en-US"/>
              <a:t>Click to edit Master title style</a:t>
            </a:r>
            <a:endParaRPr lang="en-GB"/>
          </a:p>
        </p:txBody>
      </p:sp>
      <p:sp>
        <p:nvSpPr>
          <p:cNvPr id="5" name="Content Placeholder 2"/>
          <p:cNvSpPr>
            <a:spLocks noGrp="1"/>
          </p:cNvSpPr>
          <p:nvPr>
            <p:ph idx="1"/>
          </p:nvPr>
        </p:nvSpPr>
        <p:spPr>
          <a:xfrm>
            <a:off x="468314" y="1383620"/>
            <a:ext cx="8207375" cy="3178857"/>
          </a:xfrm>
          <a:prstGeom prst="rect">
            <a:avLst/>
          </a:prstGeom>
        </p:spPr>
        <p:txBody>
          <a:bodyPr/>
          <a:lstStyle>
            <a:lvl1pPr marL="0" indent="0">
              <a:buFontTx/>
              <a:buNone/>
              <a:defRPr b="0">
                <a:solidFill>
                  <a:srgbClr val="D16B31"/>
                </a:solidFill>
              </a:defRPr>
            </a:lvl1pPr>
            <a:lvl2pPr marL="342900" indent="0">
              <a:buFontTx/>
              <a:buNone/>
              <a:defRPr>
                <a:solidFill>
                  <a:srgbClr val="D16B31"/>
                </a:solidFill>
                <a:latin typeface="Arial" panose="020B0604020202020204" pitchFamily="34" charset="0"/>
                <a:cs typeface="Arial" panose="020B0604020202020204" pitchFamily="34" charset="0"/>
              </a:defRPr>
            </a:lvl2pPr>
            <a:lvl3pPr marL="685800" indent="0">
              <a:buFontTx/>
              <a:buNone/>
              <a:defRPr>
                <a:latin typeface="Arial" panose="020B0604020202020204" pitchFamily="34" charset="0"/>
                <a:cs typeface="Arial" panose="020B0604020202020204" pitchFamily="34" charset="0"/>
              </a:defRPr>
            </a:lvl3pPr>
            <a:lvl4pPr marL="1028700" indent="0">
              <a:buFontTx/>
              <a:buNone/>
              <a:defRPr>
                <a:latin typeface="Arial" panose="020B0604020202020204" pitchFamily="34" charset="0"/>
                <a:cs typeface="Arial" panose="020B0604020202020204" pitchFamily="34" charset="0"/>
              </a:defRPr>
            </a:lvl4pPr>
            <a:lvl5pPr marL="1371600" indent="0">
              <a:buFontTx/>
              <a:buNone/>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840642150"/>
      </p:ext>
    </p:extLst>
  </p:cSld>
  <p:clrMapOvr>
    <a:masterClrMapping/>
  </p:clrMapOvr>
  <p:transition>
    <p:sndAc>
      <p:stSnd>
        <p:snd r:embed="rId1" name="click.wav"/>
      </p:stSnd>
    </p:sndAc>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GB"/>
          </a:p>
        </p:txBody>
      </p:sp>
      <p:sp>
        <p:nvSpPr>
          <p:cNvPr id="3" name="Subtitle 2"/>
          <p:cNvSpPr>
            <a:spLocks noGrp="1"/>
          </p:cNvSpPr>
          <p:nvPr>
            <p:ph type="subTitle" idx="1"/>
          </p:nvPr>
        </p:nvSpPr>
        <p:spPr>
          <a:xfrm>
            <a:off x="1143000" y="2701529"/>
            <a:ext cx="6858000" cy="1241822"/>
          </a:xfrm>
          <a:prstGeom prst="rect">
            <a:avLst/>
          </a:prstGeom>
        </p:spPr>
        <p:txBody>
          <a:bodyPr/>
          <a:lstStyle>
            <a:lvl1pPr marL="0" indent="0" algn="ctr">
              <a:buNone/>
              <a:defRPr sz="1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endParaRPr lang="en-GB"/>
          </a:p>
        </p:txBody>
      </p:sp>
    </p:spTree>
    <p:extLst>
      <p:ext uri="{BB962C8B-B14F-4D97-AF65-F5344CB8AC3E}">
        <p14:creationId xmlns:p14="http://schemas.microsoft.com/office/powerpoint/2010/main" val="1246081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628650" y="1369219"/>
            <a:ext cx="7886700" cy="3263504"/>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795164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15"/>
            <a:ext cx="7886700" cy="2139553"/>
          </a:xfrm>
        </p:spPr>
        <p:txBody>
          <a:bodyPr anchor="b"/>
          <a:lstStyle>
            <a:lvl1pPr>
              <a:defRPr sz="4500"/>
            </a:lvl1pPr>
          </a:lstStyle>
          <a:p>
            <a:r>
              <a:rPr lang="en-US"/>
              <a:t>Click to edit Master title style</a:t>
            </a:r>
            <a:endParaRPr lang="en-GB"/>
          </a:p>
        </p:txBody>
      </p:sp>
      <p:sp>
        <p:nvSpPr>
          <p:cNvPr id="3" name="Text Placeholder 2"/>
          <p:cNvSpPr>
            <a:spLocks noGrp="1"/>
          </p:cNvSpPr>
          <p:nvPr>
            <p:ph type="body" idx="1"/>
          </p:nvPr>
        </p:nvSpPr>
        <p:spPr>
          <a:xfrm>
            <a:off x="623888" y="3442105"/>
            <a:ext cx="7886700" cy="1125140"/>
          </a:xfrm>
          <a:prstGeom prst="rect">
            <a:avLst/>
          </a:prstGeom>
        </p:spPr>
        <p:txBody>
          <a:bodyPr/>
          <a:lstStyle>
            <a:lvl1pPr marL="0" indent="0">
              <a:buNone/>
              <a:defRPr sz="1800"/>
            </a:lvl1pPr>
            <a:lvl2pPr marL="342892" indent="0">
              <a:buNone/>
              <a:defRPr sz="1500"/>
            </a:lvl2pPr>
            <a:lvl3pPr marL="685783" indent="0">
              <a:buNone/>
              <a:defRPr sz="1350"/>
            </a:lvl3pPr>
            <a:lvl4pPr marL="1028675" indent="0">
              <a:buNone/>
              <a:defRPr sz="1200"/>
            </a:lvl4pPr>
            <a:lvl5pPr marL="1371566" indent="0">
              <a:buNone/>
              <a:defRPr sz="1200"/>
            </a:lvl5pPr>
            <a:lvl6pPr marL="1714457" indent="0">
              <a:buNone/>
              <a:defRPr sz="1200"/>
            </a:lvl6pPr>
            <a:lvl7pPr marL="2057348" indent="0">
              <a:buNone/>
              <a:defRPr sz="1200"/>
            </a:lvl7pPr>
            <a:lvl8pPr marL="2400240" indent="0">
              <a:buNone/>
              <a:defRPr sz="1200"/>
            </a:lvl8pPr>
            <a:lvl9pPr marL="2743132" indent="0">
              <a:buNone/>
              <a:defRPr sz="1200"/>
            </a:lvl9pPr>
          </a:lstStyle>
          <a:p>
            <a:pPr lvl="0"/>
            <a:r>
              <a:rPr lang="en-US"/>
              <a:t>Edit Master text styles</a:t>
            </a:r>
          </a:p>
        </p:txBody>
      </p:sp>
    </p:spTree>
    <p:extLst>
      <p:ext uri="{BB962C8B-B14F-4D97-AF65-F5344CB8AC3E}">
        <p14:creationId xmlns:p14="http://schemas.microsoft.com/office/powerpoint/2010/main" val="12812235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8650" y="1369219"/>
            <a:ext cx="3867150" cy="3263504"/>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369219"/>
            <a:ext cx="3867150" cy="3263504"/>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0801799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565826C-B2C0-415D-B384-C8AB22EEAFB5}" type="datetimeFigureOut">
              <a:rPr lang="en-GB" smtClean="0"/>
              <a:pPr/>
              <a:t>06/08/2018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063D7F-6036-4556-818C-893227B75757}" type="slidenum">
              <a:rPr lang="en-GB" smtClean="0"/>
              <a:pPr/>
              <a:t>‹#›</a:t>
            </a:fld>
            <a:endParaRPr lang="en-GB"/>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273847"/>
            <a:ext cx="7886700" cy="994172"/>
          </a:xfrm>
        </p:spPr>
        <p:txBody>
          <a:bodyPr/>
          <a:lstStyle/>
          <a:p>
            <a:r>
              <a:rPr lang="en-US"/>
              <a:t>Click to edit Master title style</a:t>
            </a:r>
            <a:endParaRPr lang="en-GB"/>
          </a:p>
        </p:txBody>
      </p:sp>
      <p:sp>
        <p:nvSpPr>
          <p:cNvPr id="3" name="Text Placeholder 2"/>
          <p:cNvSpPr>
            <a:spLocks noGrp="1"/>
          </p:cNvSpPr>
          <p:nvPr>
            <p:ph type="body" idx="1"/>
          </p:nvPr>
        </p:nvSpPr>
        <p:spPr>
          <a:xfrm>
            <a:off x="630245" y="1260872"/>
            <a:ext cx="3868737" cy="617934"/>
          </a:xfrm>
          <a:prstGeom prst="rect">
            <a:avLst/>
          </a:prstGeo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4" name="Content Placeholder 3"/>
          <p:cNvSpPr>
            <a:spLocks noGrp="1"/>
          </p:cNvSpPr>
          <p:nvPr>
            <p:ph sz="half" idx="2"/>
          </p:nvPr>
        </p:nvSpPr>
        <p:spPr>
          <a:xfrm>
            <a:off x="630245" y="1878806"/>
            <a:ext cx="3868737" cy="2763441"/>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260872"/>
            <a:ext cx="3887788" cy="617934"/>
          </a:xfrm>
          <a:prstGeom prst="rect">
            <a:avLst/>
          </a:prstGeo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6" name="Content Placeholder 5"/>
          <p:cNvSpPr>
            <a:spLocks noGrp="1"/>
          </p:cNvSpPr>
          <p:nvPr>
            <p:ph sz="quarter" idx="4"/>
          </p:nvPr>
        </p:nvSpPr>
        <p:spPr>
          <a:xfrm>
            <a:off x="4629150" y="1878806"/>
            <a:ext cx="3887788" cy="2763441"/>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3537591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6265962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3208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50" y="342900"/>
            <a:ext cx="2949575" cy="1200150"/>
          </a:xfrm>
        </p:spPr>
        <p:txBody>
          <a:bodyPr anchor="b"/>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3887788" y="740581"/>
            <a:ext cx="4629150" cy="3655219"/>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30250" y="1543051"/>
            <a:ext cx="2949575" cy="2858691"/>
          </a:xfrm>
          <a:prstGeom prst="rect">
            <a:avLst/>
          </a:prstGeo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Tree>
    <p:extLst>
      <p:ext uri="{BB962C8B-B14F-4D97-AF65-F5344CB8AC3E}">
        <p14:creationId xmlns:p14="http://schemas.microsoft.com/office/powerpoint/2010/main" val="41923059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50" y="342900"/>
            <a:ext cx="2949575" cy="1200150"/>
          </a:xfrm>
        </p:spPr>
        <p:txBody>
          <a:bodyPr anchor="b"/>
          <a:lstStyle>
            <a:lvl1pPr>
              <a:defRPr sz="2400"/>
            </a:lvl1pPr>
          </a:lstStyle>
          <a:p>
            <a:r>
              <a:rPr lang="en-US"/>
              <a:t>Click to edit Master title style</a:t>
            </a:r>
            <a:endParaRPr lang="en-GB"/>
          </a:p>
        </p:txBody>
      </p:sp>
      <p:sp>
        <p:nvSpPr>
          <p:cNvPr id="3" name="Picture Placeholder 2"/>
          <p:cNvSpPr>
            <a:spLocks noGrp="1"/>
          </p:cNvSpPr>
          <p:nvPr>
            <p:ph type="pic" idx="1"/>
          </p:nvPr>
        </p:nvSpPr>
        <p:spPr>
          <a:xfrm>
            <a:off x="3887788" y="740581"/>
            <a:ext cx="4629150" cy="3655219"/>
          </a:xfrm>
          <a:prstGeom prst="rect">
            <a:avLst/>
          </a:prstGeo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GB"/>
          </a:p>
        </p:txBody>
      </p:sp>
      <p:sp>
        <p:nvSpPr>
          <p:cNvPr id="4" name="Text Placeholder 3"/>
          <p:cNvSpPr>
            <a:spLocks noGrp="1"/>
          </p:cNvSpPr>
          <p:nvPr>
            <p:ph type="body" sz="half" idx="2"/>
          </p:nvPr>
        </p:nvSpPr>
        <p:spPr>
          <a:xfrm>
            <a:off x="630250" y="1543051"/>
            <a:ext cx="2949575" cy="2858691"/>
          </a:xfrm>
          <a:prstGeom prst="rect">
            <a:avLst/>
          </a:prstGeo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Tree>
    <p:extLst>
      <p:ext uri="{BB962C8B-B14F-4D97-AF65-F5344CB8AC3E}">
        <p14:creationId xmlns:p14="http://schemas.microsoft.com/office/powerpoint/2010/main" val="233877665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628650" y="1369219"/>
            <a:ext cx="7886700" cy="3263504"/>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2217709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46838" y="40481"/>
            <a:ext cx="2068512" cy="4592241"/>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39720" y="40481"/>
            <a:ext cx="6054725" cy="4592241"/>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07254359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37325502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200151"/>
            <a:ext cx="8229600" cy="33944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7372981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862331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565826C-B2C0-415D-B384-C8AB22EEAFB5}" type="datetimeFigureOut">
              <a:rPr lang="en-GB" smtClean="0"/>
              <a:pPr/>
              <a:t>06/08/2018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7063D7F-6036-4556-818C-893227B75757}" type="slidenum">
              <a:rPr lang="en-GB" smtClean="0"/>
              <a:pPr/>
              <a:t>‹#›</a:t>
            </a:fld>
            <a:endParaRPr lang="en-GB"/>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7890903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151335"/>
            <a:ext cx="4040188"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151335"/>
            <a:ext cx="4041775"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1830445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65976404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173927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04788"/>
            <a:ext cx="5111750"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1" y="1076326"/>
            <a:ext cx="3008313" cy="351829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72277682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4025503"/>
            <a:ext cx="5486400" cy="60364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78163276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200151"/>
            <a:ext cx="8229600" cy="3394472"/>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0638897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5426" y="40481"/>
            <a:ext cx="2111375" cy="4554141"/>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39713" y="40481"/>
            <a:ext cx="6183312" cy="4554141"/>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2062429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5"/>
            <a:ext cx="7772400" cy="1102519"/>
          </a:xfr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1FD5933-565A-4C7D-B3A7-27808BA3DEE0}"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67525CD-D200-469E-8E70-BD4706F29959}"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565826C-B2C0-415D-B384-C8AB22EEAFB5}" type="datetimeFigureOut">
              <a:rPr lang="en-GB" smtClean="0"/>
              <a:pPr/>
              <a:t>06/08/2018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7063D7F-6036-4556-818C-893227B75757}" type="slidenum">
              <a:rPr lang="en-GB" smtClean="0"/>
              <a:pPr/>
              <a:t>‹#›</a:t>
            </a:fld>
            <a:endParaRPr lang="en-GB"/>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7EB9D64-526C-4441-B4C5-5A4D456BA579}"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89E2AE7C-16DD-4EB9-93F0-E6A6EABED2A7}"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E4F5AA8B-D5F4-4D55-8CF0-48BE451B026B}"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C834F09A-4EEA-409D-9EB5-49A8E5225F69}"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3B3DF392-EE9C-4177-BBB0-745E40BE7E84}"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1500" b="1"/>
            </a:lvl1pPr>
          </a:lstStyle>
          <a:p>
            <a:r>
              <a:rPr lang="en-US"/>
              <a:t>Click to edit Master title style</a:t>
            </a:r>
            <a:endParaRPr lang="en-GB"/>
          </a:p>
        </p:txBody>
      </p:sp>
      <p:sp>
        <p:nvSpPr>
          <p:cNvPr id="3" name="Content Placeholder 2"/>
          <p:cNvSpPr>
            <a:spLocks noGrp="1"/>
          </p:cNvSpPr>
          <p:nvPr>
            <p:ph idx="1"/>
          </p:nvPr>
        </p:nvSpPr>
        <p:spPr>
          <a:xfrm>
            <a:off x="3575050" y="204794"/>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99F884F-49DE-421A-9B0A-76AE349E3F21}"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15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1792288" y="4025508"/>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91F915E-BB49-443D-8E65-6D48DBFF4B5D}"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46A7C12-098A-46E6-BB2A-BE14A48C3519}"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1C297FA-AB37-4676-AEC6-3318863037D2}"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973931"/>
          </a:xfrm>
          <a:prstGeom prst="rect">
            <a:avLst/>
          </a:prstGeom>
        </p:spPr>
        <p:txBody>
          <a:bodyPr/>
          <a:lstStyle/>
          <a:p>
            <a:r>
              <a:rPr lang="en-US" dirty="0"/>
              <a:t>Click to edit Master title style</a:t>
            </a:r>
            <a:endParaRPr lang="en-GB" dirty="0"/>
          </a:p>
        </p:txBody>
      </p:sp>
      <p:sp>
        <p:nvSpPr>
          <p:cNvPr id="3" name="Subtitle 2"/>
          <p:cNvSpPr>
            <a:spLocks noGrp="1"/>
          </p:cNvSpPr>
          <p:nvPr>
            <p:ph type="subTitle" idx="1"/>
          </p:nvPr>
        </p:nvSpPr>
        <p:spPr>
          <a:xfrm>
            <a:off x="1371600" y="2914650"/>
            <a:ext cx="6400800" cy="1314450"/>
          </a:xfrm>
          <a:prstGeom prst="rect">
            <a:avLst/>
          </a:prstGeo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dirty="0"/>
              <a:t>Click to edit Master subtitle style</a:t>
            </a:r>
            <a:endParaRPr lang="en-GB" dirty="0"/>
          </a:p>
        </p:txBody>
      </p:sp>
      <p:sp>
        <p:nvSpPr>
          <p:cNvPr id="4" name="Footer Placeholder 2"/>
          <p:cNvSpPr>
            <a:spLocks noGrp="1"/>
          </p:cNvSpPr>
          <p:nvPr>
            <p:ph type="ftr" sz="quarter" idx="3"/>
          </p:nvPr>
        </p:nvSpPr>
        <p:spPr>
          <a:xfrm>
            <a:off x="0" y="4846500"/>
            <a:ext cx="9144000" cy="294300"/>
          </a:xfrm>
          <a:prstGeom prst="rect">
            <a:avLst/>
          </a:prstGeom>
        </p:spPr>
        <p:txBody>
          <a:bodyPr vert="horz" lIns="91440" tIns="45720" rIns="91440" bIns="45720" rtlCol="0" anchor="ctr"/>
          <a:lstStyle>
            <a:lvl1pPr algn="ctr">
              <a:defRPr sz="675" b="1">
                <a:solidFill>
                  <a:schemeClr val="tx1"/>
                </a:solidFill>
              </a:defRPr>
            </a:lvl1pPr>
          </a:lstStyle>
          <a:p>
            <a:r>
              <a:rPr lang="en-GB" dirty="0"/>
              <a:t>© Pearson Education Ltd 2016. Copying permitted for purchasing institutions only. This material is not copyright free.</a:t>
            </a:r>
          </a:p>
        </p:txBody>
      </p:sp>
    </p:spTree>
    <p:extLst>
      <p:ext uri="{BB962C8B-B14F-4D97-AF65-F5344CB8AC3E}">
        <p14:creationId xmlns:p14="http://schemas.microsoft.com/office/powerpoint/2010/main" val="403482560"/>
      </p:ext>
    </p:extLst>
  </p:cSld>
  <p:clrMapOvr>
    <a:masterClrMapping/>
  </p:clrMapOvr>
  <p:transition>
    <p:sndAc>
      <p:stSnd>
        <p:snd r:embed="rId1" name="click.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565826C-B2C0-415D-B384-C8AB22EEAFB5}" type="datetimeFigureOut">
              <a:rPr lang="en-GB" smtClean="0"/>
              <a:pPr/>
              <a:t>06/08/2018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7063D7F-6036-4556-818C-893227B75757}" type="slidenum">
              <a:rPr lang="en-GB" smtClean="0"/>
              <a:pPr/>
              <a:t>‹#›</a:t>
            </a:fld>
            <a:endParaRPr lang="en-GB"/>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2000"/>
            <a:ext cx="8229600" cy="486000"/>
          </a:xfrm>
          <a:prstGeom prst="rect">
            <a:avLst/>
          </a:prstGeom>
        </p:spPr>
        <p:txBody>
          <a:bodyPr/>
          <a:lstStyle/>
          <a:p>
            <a:r>
              <a:rPr lang="en-US" dirty="0"/>
              <a:t>Click to edit Master title style</a:t>
            </a:r>
            <a:endParaRPr lang="en-GB" dirty="0"/>
          </a:p>
        </p:txBody>
      </p:sp>
      <p:sp>
        <p:nvSpPr>
          <p:cNvPr id="3" name="Content Placeholder 2"/>
          <p:cNvSpPr>
            <a:spLocks noGrp="1"/>
          </p:cNvSpPr>
          <p:nvPr>
            <p:ph idx="1"/>
          </p:nvPr>
        </p:nvSpPr>
        <p:spPr>
          <a:xfrm>
            <a:off x="468314" y="1383618"/>
            <a:ext cx="8207375" cy="3178857"/>
          </a:xfrm>
          <a:prstGeom prst="rect">
            <a:avLst/>
          </a:prstGeom>
        </p:spPr>
        <p:txBody>
          <a:bodyPr/>
          <a:lstStyle>
            <a:lvl1pPr>
              <a:buFont typeface="Wingdings" pitchFamily="2" charset="2"/>
              <a:buChar char="§"/>
              <a:defRPr/>
            </a:lvl1pPr>
            <a:lvl2pPr>
              <a:buFont typeface="Wingdings" pitchFamily="2" charset="2"/>
              <a:buChar char="§"/>
              <a:defRPr>
                <a:latin typeface="Arial" panose="020B0604020202020204" pitchFamily="34" charset="0"/>
                <a:cs typeface="Arial" panose="020B0604020202020204" pitchFamily="34" charset="0"/>
              </a:defRPr>
            </a:lvl2pPr>
            <a:lvl3pPr>
              <a:buFont typeface="Wingdings" pitchFamily="2" charset="2"/>
              <a:buChar char="§"/>
              <a:defRPr>
                <a:latin typeface="Arial" panose="020B0604020202020204" pitchFamily="34" charset="0"/>
                <a:cs typeface="Arial" panose="020B0604020202020204" pitchFamily="34" charset="0"/>
              </a:defRPr>
            </a:lvl3pPr>
            <a:lvl4pPr>
              <a:buFont typeface="Wingdings" pitchFamily="2" charset="2"/>
              <a:buChar char="§"/>
              <a:defRPr>
                <a:latin typeface="Arial" panose="020B0604020202020204" pitchFamily="34" charset="0"/>
                <a:cs typeface="Arial" panose="020B0604020202020204" pitchFamily="34" charset="0"/>
              </a:defRPr>
            </a:lvl4pPr>
            <a:lvl5pPr>
              <a:buFont typeface="Wingdings" pitchFamily="2" charset="2"/>
              <a:buChar cha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Footer Placeholder 2"/>
          <p:cNvSpPr>
            <a:spLocks noGrp="1"/>
          </p:cNvSpPr>
          <p:nvPr>
            <p:ph type="ftr" sz="quarter" idx="3"/>
          </p:nvPr>
        </p:nvSpPr>
        <p:spPr>
          <a:xfrm>
            <a:off x="0" y="4846500"/>
            <a:ext cx="9144000" cy="294300"/>
          </a:xfrm>
          <a:prstGeom prst="rect">
            <a:avLst/>
          </a:prstGeom>
        </p:spPr>
        <p:txBody>
          <a:bodyPr vert="horz" lIns="91440" tIns="45720" rIns="91440" bIns="45720" rtlCol="0" anchor="ctr"/>
          <a:lstStyle>
            <a:lvl1pPr algn="ctr">
              <a:defRPr sz="675" b="1">
                <a:solidFill>
                  <a:schemeClr val="tx1"/>
                </a:solidFill>
              </a:defRPr>
            </a:lvl1pPr>
          </a:lstStyle>
          <a:p>
            <a:r>
              <a:rPr lang="en-GB" dirty="0"/>
              <a:t>© Pearson Education Ltd 2016. Copying permitted for purchasing institutions only. This material is not copyright free.</a:t>
            </a:r>
          </a:p>
        </p:txBody>
      </p:sp>
    </p:spTree>
    <p:extLst>
      <p:ext uri="{BB962C8B-B14F-4D97-AF65-F5344CB8AC3E}">
        <p14:creationId xmlns:p14="http://schemas.microsoft.com/office/powerpoint/2010/main" val="289341309"/>
      </p:ext>
    </p:extLst>
  </p:cSld>
  <p:clrMapOvr>
    <a:masterClrMapping/>
  </p:clrMapOvr>
  <p:transition>
    <p:sndAc>
      <p:stSnd>
        <p:snd r:embed="rId1" name="click.wav"/>
      </p:stSnd>
    </p:sndAc>
  </p:transition>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a:prstGeom prst="rect">
            <a:avLst/>
          </a:prstGeom>
        </p:spPr>
        <p:txBody>
          <a:bodyPr anchor="t"/>
          <a:lstStyle>
            <a:lvl1pPr algn="l">
              <a:defRPr sz="3000" b="1" cap="all"/>
            </a:lvl1pPr>
          </a:lstStyle>
          <a:p>
            <a:r>
              <a:rPr lang="en-US" dirty="0"/>
              <a:t>Click to edit Master title style</a:t>
            </a:r>
            <a:endParaRPr lang="en-GB" dirty="0"/>
          </a:p>
        </p:txBody>
      </p:sp>
      <p:sp>
        <p:nvSpPr>
          <p:cNvPr id="3" name="Text Placeholder 2"/>
          <p:cNvSpPr>
            <a:spLocks noGrp="1"/>
          </p:cNvSpPr>
          <p:nvPr>
            <p:ph type="body" idx="1"/>
          </p:nvPr>
        </p:nvSpPr>
        <p:spPr>
          <a:xfrm>
            <a:off x="722313" y="2180035"/>
            <a:ext cx="7772400" cy="1125140"/>
          </a:xfrm>
          <a:prstGeom prst="rect">
            <a:avLst/>
          </a:prstGeo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dirty="0"/>
              <a:t>Click to edit Master text styles</a:t>
            </a:r>
          </a:p>
        </p:txBody>
      </p:sp>
      <p:sp>
        <p:nvSpPr>
          <p:cNvPr id="4" name="Footer Placeholder 2"/>
          <p:cNvSpPr>
            <a:spLocks noGrp="1"/>
          </p:cNvSpPr>
          <p:nvPr>
            <p:ph type="ftr" sz="quarter" idx="3"/>
          </p:nvPr>
        </p:nvSpPr>
        <p:spPr>
          <a:xfrm>
            <a:off x="0" y="4846500"/>
            <a:ext cx="9144000" cy="294300"/>
          </a:xfrm>
          <a:prstGeom prst="rect">
            <a:avLst/>
          </a:prstGeom>
        </p:spPr>
        <p:txBody>
          <a:bodyPr vert="horz" lIns="91440" tIns="45720" rIns="91440" bIns="45720" rtlCol="0" anchor="ctr"/>
          <a:lstStyle>
            <a:lvl1pPr algn="ctr">
              <a:defRPr sz="675" b="1">
                <a:solidFill>
                  <a:schemeClr val="tx1"/>
                </a:solidFill>
              </a:defRPr>
            </a:lvl1pPr>
          </a:lstStyle>
          <a:p>
            <a:r>
              <a:rPr lang="en-GB" dirty="0"/>
              <a:t>© Pearson Education Ltd 2016. Copying permitted for purchasing institutions only. This material is not copyright free.</a:t>
            </a:r>
          </a:p>
        </p:txBody>
      </p:sp>
    </p:spTree>
    <p:extLst>
      <p:ext uri="{BB962C8B-B14F-4D97-AF65-F5344CB8AC3E}">
        <p14:creationId xmlns:p14="http://schemas.microsoft.com/office/powerpoint/2010/main" val="2589518812"/>
      </p:ext>
    </p:extLst>
  </p:cSld>
  <p:clrMapOvr>
    <a:masterClrMapping/>
  </p:clrMapOvr>
  <p:transition>
    <p:sndAc>
      <p:stSnd>
        <p:snd r:embed="rId1" name="click.wav"/>
      </p:stSnd>
    </p:sndAc>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2000"/>
            <a:ext cx="8229600" cy="486054"/>
          </a:xfrm>
          <a:prstGeom prst="rect">
            <a:avLst/>
          </a:prstGeom>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468313" y="1385100"/>
            <a:ext cx="4027487" cy="3232863"/>
          </a:xfrm>
          <a:prstGeom prst="rect">
            <a:avLst/>
          </a:prstGeom>
        </p:spPr>
        <p:txBody>
          <a:bodyPr/>
          <a:lstStyle>
            <a:lvl1pPr>
              <a:buFont typeface="Wingdings" pitchFamily="2" charset="2"/>
              <a:buChar char="§"/>
              <a:defRPr sz="1800">
                <a:latin typeface="Arial" panose="020B0604020202020204" pitchFamily="34" charset="0"/>
                <a:cs typeface="Arial" panose="020B0604020202020204" pitchFamily="34" charset="0"/>
              </a:defRPr>
            </a:lvl1pPr>
            <a:lvl2pPr>
              <a:buFont typeface="Wingdings" pitchFamily="2" charset="2"/>
              <a:buChar char="§"/>
              <a:defRPr sz="1800">
                <a:latin typeface="Arial" panose="020B0604020202020204" pitchFamily="34" charset="0"/>
                <a:cs typeface="Arial" panose="020B0604020202020204" pitchFamily="34" charset="0"/>
              </a:defRPr>
            </a:lvl2pPr>
            <a:lvl3pPr>
              <a:buFont typeface="Wingdings" pitchFamily="2" charset="2"/>
              <a:buChar char="§"/>
              <a:defRPr sz="1800">
                <a:latin typeface="Arial" panose="020B0604020202020204" pitchFamily="34" charset="0"/>
                <a:cs typeface="Arial" panose="020B0604020202020204" pitchFamily="34" charset="0"/>
              </a:defRPr>
            </a:lvl3pPr>
            <a:lvl4pPr>
              <a:buFont typeface="Wingdings" pitchFamily="2" charset="2"/>
              <a:buChar char="§"/>
              <a:defRPr sz="1800">
                <a:latin typeface="Arial" panose="020B0604020202020204" pitchFamily="34" charset="0"/>
                <a:cs typeface="Arial" panose="020B0604020202020204" pitchFamily="34" charset="0"/>
              </a:defRPr>
            </a:lvl4pPr>
            <a:lvl5pPr>
              <a:buFont typeface="Wingdings" pitchFamily="2" charset="2"/>
              <a:buChar char="§"/>
              <a:defRPr sz="1800">
                <a:latin typeface="Arial" panose="020B0604020202020204" pitchFamily="34" charset="0"/>
                <a:cs typeface="Arial" panose="020B0604020202020204" pitchFamily="34" charset="0"/>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385100"/>
            <a:ext cx="4027488" cy="3232863"/>
          </a:xfrm>
          <a:prstGeom prst="rect">
            <a:avLst/>
          </a:prstGeom>
        </p:spPr>
        <p:txBody>
          <a:bodyPr/>
          <a:lstStyle>
            <a:lvl1pPr>
              <a:buFont typeface="Wingdings" pitchFamily="2" charset="2"/>
              <a:buChar char="§"/>
              <a:defRPr sz="1800">
                <a:latin typeface="Arial" panose="020B0604020202020204" pitchFamily="34" charset="0"/>
                <a:cs typeface="Arial" panose="020B0604020202020204" pitchFamily="34" charset="0"/>
              </a:defRPr>
            </a:lvl1pPr>
            <a:lvl2pPr>
              <a:buFont typeface="Wingdings" pitchFamily="2" charset="2"/>
              <a:buChar char="§"/>
              <a:defRPr sz="1800">
                <a:latin typeface="Arial" panose="020B0604020202020204" pitchFamily="34" charset="0"/>
                <a:cs typeface="Arial" panose="020B0604020202020204" pitchFamily="34" charset="0"/>
              </a:defRPr>
            </a:lvl2pPr>
            <a:lvl3pPr>
              <a:buFont typeface="Wingdings" pitchFamily="2" charset="2"/>
              <a:buChar char="§"/>
              <a:defRPr sz="1800">
                <a:latin typeface="Arial" panose="020B0604020202020204" pitchFamily="34" charset="0"/>
                <a:cs typeface="Arial" panose="020B0604020202020204" pitchFamily="34" charset="0"/>
              </a:defRPr>
            </a:lvl3pPr>
            <a:lvl4pPr>
              <a:buFont typeface="Wingdings" pitchFamily="2" charset="2"/>
              <a:buChar char="§"/>
              <a:defRPr sz="1800">
                <a:latin typeface="Arial" panose="020B0604020202020204" pitchFamily="34" charset="0"/>
                <a:cs typeface="Arial" panose="020B0604020202020204" pitchFamily="34" charset="0"/>
              </a:defRPr>
            </a:lvl4pPr>
            <a:lvl5pPr>
              <a:buFont typeface="Wingdings" pitchFamily="2" charset="2"/>
              <a:buChar char="§"/>
              <a:defRPr sz="1800">
                <a:latin typeface="Arial" panose="020B0604020202020204" pitchFamily="34" charset="0"/>
                <a:cs typeface="Arial" panose="020B0604020202020204" pitchFamily="34" charset="0"/>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2"/>
          <p:cNvSpPr>
            <a:spLocks noGrp="1"/>
          </p:cNvSpPr>
          <p:nvPr>
            <p:ph type="ftr" sz="quarter" idx="3"/>
          </p:nvPr>
        </p:nvSpPr>
        <p:spPr>
          <a:xfrm>
            <a:off x="0" y="4846500"/>
            <a:ext cx="9144000" cy="294300"/>
          </a:xfrm>
          <a:prstGeom prst="rect">
            <a:avLst/>
          </a:prstGeom>
        </p:spPr>
        <p:txBody>
          <a:bodyPr vert="horz" lIns="91440" tIns="45720" rIns="91440" bIns="45720" rtlCol="0" anchor="ctr"/>
          <a:lstStyle>
            <a:lvl1pPr algn="ctr">
              <a:defRPr sz="675" b="1">
                <a:solidFill>
                  <a:schemeClr val="tx1"/>
                </a:solidFill>
              </a:defRPr>
            </a:lvl1pPr>
          </a:lstStyle>
          <a:p>
            <a:r>
              <a:rPr lang="en-GB" dirty="0"/>
              <a:t>© Pearson Education Ltd 2016. Copying permitted for purchasing institutions only. This material is not copyright free.</a:t>
            </a:r>
          </a:p>
        </p:txBody>
      </p:sp>
    </p:spTree>
    <p:extLst>
      <p:ext uri="{BB962C8B-B14F-4D97-AF65-F5344CB8AC3E}">
        <p14:creationId xmlns:p14="http://schemas.microsoft.com/office/powerpoint/2010/main" val="3865237311"/>
      </p:ext>
    </p:extLst>
  </p:cSld>
  <p:clrMapOvr>
    <a:masterClrMapping/>
  </p:clrMapOvr>
  <p:transition>
    <p:sndAc>
      <p:stSnd>
        <p:snd r:embed="rId1" name="click.wav"/>
      </p:stSnd>
    </p:sndAc>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2000"/>
            <a:ext cx="8229600" cy="486000"/>
          </a:xfrm>
          <a:prstGeom prst="rect">
            <a:avLst/>
          </a:prstGeom>
        </p:spPr>
        <p:txBody>
          <a:bodyPr/>
          <a:lstStyle>
            <a:lvl1pPr>
              <a:defRPr/>
            </a:lvl1pPr>
          </a:lstStyle>
          <a:p>
            <a:r>
              <a:rPr lang="en-US" dirty="0"/>
              <a:t>Click to edit Master title style</a:t>
            </a:r>
            <a:endParaRPr lang="en-GB" dirty="0"/>
          </a:p>
        </p:txBody>
      </p:sp>
      <p:sp>
        <p:nvSpPr>
          <p:cNvPr id="3" name="Text Placeholder 2"/>
          <p:cNvSpPr>
            <a:spLocks noGrp="1"/>
          </p:cNvSpPr>
          <p:nvPr>
            <p:ph type="body" idx="1"/>
          </p:nvPr>
        </p:nvSpPr>
        <p:spPr>
          <a:xfrm>
            <a:off x="457200" y="1389850"/>
            <a:ext cx="4040188" cy="47982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923678"/>
            <a:ext cx="4040188" cy="2670944"/>
          </a:xfrm>
          <a:prstGeom prst="rect">
            <a:avLst/>
          </a:prstGeom>
        </p:spPr>
        <p:txBody>
          <a:bodyPr/>
          <a:lstStyle>
            <a:lvl1pPr>
              <a:buFont typeface="Wingdings" pitchFamily="2" charset="2"/>
              <a:buChar char="§"/>
              <a:defRPr sz="1800">
                <a:latin typeface="Arial" panose="020B0604020202020204" pitchFamily="34" charset="0"/>
                <a:cs typeface="Arial" panose="020B0604020202020204" pitchFamily="34" charset="0"/>
              </a:defRPr>
            </a:lvl1pPr>
            <a:lvl2pPr>
              <a:buFont typeface="Wingdings" pitchFamily="2" charset="2"/>
              <a:buChar char="§"/>
              <a:defRPr sz="1800">
                <a:latin typeface="Arial" panose="020B0604020202020204" pitchFamily="34" charset="0"/>
                <a:cs typeface="Arial" panose="020B0604020202020204" pitchFamily="34" charset="0"/>
              </a:defRPr>
            </a:lvl2pPr>
            <a:lvl3pPr>
              <a:buFont typeface="Wingdings" pitchFamily="2" charset="2"/>
              <a:buChar char="§"/>
              <a:defRPr sz="1800">
                <a:latin typeface="Arial" panose="020B0604020202020204" pitchFamily="34" charset="0"/>
                <a:cs typeface="Arial" panose="020B0604020202020204" pitchFamily="34" charset="0"/>
              </a:defRPr>
            </a:lvl3pPr>
            <a:lvl4pPr>
              <a:buFont typeface="Wingdings" pitchFamily="2" charset="2"/>
              <a:buChar char="§"/>
              <a:defRPr sz="1800">
                <a:latin typeface="Arial" panose="020B0604020202020204" pitchFamily="34" charset="0"/>
                <a:cs typeface="Arial" panose="020B0604020202020204" pitchFamily="34" charset="0"/>
              </a:defRPr>
            </a:lvl4pPr>
            <a:lvl5pPr>
              <a:buFont typeface="Wingdings" pitchFamily="2" charset="2"/>
              <a:buChar char="§"/>
              <a:defRPr sz="1800">
                <a:latin typeface="Arial" panose="020B0604020202020204" pitchFamily="34" charset="0"/>
                <a:cs typeface="Arial" panose="020B0604020202020204" pitchFamily="34" charset="0"/>
              </a:defRPr>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4645026" y="1389850"/>
            <a:ext cx="4041775" cy="47982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6" name="Content Placeholder 5"/>
          <p:cNvSpPr>
            <a:spLocks noGrp="1"/>
          </p:cNvSpPr>
          <p:nvPr>
            <p:ph sz="quarter" idx="4"/>
          </p:nvPr>
        </p:nvSpPr>
        <p:spPr>
          <a:xfrm>
            <a:off x="4645026" y="1923678"/>
            <a:ext cx="4041775" cy="2670944"/>
          </a:xfrm>
          <a:prstGeom prst="rect">
            <a:avLst/>
          </a:prstGeom>
        </p:spPr>
        <p:txBody>
          <a:bodyPr/>
          <a:lstStyle>
            <a:lvl1pPr>
              <a:buFont typeface="Wingdings" pitchFamily="2" charset="2"/>
              <a:buChar char="§"/>
              <a:defRPr sz="1800">
                <a:latin typeface="Arial" panose="020B0604020202020204" pitchFamily="34" charset="0"/>
                <a:cs typeface="Arial" panose="020B0604020202020204" pitchFamily="34" charset="0"/>
              </a:defRPr>
            </a:lvl1pPr>
            <a:lvl2pPr>
              <a:buFont typeface="Wingdings" pitchFamily="2" charset="2"/>
              <a:buChar char="§"/>
              <a:defRPr sz="1800">
                <a:latin typeface="Arial" panose="020B0604020202020204" pitchFamily="34" charset="0"/>
                <a:cs typeface="Arial" panose="020B0604020202020204" pitchFamily="34" charset="0"/>
              </a:defRPr>
            </a:lvl2pPr>
            <a:lvl3pPr>
              <a:buFont typeface="Wingdings" pitchFamily="2" charset="2"/>
              <a:buChar char="§"/>
              <a:defRPr sz="1800">
                <a:latin typeface="Arial" panose="020B0604020202020204" pitchFamily="34" charset="0"/>
                <a:cs typeface="Arial" panose="020B0604020202020204" pitchFamily="34" charset="0"/>
              </a:defRPr>
            </a:lvl3pPr>
            <a:lvl4pPr>
              <a:buFont typeface="Wingdings" pitchFamily="2" charset="2"/>
              <a:buChar char="§"/>
              <a:defRPr sz="1800">
                <a:latin typeface="Arial" panose="020B0604020202020204" pitchFamily="34" charset="0"/>
                <a:cs typeface="Arial" panose="020B0604020202020204" pitchFamily="34" charset="0"/>
              </a:defRPr>
            </a:lvl4pPr>
            <a:lvl5pPr>
              <a:buFont typeface="Wingdings" pitchFamily="2" charset="2"/>
              <a:buChar char="§"/>
              <a:defRPr sz="1800">
                <a:latin typeface="Arial" panose="020B0604020202020204" pitchFamily="34" charset="0"/>
                <a:cs typeface="Arial" panose="020B0604020202020204" pitchFamily="34" charset="0"/>
              </a:defRPr>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Footer Placeholder 2"/>
          <p:cNvSpPr>
            <a:spLocks noGrp="1"/>
          </p:cNvSpPr>
          <p:nvPr>
            <p:ph type="ftr" sz="quarter" idx="10"/>
          </p:nvPr>
        </p:nvSpPr>
        <p:spPr>
          <a:xfrm>
            <a:off x="0" y="4846500"/>
            <a:ext cx="9144000" cy="294300"/>
          </a:xfrm>
          <a:prstGeom prst="rect">
            <a:avLst/>
          </a:prstGeom>
        </p:spPr>
        <p:txBody>
          <a:bodyPr vert="horz" lIns="91440" tIns="45720" rIns="91440" bIns="45720" rtlCol="0" anchor="ctr"/>
          <a:lstStyle>
            <a:lvl1pPr algn="ctr">
              <a:defRPr sz="675" b="1">
                <a:solidFill>
                  <a:schemeClr val="tx1"/>
                </a:solidFill>
              </a:defRPr>
            </a:lvl1pPr>
          </a:lstStyle>
          <a:p>
            <a:r>
              <a:rPr lang="en-GB" dirty="0"/>
              <a:t>© Pearson Education Ltd 2016. Copying permitted for purchasing institutions only. This material is not copyright free.</a:t>
            </a:r>
          </a:p>
        </p:txBody>
      </p:sp>
    </p:spTree>
    <p:extLst>
      <p:ext uri="{BB962C8B-B14F-4D97-AF65-F5344CB8AC3E}">
        <p14:creationId xmlns:p14="http://schemas.microsoft.com/office/powerpoint/2010/main" val="2146995751"/>
      </p:ext>
    </p:extLst>
  </p:cSld>
  <p:clrMapOvr>
    <a:masterClrMapping/>
  </p:clrMapOvr>
  <p:transition>
    <p:sndAc>
      <p:stSnd>
        <p:snd r:embed="rId1" name="click.wav"/>
      </p:stSnd>
    </p:sndAc>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2000"/>
            <a:ext cx="8229600" cy="486000"/>
          </a:xfrm>
          <a:prstGeom prst="rect">
            <a:avLst/>
          </a:prstGeom>
        </p:spPr>
        <p:txBody>
          <a:bodyPr/>
          <a:lstStyle/>
          <a:p>
            <a:r>
              <a:rPr lang="en-US" dirty="0"/>
              <a:t>Click to edit Master title style</a:t>
            </a:r>
            <a:endParaRPr lang="en-GB" dirty="0"/>
          </a:p>
        </p:txBody>
      </p:sp>
      <p:sp>
        <p:nvSpPr>
          <p:cNvPr id="3" name="Footer Placeholder 2"/>
          <p:cNvSpPr>
            <a:spLocks noGrp="1"/>
          </p:cNvSpPr>
          <p:nvPr>
            <p:ph type="ftr" sz="quarter" idx="3"/>
          </p:nvPr>
        </p:nvSpPr>
        <p:spPr>
          <a:xfrm>
            <a:off x="0" y="4846500"/>
            <a:ext cx="9144000" cy="294300"/>
          </a:xfrm>
          <a:prstGeom prst="rect">
            <a:avLst/>
          </a:prstGeom>
        </p:spPr>
        <p:txBody>
          <a:bodyPr vert="horz" lIns="91440" tIns="45720" rIns="91440" bIns="45720" rtlCol="0" anchor="ctr"/>
          <a:lstStyle>
            <a:lvl1pPr algn="ctr">
              <a:defRPr sz="675" b="1">
                <a:solidFill>
                  <a:schemeClr val="tx1"/>
                </a:solidFill>
              </a:defRPr>
            </a:lvl1pPr>
          </a:lstStyle>
          <a:p>
            <a:r>
              <a:rPr lang="en-GB" dirty="0"/>
              <a:t>© Pearson Education Ltd 2016. Copying permitted for purchasing institutions only. This material is not copyright free.</a:t>
            </a:r>
          </a:p>
        </p:txBody>
      </p:sp>
    </p:spTree>
    <p:extLst>
      <p:ext uri="{BB962C8B-B14F-4D97-AF65-F5344CB8AC3E}">
        <p14:creationId xmlns:p14="http://schemas.microsoft.com/office/powerpoint/2010/main" val="2427137431"/>
      </p:ext>
    </p:extLst>
  </p:cSld>
  <p:clrMapOvr>
    <a:masterClrMapping/>
  </p:clrMapOvr>
  <p:transition>
    <p:sndAc>
      <p:stSnd>
        <p:snd r:embed="rId1" name="click.wav"/>
      </p:stSnd>
    </p:sndAc>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2"/>
          <p:cNvSpPr>
            <a:spLocks noGrp="1"/>
          </p:cNvSpPr>
          <p:nvPr>
            <p:ph type="ftr" sz="quarter" idx="3"/>
          </p:nvPr>
        </p:nvSpPr>
        <p:spPr>
          <a:xfrm>
            <a:off x="0" y="4846500"/>
            <a:ext cx="9144000" cy="294300"/>
          </a:xfrm>
          <a:prstGeom prst="rect">
            <a:avLst/>
          </a:prstGeom>
        </p:spPr>
        <p:txBody>
          <a:bodyPr vert="horz" lIns="91440" tIns="45720" rIns="91440" bIns="45720" rtlCol="0" anchor="ctr"/>
          <a:lstStyle>
            <a:lvl1pPr algn="ctr">
              <a:defRPr sz="675" b="1">
                <a:solidFill>
                  <a:schemeClr val="tx1"/>
                </a:solidFill>
              </a:defRPr>
            </a:lvl1pPr>
          </a:lstStyle>
          <a:p>
            <a:r>
              <a:rPr lang="en-GB" dirty="0"/>
              <a:t>© Pearson Education Ltd 2016. Copying permitted for purchasing institutions only. This material is not copyright free.</a:t>
            </a:r>
          </a:p>
        </p:txBody>
      </p:sp>
    </p:spTree>
    <p:extLst>
      <p:ext uri="{BB962C8B-B14F-4D97-AF65-F5344CB8AC3E}">
        <p14:creationId xmlns:p14="http://schemas.microsoft.com/office/powerpoint/2010/main" val="1889637130"/>
      </p:ext>
    </p:extLst>
  </p:cSld>
  <p:clrMapOvr>
    <a:masterClrMapping/>
  </p:clrMapOvr>
  <p:transition>
    <p:sndAc>
      <p:stSnd>
        <p:snd r:embed="rId1" name="click.wav"/>
      </p:stSnd>
    </p:sndAc>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627534"/>
            <a:ext cx="3008313" cy="687456"/>
          </a:xfrm>
          <a:prstGeom prst="rect">
            <a:avLst/>
          </a:prstGeom>
        </p:spPr>
        <p:txBody>
          <a:bodyPr anchor="b"/>
          <a:lstStyle>
            <a:lvl1pPr algn="l">
              <a:defRPr sz="1500" b="1"/>
            </a:lvl1pPr>
          </a:lstStyle>
          <a:p>
            <a:r>
              <a:rPr lang="en-US" dirty="0"/>
              <a:t>Click to edit Master title style</a:t>
            </a:r>
            <a:endParaRPr lang="en-GB" dirty="0"/>
          </a:p>
        </p:txBody>
      </p:sp>
      <p:sp>
        <p:nvSpPr>
          <p:cNvPr id="4" name="Text Placeholder 3"/>
          <p:cNvSpPr>
            <a:spLocks noGrp="1"/>
          </p:cNvSpPr>
          <p:nvPr>
            <p:ph type="body" sz="half" idx="2"/>
          </p:nvPr>
        </p:nvSpPr>
        <p:spPr>
          <a:xfrm>
            <a:off x="457201" y="1437625"/>
            <a:ext cx="3008313" cy="3156998"/>
          </a:xfrm>
          <a:prstGeom prst="rect">
            <a:avLst/>
          </a:prstGeo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sp>
        <p:nvSpPr>
          <p:cNvPr id="3" name="Content Placeholder 2"/>
          <p:cNvSpPr>
            <a:spLocks noGrp="1"/>
          </p:cNvSpPr>
          <p:nvPr>
            <p:ph idx="1"/>
          </p:nvPr>
        </p:nvSpPr>
        <p:spPr>
          <a:xfrm>
            <a:off x="3575050" y="627535"/>
            <a:ext cx="5111750" cy="3967088"/>
          </a:xfrm>
          <a:prstGeom prst="rect">
            <a:avLst/>
          </a:prstGeom>
        </p:spPr>
        <p:txBody>
          <a:bodyPr/>
          <a:lstStyle>
            <a:lvl1pPr>
              <a:buFont typeface="Wingdings" pitchFamily="2" charset="2"/>
              <a:buChar char="§"/>
              <a:defRPr sz="1800">
                <a:latin typeface="Arial" panose="020B0604020202020204" pitchFamily="34" charset="0"/>
                <a:cs typeface="Arial" panose="020B0604020202020204" pitchFamily="34" charset="0"/>
              </a:defRPr>
            </a:lvl1pPr>
            <a:lvl2pPr>
              <a:buFont typeface="Wingdings" pitchFamily="2" charset="2"/>
              <a:buChar char="§"/>
              <a:defRPr sz="1800">
                <a:latin typeface="Arial" panose="020B0604020202020204" pitchFamily="34" charset="0"/>
                <a:cs typeface="Arial" panose="020B0604020202020204" pitchFamily="34" charset="0"/>
              </a:defRPr>
            </a:lvl2pPr>
            <a:lvl3pPr>
              <a:buFont typeface="Wingdings" pitchFamily="2" charset="2"/>
              <a:buChar char="§"/>
              <a:defRPr sz="1800">
                <a:latin typeface="Arial" panose="020B0604020202020204" pitchFamily="34" charset="0"/>
                <a:cs typeface="Arial" panose="020B0604020202020204" pitchFamily="34" charset="0"/>
              </a:defRPr>
            </a:lvl3pPr>
            <a:lvl4pPr>
              <a:buFont typeface="Wingdings" pitchFamily="2" charset="2"/>
              <a:buChar char="§"/>
              <a:defRPr sz="1800">
                <a:latin typeface="Arial" panose="020B0604020202020204" pitchFamily="34" charset="0"/>
                <a:cs typeface="Arial" panose="020B0604020202020204" pitchFamily="34" charset="0"/>
              </a:defRPr>
            </a:lvl4pPr>
            <a:lvl5pPr>
              <a:buFont typeface="Wingdings" pitchFamily="2" charset="2"/>
              <a:buChar char="§"/>
              <a:defRPr sz="1800">
                <a:latin typeface="Arial" panose="020B0604020202020204" pitchFamily="34" charset="0"/>
                <a:cs typeface="Arial" panose="020B0604020202020204" pitchFamily="34" charset="0"/>
              </a:defRPr>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2"/>
          <p:cNvSpPr>
            <a:spLocks noGrp="1"/>
          </p:cNvSpPr>
          <p:nvPr>
            <p:ph type="ftr" sz="quarter" idx="3"/>
          </p:nvPr>
        </p:nvSpPr>
        <p:spPr>
          <a:xfrm>
            <a:off x="0" y="4846500"/>
            <a:ext cx="9144000" cy="294300"/>
          </a:xfrm>
          <a:prstGeom prst="rect">
            <a:avLst/>
          </a:prstGeom>
        </p:spPr>
        <p:txBody>
          <a:bodyPr vert="horz" lIns="91440" tIns="45720" rIns="91440" bIns="45720" rtlCol="0" anchor="ctr"/>
          <a:lstStyle>
            <a:lvl1pPr algn="ctr">
              <a:defRPr sz="675" b="1">
                <a:solidFill>
                  <a:schemeClr val="tx1"/>
                </a:solidFill>
              </a:defRPr>
            </a:lvl1pPr>
          </a:lstStyle>
          <a:p>
            <a:r>
              <a:rPr lang="en-GB" dirty="0"/>
              <a:t>© Pearson Education Ltd 2016. Copying permitted for purchasing institutions only. This material is not copyright free.</a:t>
            </a:r>
          </a:p>
        </p:txBody>
      </p:sp>
    </p:spTree>
    <p:extLst>
      <p:ext uri="{BB962C8B-B14F-4D97-AF65-F5344CB8AC3E}">
        <p14:creationId xmlns:p14="http://schemas.microsoft.com/office/powerpoint/2010/main" val="1800372116"/>
      </p:ext>
    </p:extLst>
  </p:cSld>
  <p:clrMapOvr>
    <a:masterClrMapping/>
  </p:clrMapOvr>
  <p:transition>
    <p:sndAc>
      <p:stSnd>
        <p:snd r:embed="rId1" name="click.wav"/>
      </p:stSnd>
    </p:sndAc>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818296"/>
            <a:ext cx="5486400" cy="373634"/>
          </a:xfrm>
          <a:prstGeom prst="rect">
            <a:avLst/>
          </a:prstGeom>
        </p:spPr>
        <p:txBody>
          <a:bodyPr anchor="b"/>
          <a:lstStyle>
            <a:lvl1pPr algn="l">
              <a:defRPr sz="1500" b="1">
                <a:solidFill>
                  <a:srgbClr val="3093BC"/>
                </a:solidFill>
              </a:defRPr>
            </a:lvl1pPr>
          </a:lstStyle>
          <a:p>
            <a:r>
              <a:rPr lang="en-US" dirty="0"/>
              <a:t>Click to edit Master title style</a:t>
            </a:r>
            <a:endParaRPr lang="en-GB" dirty="0"/>
          </a:p>
        </p:txBody>
      </p:sp>
      <p:sp>
        <p:nvSpPr>
          <p:cNvPr id="4" name="Text Placeholder 3"/>
          <p:cNvSpPr>
            <a:spLocks noGrp="1"/>
          </p:cNvSpPr>
          <p:nvPr>
            <p:ph type="body" sz="half" idx="2"/>
          </p:nvPr>
        </p:nvSpPr>
        <p:spPr>
          <a:xfrm>
            <a:off x="1792288" y="4191930"/>
            <a:ext cx="5486400" cy="437220"/>
          </a:xfrm>
          <a:prstGeom prst="rect">
            <a:avLst/>
          </a:prstGeo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sp>
        <p:nvSpPr>
          <p:cNvPr id="5" name="Footer Placeholder 2"/>
          <p:cNvSpPr>
            <a:spLocks noGrp="1"/>
          </p:cNvSpPr>
          <p:nvPr>
            <p:ph type="ftr" sz="quarter" idx="3"/>
          </p:nvPr>
        </p:nvSpPr>
        <p:spPr>
          <a:xfrm>
            <a:off x="0" y="4846500"/>
            <a:ext cx="9144000" cy="294300"/>
          </a:xfrm>
          <a:prstGeom prst="rect">
            <a:avLst/>
          </a:prstGeom>
        </p:spPr>
        <p:txBody>
          <a:bodyPr vert="horz" lIns="91440" tIns="45720" rIns="91440" bIns="45720" rtlCol="0" anchor="ctr"/>
          <a:lstStyle>
            <a:lvl1pPr algn="ctr">
              <a:defRPr sz="675" b="1">
                <a:solidFill>
                  <a:schemeClr val="tx1"/>
                </a:solidFill>
              </a:defRPr>
            </a:lvl1pPr>
          </a:lstStyle>
          <a:p>
            <a:r>
              <a:rPr lang="en-GB" dirty="0"/>
              <a:t>© Pearson Education Ltd 2016. Copying permitted for purchasing institutions only. This material is not copyright free.</a:t>
            </a:r>
          </a:p>
        </p:txBody>
      </p:sp>
      <p:sp>
        <p:nvSpPr>
          <p:cNvPr id="6" name="Picture Placeholder 2"/>
          <p:cNvSpPr>
            <a:spLocks noGrp="1"/>
          </p:cNvSpPr>
          <p:nvPr>
            <p:ph type="pic" idx="1"/>
          </p:nvPr>
        </p:nvSpPr>
        <p:spPr bwMode="auto">
          <a:xfrm>
            <a:off x="1792288" y="667432"/>
            <a:ext cx="5486400" cy="3092450"/>
          </a:xfrm>
          <a:custGeom>
            <a:avLst/>
            <a:gdLst>
              <a:gd name="connsiteX0" fmla="*/ 653373 w 5612333"/>
              <a:gd name="connsiteY0" fmla="*/ 0 h 4123267"/>
              <a:gd name="connsiteX1" fmla="*/ 4958960 w 5612333"/>
              <a:gd name="connsiteY1" fmla="*/ 0 h 4123267"/>
              <a:gd name="connsiteX2" fmla="*/ 5612333 w 5612333"/>
              <a:gd name="connsiteY2" fmla="*/ 653373 h 4123267"/>
              <a:gd name="connsiteX3" fmla="*/ 5612333 w 5612333"/>
              <a:gd name="connsiteY3" fmla="*/ 4123267 h 4123267"/>
              <a:gd name="connsiteX4" fmla="*/ 5612333 w 5612333"/>
              <a:gd name="connsiteY4" fmla="*/ 4123267 h 4123267"/>
              <a:gd name="connsiteX5" fmla="*/ 0 w 5612333"/>
              <a:gd name="connsiteY5" fmla="*/ 4123267 h 4123267"/>
              <a:gd name="connsiteX6" fmla="*/ 0 w 5612333"/>
              <a:gd name="connsiteY6" fmla="*/ 4123267 h 4123267"/>
              <a:gd name="connsiteX7" fmla="*/ 0 w 5612333"/>
              <a:gd name="connsiteY7" fmla="*/ 653373 h 4123267"/>
              <a:gd name="connsiteX8" fmla="*/ 653373 w 5612333"/>
              <a:gd name="connsiteY8" fmla="*/ 0 h 4123267"/>
              <a:gd name="connsiteX0" fmla="*/ 653373 w 5612333"/>
              <a:gd name="connsiteY0" fmla="*/ 0 h 4123267"/>
              <a:gd name="connsiteX1" fmla="*/ 5612333 w 5612333"/>
              <a:gd name="connsiteY1" fmla="*/ 653373 h 4123267"/>
              <a:gd name="connsiteX2" fmla="*/ 5612333 w 5612333"/>
              <a:gd name="connsiteY2" fmla="*/ 4123267 h 4123267"/>
              <a:gd name="connsiteX3" fmla="*/ 5612333 w 5612333"/>
              <a:gd name="connsiteY3" fmla="*/ 4123267 h 4123267"/>
              <a:gd name="connsiteX4" fmla="*/ 0 w 5612333"/>
              <a:gd name="connsiteY4" fmla="*/ 4123267 h 4123267"/>
              <a:gd name="connsiteX5" fmla="*/ 0 w 5612333"/>
              <a:gd name="connsiteY5" fmla="*/ 4123267 h 4123267"/>
              <a:gd name="connsiteX6" fmla="*/ 0 w 5612333"/>
              <a:gd name="connsiteY6" fmla="*/ 653373 h 4123267"/>
              <a:gd name="connsiteX7" fmla="*/ 653373 w 5612333"/>
              <a:gd name="connsiteY7" fmla="*/ 0 h 4123267"/>
              <a:gd name="connsiteX0" fmla="*/ 653373 w 5620800"/>
              <a:gd name="connsiteY0" fmla="*/ 0 h 4123267"/>
              <a:gd name="connsiteX1" fmla="*/ 5620800 w 5620800"/>
              <a:gd name="connsiteY1" fmla="*/ 26839 h 4123267"/>
              <a:gd name="connsiteX2" fmla="*/ 5612333 w 5620800"/>
              <a:gd name="connsiteY2" fmla="*/ 4123267 h 4123267"/>
              <a:gd name="connsiteX3" fmla="*/ 5612333 w 5620800"/>
              <a:gd name="connsiteY3" fmla="*/ 4123267 h 4123267"/>
              <a:gd name="connsiteX4" fmla="*/ 0 w 5620800"/>
              <a:gd name="connsiteY4" fmla="*/ 4123267 h 4123267"/>
              <a:gd name="connsiteX5" fmla="*/ 0 w 5620800"/>
              <a:gd name="connsiteY5" fmla="*/ 4123267 h 4123267"/>
              <a:gd name="connsiteX6" fmla="*/ 0 w 5620800"/>
              <a:gd name="connsiteY6" fmla="*/ 653373 h 4123267"/>
              <a:gd name="connsiteX7" fmla="*/ 653373 w 5620800"/>
              <a:gd name="connsiteY7" fmla="*/ 0 h 4123267"/>
              <a:gd name="connsiteX0" fmla="*/ 653373 w 5620800"/>
              <a:gd name="connsiteY0" fmla="*/ 0 h 4123267"/>
              <a:gd name="connsiteX1" fmla="*/ 5620800 w 5620800"/>
              <a:gd name="connsiteY1" fmla="*/ 9906 h 4123267"/>
              <a:gd name="connsiteX2" fmla="*/ 5612333 w 5620800"/>
              <a:gd name="connsiteY2" fmla="*/ 4123267 h 4123267"/>
              <a:gd name="connsiteX3" fmla="*/ 5612333 w 5620800"/>
              <a:gd name="connsiteY3" fmla="*/ 4123267 h 4123267"/>
              <a:gd name="connsiteX4" fmla="*/ 0 w 5620800"/>
              <a:gd name="connsiteY4" fmla="*/ 4123267 h 4123267"/>
              <a:gd name="connsiteX5" fmla="*/ 0 w 5620800"/>
              <a:gd name="connsiteY5" fmla="*/ 4123267 h 4123267"/>
              <a:gd name="connsiteX6" fmla="*/ 0 w 5620800"/>
              <a:gd name="connsiteY6" fmla="*/ 653373 h 4123267"/>
              <a:gd name="connsiteX7" fmla="*/ 653373 w 5620800"/>
              <a:gd name="connsiteY7" fmla="*/ 0 h 4123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20800" h="4123267">
                <a:moveTo>
                  <a:pt x="653373" y="0"/>
                </a:moveTo>
                <a:lnTo>
                  <a:pt x="5620800" y="9906"/>
                </a:lnTo>
                <a:cubicBezTo>
                  <a:pt x="5617978" y="1375382"/>
                  <a:pt x="5615155" y="2757791"/>
                  <a:pt x="5612333" y="4123267"/>
                </a:cubicBezTo>
                <a:lnTo>
                  <a:pt x="5612333" y="4123267"/>
                </a:lnTo>
                <a:lnTo>
                  <a:pt x="0" y="4123267"/>
                </a:lnTo>
                <a:lnTo>
                  <a:pt x="0" y="4123267"/>
                </a:lnTo>
                <a:lnTo>
                  <a:pt x="0" y="653373"/>
                </a:lnTo>
                <a:cubicBezTo>
                  <a:pt x="0" y="292525"/>
                  <a:pt x="292525" y="0"/>
                  <a:pt x="653373" y="0"/>
                </a:cubicBezTo>
                <a:close/>
              </a:path>
            </a:pathLst>
          </a:custGeom>
          <a:solidFill>
            <a:schemeClr val="bg1"/>
          </a:solidFill>
          <a:ln>
            <a:noFill/>
          </a:ln>
          <a:extLst/>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GB" noProof="0" dirty="0"/>
          </a:p>
        </p:txBody>
      </p:sp>
    </p:spTree>
    <p:extLst>
      <p:ext uri="{BB962C8B-B14F-4D97-AF65-F5344CB8AC3E}">
        <p14:creationId xmlns:p14="http://schemas.microsoft.com/office/powerpoint/2010/main" val="3892622910"/>
      </p:ext>
    </p:extLst>
  </p:cSld>
  <p:clrMapOvr>
    <a:masterClrMapping/>
  </p:clrMapOvr>
  <p:transition>
    <p:sndAc>
      <p:stSnd>
        <p:snd r:embed="rId1" name="click.wav"/>
      </p:stSnd>
    </p:sndAc>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702000"/>
            <a:ext cx="8229600" cy="486000"/>
          </a:xfrm>
          <a:prstGeom prst="rect">
            <a:avLst/>
          </a:prstGeom>
        </p:spPr>
        <p:txBody>
          <a:bodyPr/>
          <a:lstStyle/>
          <a:p>
            <a:r>
              <a:rPr lang="en-US" dirty="0"/>
              <a:t>Click to edit Master title style</a:t>
            </a:r>
            <a:endParaRPr lang="en-GB" dirty="0"/>
          </a:p>
        </p:txBody>
      </p:sp>
      <p:sp>
        <p:nvSpPr>
          <p:cNvPr id="3" name="Vertical Text Placeholder 2"/>
          <p:cNvSpPr>
            <a:spLocks noGrp="1"/>
          </p:cNvSpPr>
          <p:nvPr>
            <p:ph type="body" orient="vert" idx="1"/>
          </p:nvPr>
        </p:nvSpPr>
        <p:spPr>
          <a:xfrm>
            <a:off x="468314" y="1275606"/>
            <a:ext cx="8207375" cy="3286869"/>
          </a:xfrm>
          <a:prstGeom prst="rect">
            <a:avLst/>
          </a:prstGeom>
        </p:spPr>
        <p:txBody>
          <a:bodyPr vert="eaVert"/>
          <a:lstStyle>
            <a:lvl1pPr>
              <a:buFont typeface="Wingdings" pitchFamily="2" charset="2"/>
              <a:buChar char="§"/>
              <a:defRPr>
                <a:latin typeface="Arial" panose="020B0604020202020204" pitchFamily="34" charset="0"/>
                <a:cs typeface="Arial" panose="020B0604020202020204" pitchFamily="34" charset="0"/>
              </a:defRPr>
            </a:lvl1pPr>
            <a:lvl2pPr>
              <a:buFont typeface="Wingdings" pitchFamily="2" charset="2"/>
              <a:buChar char="§"/>
              <a:defRPr>
                <a:latin typeface="Arial" panose="020B0604020202020204" pitchFamily="34" charset="0"/>
                <a:cs typeface="Arial" panose="020B0604020202020204" pitchFamily="34" charset="0"/>
              </a:defRPr>
            </a:lvl2pPr>
            <a:lvl3pPr>
              <a:buFont typeface="Wingdings" pitchFamily="2" charset="2"/>
              <a:buChar char="§"/>
              <a:defRPr>
                <a:latin typeface="Arial" panose="020B0604020202020204" pitchFamily="34" charset="0"/>
                <a:cs typeface="Arial" panose="020B0604020202020204" pitchFamily="34" charset="0"/>
              </a:defRPr>
            </a:lvl3pPr>
            <a:lvl4pPr>
              <a:buFont typeface="Wingdings" pitchFamily="2" charset="2"/>
              <a:buChar char="§"/>
              <a:defRPr>
                <a:latin typeface="Arial" panose="020B0604020202020204" pitchFamily="34" charset="0"/>
                <a:cs typeface="Arial" panose="020B0604020202020204" pitchFamily="34" charset="0"/>
              </a:defRPr>
            </a:lvl4pPr>
            <a:lvl5pPr>
              <a:buFont typeface="Wingdings" pitchFamily="2" charset="2"/>
              <a:buChar cha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Footer Placeholder 2"/>
          <p:cNvSpPr>
            <a:spLocks noGrp="1"/>
          </p:cNvSpPr>
          <p:nvPr>
            <p:ph type="ftr" sz="quarter" idx="3"/>
          </p:nvPr>
        </p:nvSpPr>
        <p:spPr>
          <a:xfrm>
            <a:off x="0" y="4846500"/>
            <a:ext cx="9144000" cy="294300"/>
          </a:xfrm>
          <a:prstGeom prst="rect">
            <a:avLst/>
          </a:prstGeom>
        </p:spPr>
        <p:txBody>
          <a:bodyPr vert="horz" lIns="91440" tIns="45720" rIns="91440" bIns="45720" rtlCol="0" anchor="ctr"/>
          <a:lstStyle>
            <a:lvl1pPr algn="ctr">
              <a:defRPr sz="675" b="1">
                <a:solidFill>
                  <a:schemeClr val="tx1"/>
                </a:solidFill>
              </a:defRPr>
            </a:lvl1pPr>
          </a:lstStyle>
          <a:p>
            <a:r>
              <a:rPr lang="en-GB" dirty="0"/>
              <a:t>© Pearson Education Ltd 2016. Copying permitted for purchasing institutions only. This material is not copyright free.</a:t>
            </a:r>
          </a:p>
        </p:txBody>
      </p:sp>
    </p:spTree>
    <p:extLst>
      <p:ext uri="{BB962C8B-B14F-4D97-AF65-F5344CB8AC3E}">
        <p14:creationId xmlns:p14="http://schemas.microsoft.com/office/powerpoint/2010/main" val="3624881647"/>
      </p:ext>
    </p:extLst>
  </p:cSld>
  <p:clrMapOvr>
    <a:masterClrMapping/>
  </p:clrMapOvr>
  <p:transition>
    <p:sndAc>
      <p:stSnd>
        <p:snd r:embed="rId1" name="click.wav"/>
      </p:stSnd>
    </p:sndAc>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81540"/>
            <a:ext cx="2057400" cy="3880935"/>
          </a:xfrm>
          <a:prstGeom prst="rect">
            <a:avLst/>
          </a:prstGeom>
        </p:spPr>
        <p:txBody>
          <a:bodyPr vert="eaVert"/>
          <a:lstStyle/>
          <a:p>
            <a:r>
              <a:rPr lang="en-US" dirty="0"/>
              <a:t>Click to edit Master title style</a:t>
            </a:r>
            <a:endParaRPr lang="en-GB" dirty="0"/>
          </a:p>
        </p:txBody>
      </p:sp>
      <p:sp>
        <p:nvSpPr>
          <p:cNvPr id="3" name="Vertical Text Placeholder 2"/>
          <p:cNvSpPr>
            <a:spLocks noGrp="1"/>
          </p:cNvSpPr>
          <p:nvPr>
            <p:ph type="body" orient="vert" idx="1"/>
          </p:nvPr>
        </p:nvSpPr>
        <p:spPr>
          <a:xfrm>
            <a:off x="457200" y="681540"/>
            <a:ext cx="6019800" cy="3880935"/>
          </a:xfrm>
          <a:prstGeom prst="rect">
            <a:avLst/>
          </a:prstGeom>
        </p:spPr>
        <p:txBody>
          <a:bodyPr vert="eaVert"/>
          <a:lstStyle>
            <a:lvl1pPr>
              <a:defRPr>
                <a:latin typeface="Arial" panose="020B0604020202020204" pitchFamily="34" charset="0"/>
                <a:cs typeface="Arial" panose="020B0604020202020204" pitchFamily="34" charset="0"/>
              </a:defRPr>
            </a:lvl1pPr>
            <a:lvl2pPr>
              <a:buFont typeface="Wingdings" pitchFamily="2" charset="2"/>
              <a:buChar char="§"/>
              <a:defRPr>
                <a:latin typeface="Arial" panose="020B0604020202020204" pitchFamily="34" charset="0"/>
                <a:cs typeface="Arial" panose="020B0604020202020204" pitchFamily="34" charset="0"/>
              </a:defRPr>
            </a:lvl2pPr>
            <a:lvl3pPr>
              <a:buFont typeface="Wingdings" pitchFamily="2" charset="2"/>
              <a:buChar char="§"/>
              <a:defRPr>
                <a:latin typeface="Arial" panose="020B0604020202020204" pitchFamily="34" charset="0"/>
                <a:cs typeface="Arial" panose="020B0604020202020204" pitchFamily="34" charset="0"/>
              </a:defRPr>
            </a:lvl3pPr>
            <a:lvl4pPr>
              <a:buFont typeface="Wingdings" pitchFamily="2" charset="2"/>
              <a:buChar char="§"/>
              <a:defRPr>
                <a:latin typeface="Arial" panose="020B0604020202020204" pitchFamily="34" charset="0"/>
                <a:cs typeface="Arial" panose="020B0604020202020204" pitchFamily="34" charset="0"/>
              </a:defRPr>
            </a:lvl4pPr>
            <a:lvl5pPr>
              <a:buFont typeface="Wingdings" pitchFamily="2" charset="2"/>
              <a:buChar cha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Footer Placeholder 2"/>
          <p:cNvSpPr>
            <a:spLocks noGrp="1"/>
          </p:cNvSpPr>
          <p:nvPr>
            <p:ph type="ftr" sz="quarter" idx="3"/>
          </p:nvPr>
        </p:nvSpPr>
        <p:spPr>
          <a:xfrm>
            <a:off x="0" y="4846500"/>
            <a:ext cx="9144000" cy="294300"/>
          </a:xfrm>
          <a:prstGeom prst="rect">
            <a:avLst/>
          </a:prstGeom>
        </p:spPr>
        <p:txBody>
          <a:bodyPr vert="horz" lIns="91440" tIns="45720" rIns="91440" bIns="45720" rtlCol="0" anchor="ctr"/>
          <a:lstStyle>
            <a:lvl1pPr algn="ctr">
              <a:defRPr sz="675" b="1">
                <a:solidFill>
                  <a:schemeClr val="tx1"/>
                </a:solidFill>
              </a:defRPr>
            </a:lvl1pPr>
          </a:lstStyle>
          <a:p>
            <a:r>
              <a:rPr lang="en-GB" dirty="0"/>
              <a:t>© Pearson Education Ltd 2016. Copying permitted for purchasing institutions only. This material is not copyright free.</a:t>
            </a:r>
          </a:p>
        </p:txBody>
      </p:sp>
    </p:spTree>
    <p:extLst>
      <p:ext uri="{BB962C8B-B14F-4D97-AF65-F5344CB8AC3E}">
        <p14:creationId xmlns:p14="http://schemas.microsoft.com/office/powerpoint/2010/main" val="3304149717"/>
      </p:ext>
    </p:extLst>
  </p:cSld>
  <p:clrMapOvr>
    <a:masterClrMapping/>
  </p:clrMapOvr>
  <p:transition>
    <p:sndAc>
      <p:stSnd>
        <p:snd r:embed="rId1" name="click.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65826C-B2C0-415D-B384-C8AB22EEAFB5}" type="datetimeFigureOut">
              <a:rPr lang="en-GB" smtClean="0"/>
              <a:pPr/>
              <a:t>06/08/2018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7063D7F-6036-4556-818C-893227B75757}" type="slidenum">
              <a:rPr lang="en-GB" smtClean="0"/>
              <a:pPr/>
              <a:t>‹#›</a:t>
            </a:fld>
            <a:endParaRPr lang="en-GB"/>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702000"/>
            <a:ext cx="8229600" cy="486000"/>
          </a:xfrm>
          <a:prstGeom prst="rect">
            <a:avLst/>
          </a:prstGeom>
        </p:spPr>
        <p:txBody>
          <a:bodyPr/>
          <a:lstStyle/>
          <a:p>
            <a:r>
              <a:rPr lang="en-US"/>
              <a:t>Click to edit Master title style</a:t>
            </a:r>
            <a:endParaRPr lang="en-GB"/>
          </a:p>
        </p:txBody>
      </p:sp>
      <p:sp>
        <p:nvSpPr>
          <p:cNvPr id="3" name="Table Placeholder 2"/>
          <p:cNvSpPr>
            <a:spLocks noGrp="1"/>
          </p:cNvSpPr>
          <p:nvPr>
            <p:ph type="tbl" idx="1"/>
          </p:nvPr>
        </p:nvSpPr>
        <p:spPr>
          <a:xfrm>
            <a:off x="468314" y="1350000"/>
            <a:ext cx="8207375" cy="3232863"/>
          </a:xfrm>
          <a:prstGeom prst="rect">
            <a:avLst/>
          </a:prstGeom>
        </p:spPr>
        <p:txBody>
          <a:bodyPr rtlCol="0">
            <a:normAutofit/>
          </a:bodyPr>
          <a:lstStyle/>
          <a:p>
            <a:pPr lvl="0"/>
            <a:endParaRPr lang="en-GB" noProof="0" dirty="0"/>
          </a:p>
        </p:txBody>
      </p:sp>
      <p:sp>
        <p:nvSpPr>
          <p:cNvPr id="4" name="Footer Placeholder 2"/>
          <p:cNvSpPr>
            <a:spLocks noGrp="1"/>
          </p:cNvSpPr>
          <p:nvPr>
            <p:ph type="ftr" sz="quarter" idx="3"/>
          </p:nvPr>
        </p:nvSpPr>
        <p:spPr>
          <a:xfrm>
            <a:off x="0" y="4846500"/>
            <a:ext cx="9144000" cy="294300"/>
          </a:xfrm>
          <a:prstGeom prst="rect">
            <a:avLst/>
          </a:prstGeom>
        </p:spPr>
        <p:txBody>
          <a:bodyPr vert="horz" lIns="91440" tIns="45720" rIns="91440" bIns="45720" rtlCol="0" anchor="ctr"/>
          <a:lstStyle>
            <a:lvl1pPr algn="ctr">
              <a:defRPr sz="675" b="1">
                <a:solidFill>
                  <a:schemeClr val="tx1"/>
                </a:solidFill>
              </a:defRPr>
            </a:lvl1pPr>
          </a:lstStyle>
          <a:p>
            <a:r>
              <a:rPr lang="en-GB" dirty="0"/>
              <a:t>© Pearson Education Ltd 2016. Copying permitted for purchasing institutions only. This material is not copyright free.</a:t>
            </a:r>
          </a:p>
        </p:txBody>
      </p:sp>
    </p:spTree>
    <p:extLst>
      <p:ext uri="{BB962C8B-B14F-4D97-AF65-F5344CB8AC3E}">
        <p14:creationId xmlns:p14="http://schemas.microsoft.com/office/powerpoint/2010/main" val="2804687917"/>
      </p:ext>
    </p:extLst>
  </p:cSld>
  <p:clrMapOvr>
    <a:masterClrMapping/>
  </p:clrMapOvr>
  <p:transition>
    <p:sndAc>
      <p:stSnd>
        <p:snd r:embed="rId1" name="click.wav"/>
      </p:stSnd>
    </p:sndAc>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All green">
    <p:spTree>
      <p:nvGrpSpPr>
        <p:cNvPr id="1" name=""/>
        <p:cNvGrpSpPr/>
        <p:nvPr/>
      </p:nvGrpSpPr>
      <p:grpSpPr>
        <a:xfrm>
          <a:off x="0" y="0"/>
          <a:ext cx="0" cy="0"/>
          <a:chOff x="0" y="0"/>
          <a:chExt cx="0" cy="0"/>
        </a:xfrm>
      </p:grpSpPr>
      <p:sp>
        <p:nvSpPr>
          <p:cNvPr id="5" name="Title 1"/>
          <p:cNvSpPr>
            <a:spLocks noGrp="1"/>
          </p:cNvSpPr>
          <p:nvPr>
            <p:ph type="title"/>
          </p:nvPr>
        </p:nvSpPr>
        <p:spPr>
          <a:xfrm>
            <a:off x="457200" y="702000"/>
            <a:ext cx="8229600" cy="486000"/>
          </a:xfrm>
          <a:prstGeom prst="rect">
            <a:avLst/>
          </a:prstGeom>
        </p:spPr>
        <p:txBody>
          <a:bodyPr/>
          <a:lstStyle/>
          <a:p>
            <a:r>
              <a:rPr lang="en-US" dirty="0"/>
              <a:t>Click to edit Master title style</a:t>
            </a:r>
            <a:endParaRPr lang="en-GB" dirty="0"/>
          </a:p>
        </p:txBody>
      </p:sp>
      <p:sp>
        <p:nvSpPr>
          <p:cNvPr id="6" name="Content Placeholder 2"/>
          <p:cNvSpPr>
            <a:spLocks noGrp="1"/>
          </p:cNvSpPr>
          <p:nvPr>
            <p:ph idx="1"/>
          </p:nvPr>
        </p:nvSpPr>
        <p:spPr>
          <a:xfrm>
            <a:off x="468314" y="1383618"/>
            <a:ext cx="8207375" cy="3178857"/>
          </a:xfrm>
          <a:prstGeom prst="rect">
            <a:avLst/>
          </a:prstGeom>
        </p:spPr>
        <p:txBody>
          <a:bodyPr/>
          <a:lstStyle>
            <a:lvl1pPr marL="0" indent="0">
              <a:buFontTx/>
              <a:buNone/>
              <a:defRPr>
                <a:solidFill>
                  <a:srgbClr val="3093BC"/>
                </a:solidFill>
              </a:defRPr>
            </a:lvl1pPr>
            <a:lvl2pPr marL="342900" indent="0">
              <a:buFontTx/>
              <a:buNone/>
              <a:defRPr>
                <a:solidFill>
                  <a:srgbClr val="3093BC"/>
                </a:solidFill>
                <a:latin typeface="Arial" panose="020B0604020202020204" pitchFamily="34" charset="0"/>
                <a:cs typeface="Arial" panose="020B0604020202020204" pitchFamily="34" charset="0"/>
              </a:defRPr>
            </a:lvl2pPr>
            <a:lvl3pPr marL="685800" indent="0">
              <a:buFontTx/>
              <a:buNone/>
              <a:defRPr>
                <a:latin typeface="Arial" panose="020B0604020202020204" pitchFamily="34" charset="0"/>
                <a:cs typeface="Arial" panose="020B0604020202020204" pitchFamily="34" charset="0"/>
              </a:defRPr>
            </a:lvl3pPr>
            <a:lvl4pPr marL="1028700" indent="0">
              <a:buFontTx/>
              <a:buNone/>
              <a:defRPr>
                <a:latin typeface="Arial" panose="020B0604020202020204" pitchFamily="34" charset="0"/>
                <a:cs typeface="Arial" panose="020B0604020202020204" pitchFamily="34" charset="0"/>
              </a:defRPr>
            </a:lvl4pPr>
            <a:lvl5pPr marL="1371600" indent="0">
              <a:buFontTx/>
              <a:buNone/>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p:txBody>
      </p:sp>
      <p:sp>
        <p:nvSpPr>
          <p:cNvPr id="4" name="Footer Placeholder 2"/>
          <p:cNvSpPr>
            <a:spLocks noGrp="1"/>
          </p:cNvSpPr>
          <p:nvPr>
            <p:ph type="ftr" sz="quarter" idx="3"/>
          </p:nvPr>
        </p:nvSpPr>
        <p:spPr>
          <a:xfrm>
            <a:off x="0" y="4846500"/>
            <a:ext cx="9144000" cy="294300"/>
          </a:xfrm>
          <a:prstGeom prst="rect">
            <a:avLst/>
          </a:prstGeom>
        </p:spPr>
        <p:txBody>
          <a:bodyPr vert="horz" lIns="91440" tIns="45720" rIns="91440" bIns="45720" rtlCol="0" anchor="ctr"/>
          <a:lstStyle>
            <a:lvl1pPr algn="ctr">
              <a:defRPr sz="675" b="1">
                <a:solidFill>
                  <a:schemeClr val="tx1"/>
                </a:solidFill>
              </a:defRPr>
            </a:lvl1pPr>
          </a:lstStyle>
          <a:p>
            <a:r>
              <a:rPr lang="en-GB" dirty="0"/>
              <a:t>© Pearson Education Ltd 2016. Copying permitted for purchasing institutions only. This material is not copyright free.</a:t>
            </a:r>
          </a:p>
        </p:txBody>
      </p:sp>
    </p:spTree>
    <p:extLst>
      <p:ext uri="{BB962C8B-B14F-4D97-AF65-F5344CB8AC3E}">
        <p14:creationId xmlns:p14="http://schemas.microsoft.com/office/powerpoint/2010/main" val="392661986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Question answer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marL="271463" indent="-271463" algn="l">
              <a:defRPr sz="1800" b="1">
                <a:solidFill>
                  <a:srgbClr val="3093BC"/>
                </a:solidFill>
              </a:defRPr>
            </a:lvl1pPr>
          </a:lstStyle>
          <a:p>
            <a:r>
              <a:rPr lang="en-US" dirty="0"/>
              <a:t>Click to edit Master title style</a:t>
            </a:r>
            <a:endParaRPr lang="en-GB" dirty="0"/>
          </a:p>
        </p:txBody>
      </p:sp>
      <p:sp>
        <p:nvSpPr>
          <p:cNvPr id="5" name="Content Placeholder 2"/>
          <p:cNvSpPr>
            <a:spLocks noGrp="1"/>
          </p:cNvSpPr>
          <p:nvPr>
            <p:ph idx="1"/>
          </p:nvPr>
        </p:nvSpPr>
        <p:spPr>
          <a:xfrm>
            <a:off x="468314" y="1383618"/>
            <a:ext cx="8207375" cy="3178857"/>
          </a:xfrm>
          <a:prstGeom prst="rect">
            <a:avLst/>
          </a:prstGeom>
        </p:spPr>
        <p:txBody>
          <a:bodyPr/>
          <a:lstStyle>
            <a:lvl1pPr marL="0" indent="0">
              <a:buFontTx/>
              <a:buNone/>
              <a:defRPr b="0">
                <a:solidFill>
                  <a:schemeClr val="tx1"/>
                </a:solidFill>
              </a:defRPr>
            </a:lvl1pPr>
            <a:lvl2pPr marL="342900" indent="0">
              <a:buFontTx/>
              <a:buNone/>
              <a:defRPr>
                <a:solidFill>
                  <a:schemeClr val="tx1"/>
                </a:solidFill>
                <a:latin typeface="Arial" panose="020B0604020202020204" pitchFamily="34" charset="0"/>
                <a:cs typeface="Arial" panose="020B0604020202020204" pitchFamily="34" charset="0"/>
              </a:defRPr>
            </a:lvl2pPr>
            <a:lvl3pPr marL="685800" indent="0">
              <a:buFontTx/>
              <a:buNone/>
              <a:defRPr>
                <a:latin typeface="Arial" panose="020B0604020202020204" pitchFamily="34" charset="0"/>
                <a:cs typeface="Arial" panose="020B0604020202020204" pitchFamily="34" charset="0"/>
              </a:defRPr>
            </a:lvl3pPr>
            <a:lvl4pPr marL="1028700" indent="0">
              <a:buFontTx/>
              <a:buNone/>
              <a:defRPr>
                <a:latin typeface="Arial" panose="020B0604020202020204" pitchFamily="34" charset="0"/>
                <a:cs typeface="Arial" panose="020B0604020202020204" pitchFamily="34" charset="0"/>
              </a:defRPr>
            </a:lvl4pPr>
            <a:lvl5pPr marL="1371600" indent="0">
              <a:buFontTx/>
              <a:buNone/>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p:txBody>
      </p:sp>
      <p:sp>
        <p:nvSpPr>
          <p:cNvPr id="4" name="Footer Placeholder 2"/>
          <p:cNvSpPr>
            <a:spLocks noGrp="1"/>
          </p:cNvSpPr>
          <p:nvPr>
            <p:ph type="ftr" sz="quarter" idx="3"/>
          </p:nvPr>
        </p:nvSpPr>
        <p:spPr>
          <a:xfrm>
            <a:off x="0" y="4846500"/>
            <a:ext cx="9144000" cy="294300"/>
          </a:xfrm>
          <a:prstGeom prst="rect">
            <a:avLst/>
          </a:prstGeom>
        </p:spPr>
        <p:txBody>
          <a:bodyPr vert="horz" lIns="91440" tIns="45720" rIns="91440" bIns="45720" rtlCol="0" anchor="ctr"/>
          <a:lstStyle>
            <a:lvl1pPr algn="ctr">
              <a:defRPr sz="675" b="1">
                <a:solidFill>
                  <a:schemeClr val="tx1"/>
                </a:solidFill>
              </a:defRPr>
            </a:lvl1pPr>
          </a:lstStyle>
          <a:p>
            <a:r>
              <a:rPr lang="en-GB" dirty="0"/>
              <a:t>© Pearson Education Ltd 2016. Copying permitted for purchasing institutions only. This material is not copyright free.</a:t>
            </a:r>
          </a:p>
        </p:txBody>
      </p:sp>
    </p:spTree>
    <p:extLst>
      <p:ext uri="{BB962C8B-B14F-4D97-AF65-F5344CB8AC3E}">
        <p14:creationId xmlns:p14="http://schemas.microsoft.com/office/powerpoint/2010/main" val="3200071089"/>
      </p:ext>
    </p:extLst>
  </p:cSld>
  <p:clrMapOvr>
    <a:masterClrMapping/>
  </p:clrMapOvr>
  <p:transition>
    <p:sndAc>
      <p:stSnd>
        <p:snd r:embed="rId1" name="click.wav"/>
      </p:stSnd>
    </p:sndAc>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973931"/>
          </a:xfrm>
          <a:prstGeom prst="rect">
            <a:avLst/>
          </a:prstGeom>
        </p:spPr>
        <p:txBody>
          <a:bodyPr/>
          <a:lstStyle/>
          <a:p>
            <a:r>
              <a:rPr lang="en-US" dirty="0"/>
              <a:t>Click to edit Master title style</a:t>
            </a:r>
            <a:endParaRPr lang="en-GB" dirty="0"/>
          </a:p>
        </p:txBody>
      </p:sp>
      <p:sp>
        <p:nvSpPr>
          <p:cNvPr id="3" name="Subtitle 2"/>
          <p:cNvSpPr>
            <a:spLocks noGrp="1"/>
          </p:cNvSpPr>
          <p:nvPr>
            <p:ph type="subTitle" idx="1"/>
          </p:nvPr>
        </p:nvSpPr>
        <p:spPr>
          <a:xfrm>
            <a:off x="1371600" y="2914650"/>
            <a:ext cx="6400800" cy="1314450"/>
          </a:xfrm>
          <a:prstGeom prst="rect">
            <a:avLst/>
          </a:prstGeo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dirty="0"/>
              <a:t>Click to edit Master subtitle style</a:t>
            </a:r>
            <a:endParaRPr lang="en-GB" dirty="0"/>
          </a:p>
        </p:txBody>
      </p:sp>
      <p:sp>
        <p:nvSpPr>
          <p:cNvPr id="4" name="Footer Placeholder 2"/>
          <p:cNvSpPr>
            <a:spLocks noGrp="1"/>
          </p:cNvSpPr>
          <p:nvPr>
            <p:ph type="ftr" sz="quarter" idx="3"/>
          </p:nvPr>
        </p:nvSpPr>
        <p:spPr>
          <a:xfrm>
            <a:off x="0" y="4846500"/>
            <a:ext cx="9144000" cy="294300"/>
          </a:xfrm>
          <a:prstGeom prst="rect">
            <a:avLst/>
          </a:prstGeom>
        </p:spPr>
        <p:txBody>
          <a:bodyPr vert="horz" lIns="91440" tIns="45720" rIns="91440" bIns="45720" rtlCol="0" anchor="ctr"/>
          <a:lstStyle>
            <a:lvl1pPr algn="ctr">
              <a:defRPr sz="675" b="1">
                <a:solidFill>
                  <a:schemeClr val="tx1"/>
                </a:solidFill>
              </a:defRPr>
            </a:lvl1pPr>
          </a:lstStyle>
          <a:p>
            <a:r>
              <a:rPr lang="en-GB" dirty="0"/>
              <a:t>© Pearson Education Ltd 2016. Copying permitted for purchasing institutions only. This material is not copyright free.</a:t>
            </a:r>
          </a:p>
        </p:txBody>
      </p:sp>
    </p:spTree>
    <p:extLst>
      <p:ext uri="{BB962C8B-B14F-4D97-AF65-F5344CB8AC3E}">
        <p14:creationId xmlns:p14="http://schemas.microsoft.com/office/powerpoint/2010/main" val="607538360"/>
      </p:ext>
    </p:extLst>
  </p:cSld>
  <p:clrMapOvr>
    <a:masterClrMapping/>
  </p:clrMapOvr>
  <p:transition>
    <p:sndAc>
      <p:stSnd>
        <p:snd r:embed="rId1" name="click.wav"/>
      </p:stSnd>
    </p:sndAc>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2000"/>
            <a:ext cx="8229600" cy="486000"/>
          </a:xfrm>
          <a:prstGeom prst="rect">
            <a:avLst/>
          </a:prstGeom>
        </p:spPr>
        <p:txBody>
          <a:bodyPr/>
          <a:lstStyle/>
          <a:p>
            <a:r>
              <a:rPr lang="en-US" dirty="0"/>
              <a:t>Click to edit Master title style</a:t>
            </a:r>
            <a:endParaRPr lang="en-GB" dirty="0"/>
          </a:p>
        </p:txBody>
      </p:sp>
      <p:sp>
        <p:nvSpPr>
          <p:cNvPr id="3" name="Content Placeholder 2"/>
          <p:cNvSpPr>
            <a:spLocks noGrp="1"/>
          </p:cNvSpPr>
          <p:nvPr>
            <p:ph idx="1"/>
          </p:nvPr>
        </p:nvSpPr>
        <p:spPr>
          <a:xfrm>
            <a:off x="468314" y="1383618"/>
            <a:ext cx="8207375" cy="3178857"/>
          </a:xfrm>
          <a:prstGeom prst="rect">
            <a:avLst/>
          </a:prstGeom>
        </p:spPr>
        <p:txBody>
          <a:bodyPr/>
          <a:lstStyle>
            <a:lvl1pPr>
              <a:buFont typeface="Wingdings" pitchFamily="2" charset="2"/>
              <a:buChar char="§"/>
              <a:defRPr/>
            </a:lvl1pPr>
            <a:lvl2pPr>
              <a:buFont typeface="Wingdings" pitchFamily="2" charset="2"/>
              <a:buChar char="§"/>
              <a:defRPr>
                <a:latin typeface="Arial" panose="020B0604020202020204" pitchFamily="34" charset="0"/>
                <a:cs typeface="Arial" panose="020B0604020202020204" pitchFamily="34" charset="0"/>
              </a:defRPr>
            </a:lvl2pPr>
            <a:lvl3pPr>
              <a:buFont typeface="Wingdings" pitchFamily="2" charset="2"/>
              <a:buChar char="§"/>
              <a:defRPr>
                <a:latin typeface="Arial" panose="020B0604020202020204" pitchFamily="34" charset="0"/>
                <a:cs typeface="Arial" panose="020B0604020202020204" pitchFamily="34" charset="0"/>
              </a:defRPr>
            </a:lvl3pPr>
            <a:lvl4pPr>
              <a:buFont typeface="Wingdings" pitchFamily="2" charset="2"/>
              <a:buChar char="§"/>
              <a:defRPr>
                <a:latin typeface="Arial" panose="020B0604020202020204" pitchFamily="34" charset="0"/>
                <a:cs typeface="Arial" panose="020B0604020202020204" pitchFamily="34" charset="0"/>
              </a:defRPr>
            </a:lvl4pPr>
            <a:lvl5pPr>
              <a:buFont typeface="Wingdings" pitchFamily="2" charset="2"/>
              <a:buChar cha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Footer Placeholder 2"/>
          <p:cNvSpPr>
            <a:spLocks noGrp="1"/>
          </p:cNvSpPr>
          <p:nvPr>
            <p:ph type="ftr" sz="quarter" idx="3"/>
          </p:nvPr>
        </p:nvSpPr>
        <p:spPr>
          <a:xfrm>
            <a:off x="0" y="4846500"/>
            <a:ext cx="9144000" cy="294300"/>
          </a:xfrm>
          <a:prstGeom prst="rect">
            <a:avLst/>
          </a:prstGeom>
        </p:spPr>
        <p:txBody>
          <a:bodyPr vert="horz" lIns="91440" tIns="45720" rIns="91440" bIns="45720" rtlCol="0" anchor="ctr"/>
          <a:lstStyle>
            <a:lvl1pPr algn="ctr">
              <a:defRPr sz="675" b="1">
                <a:solidFill>
                  <a:schemeClr val="tx1"/>
                </a:solidFill>
              </a:defRPr>
            </a:lvl1pPr>
          </a:lstStyle>
          <a:p>
            <a:r>
              <a:rPr lang="en-GB" dirty="0"/>
              <a:t>© Pearson Education Ltd 2016. Copying permitted for purchasing institutions only. This material is not copyright free.</a:t>
            </a:r>
          </a:p>
        </p:txBody>
      </p:sp>
    </p:spTree>
    <p:extLst>
      <p:ext uri="{BB962C8B-B14F-4D97-AF65-F5344CB8AC3E}">
        <p14:creationId xmlns:p14="http://schemas.microsoft.com/office/powerpoint/2010/main" val="3422006747"/>
      </p:ext>
    </p:extLst>
  </p:cSld>
  <p:clrMapOvr>
    <a:masterClrMapping/>
  </p:clrMapOvr>
  <p:transition>
    <p:sndAc>
      <p:stSnd>
        <p:snd r:embed="rId1" name="click.wav"/>
      </p:stSnd>
    </p:sndAc>
  </p:transition>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a:prstGeom prst="rect">
            <a:avLst/>
          </a:prstGeom>
        </p:spPr>
        <p:txBody>
          <a:bodyPr anchor="t"/>
          <a:lstStyle>
            <a:lvl1pPr algn="l">
              <a:defRPr sz="3000" b="1" cap="all"/>
            </a:lvl1pPr>
          </a:lstStyle>
          <a:p>
            <a:r>
              <a:rPr lang="en-US" dirty="0"/>
              <a:t>Click to edit Master title style</a:t>
            </a:r>
            <a:endParaRPr lang="en-GB" dirty="0"/>
          </a:p>
        </p:txBody>
      </p:sp>
      <p:sp>
        <p:nvSpPr>
          <p:cNvPr id="3" name="Text Placeholder 2"/>
          <p:cNvSpPr>
            <a:spLocks noGrp="1"/>
          </p:cNvSpPr>
          <p:nvPr>
            <p:ph type="body" idx="1"/>
          </p:nvPr>
        </p:nvSpPr>
        <p:spPr>
          <a:xfrm>
            <a:off x="722313" y="2180035"/>
            <a:ext cx="7772400" cy="1125140"/>
          </a:xfrm>
          <a:prstGeom prst="rect">
            <a:avLst/>
          </a:prstGeo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dirty="0"/>
              <a:t>Click to edit Master text styles</a:t>
            </a:r>
          </a:p>
        </p:txBody>
      </p:sp>
      <p:sp>
        <p:nvSpPr>
          <p:cNvPr id="4" name="Footer Placeholder 2"/>
          <p:cNvSpPr>
            <a:spLocks noGrp="1"/>
          </p:cNvSpPr>
          <p:nvPr>
            <p:ph type="ftr" sz="quarter" idx="3"/>
          </p:nvPr>
        </p:nvSpPr>
        <p:spPr>
          <a:xfrm>
            <a:off x="0" y="4846500"/>
            <a:ext cx="9144000" cy="294300"/>
          </a:xfrm>
          <a:prstGeom prst="rect">
            <a:avLst/>
          </a:prstGeom>
        </p:spPr>
        <p:txBody>
          <a:bodyPr vert="horz" lIns="91440" tIns="45720" rIns="91440" bIns="45720" rtlCol="0" anchor="ctr"/>
          <a:lstStyle>
            <a:lvl1pPr algn="ctr">
              <a:defRPr sz="675" b="1">
                <a:solidFill>
                  <a:schemeClr val="tx1"/>
                </a:solidFill>
              </a:defRPr>
            </a:lvl1pPr>
          </a:lstStyle>
          <a:p>
            <a:r>
              <a:rPr lang="en-GB" dirty="0"/>
              <a:t>© Pearson Education Ltd 2016. Copying permitted for purchasing institutions only. This material is not copyright free.</a:t>
            </a:r>
          </a:p>
        </p:txBody>
      </p:sp>
    </p:spTree>
    <p:extLst>
      <p:ext uri="{BB962C8B-B14F-4D97-AF65-F5344CB8AC3E}">
        <p14:creationId xmlns:p14="http://schemas.microsoft.com/office/powerpoint/2010/main" val="321079845"/>
      </p:ext>
    </p:extLst>
  </p:cSld>
  <p:clrMapOvr>
    <a:masterClrMapping/>
  </p:clrMapOvr>
  <p:transition>
    <p:sndAc>
      <p:stSnd>
        <p:snd r:embed="rId1" name="click.wav"/>
      </p:stSnd>
    </p:sndAc>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2000"/>
            <a:ext cx="8229600" cy="486054"/>
          </a:xfrm>
          <a:prstGeom prst="rect">
            <a:avLst/>
          </a:prstGeom>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468313" y="1385100"/>
            <a:ext cx="4027487" cy="3232863"/>
          </a:xfrm>
          <a:prstGeom prst="rect">
            <a:avLst/>
          </a:prstGeom>
        </p:spPr>
        <p:txBody>
          <a:bodyPr/>
          <a:lstStyle>
            <a:lvl1pPr>
              <a:buFont typeface="Wingdings" pitchFamily="2" charset="2"/>
              <a:buChar char="§"/>
              <a:defRPr sz="1800">
                <a:latin typeface="Arial" panose="020B0604020202020204" pitchFamily="34" charset="0"/>
                <a:cs typeface="Arial" panose="020B0604020202020204" pitchFamily="34" charset="0"/>
              </a:defRPr>
            </a:lvl1pPr>
            <a:lvl2pPr>
              <a:buFont typeface="Wingdings" pitchFamily="2" charset="2"/>
              <a:buChar char="§"/>
              <a:defRPr sz="1800">
                <a:latin typeface="Arial" panose="020B0604020202020204" pitchFamily="34" charset="0"/>
                <a:cs typeface="Arial" panose="020B0604020202020204" pitchFamily="34" charset="0"/>
              </a:defRPr>
            </a:lvl2pPr>
            <a:lvl3pPr>
              <a:buFont typeface="Wingdings" pitchFamily="2" charset="2"/>
              <a:buChar char="§"/>
              <a:defRPr sz="1800">
                <a:latin typeface="Arial" panose="020B0604020202020204" pitchFamily="34" charset="0"/>
                <a:cs typeface="Arial" panose="020B0604020202020204" pitchFamily="34" charset="0"/>
              </a:defRPr>
            </a:lvl3pPr>
            <a:lvl4pPr>
              <a:buFont typeface="Wingdings" pitchFamily="2" charset="2"/>
              <a:buChar char="§"/>
              <a:defRPr sz="1800">
                <a:latin typeface="Arial" panose="020B0604020202020204" pitchFamily="34" charset="0"/>
                <a:cs typeface="Arial" panose="020B0604020202020204" pitchFamily="34" charset="0"/>
              </a:defRPr>
            </a:lvl4pPr>
            <a:lvl5pPr>
              <a:buFont typeface="Wingdings" pitchFamily="2" charset="2"/>
              <a:buChar char="§"/>
              <a:defRPr sz="1800">
                <a:latin typeface="Arial" panose="020B0604020202020204" pitchFamily="34" charset="0"/>
                <a:cs typeface="Arial" panose="020B0604020202020204" pitchFamily="34" charset="0"/>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385100"/>
            <a:ext cx="4027488" cy="3232863"/>
          </a:xfrm>
          <a:prstGeom prst="rect">
            <a:avLst/>
          </a:prstGeom>
        </p:spPr>
        <p:txBody>
          <a:bodyPr/>
          <a:lstStyle>
            <a:lvl1pPr>
              <a:buFont typeface="Wingdings" pitchFamily="2" charset="2"/>
              <a:buChar char="§"/>
              <a:defRPr sz="1800">
                <a:latin typeface="Arial" panose="020B0604020202020204" pitchFamily="34" charset="0"/>
                <a:cs typeface="Arial" panose="020B0604020202020204" pitchFamily="34" charset="0"/>
              </a:defRPr>
            </a:lvl1pPr>
            <a:lvl2pPr>
              <a:buFont typeface="Wingdings" pitchFamily="2" charset="2"/>
              <a:buChar char="§"/>
              <a:defRPr sz="1800">
                <a:latin typeface="Arial" panose="020B0604020202020204" pitchFamily="34" charset="0"/>
                <a:cs typeface="Arial" panose="020B0604020202020204" pitchFamily="34" charset="0"/>
              </a:defRPr>
            </a:lvl2pPr>
            <a:lvl3pPr>
              <a:buFont typeface="Wingdings" pitchFamily="2" charset="2"/>
              <a:buChar char="§"/>
              <a:defRPr sz="1800">
                <a:latin typeface="Arial" panose="020B0604020202020204" pitchFamily="34" charset="0"/>
                <a:cs typeface="Arial" panose="020B0604020202020204" pitchFamily="34" charset="0"/>
              </a:defRPr>
            </a:lvl3pPr>
            <a:lvl4pPr>
              <a:buFont typeface="Wingdings" pitchFamily="2" charset="2"/>
              <a:buChar char="§"/>
              <a:defRPr sz="1800">
                <a:latin typeface="Arial" panose="020B0604020202020204" pitchFamily="34" charset="0"/>
                <a:cs typeface="Arial" panose="020B0604020202020204" pitchFamily="34" charset="0"/>
              </a:defRPr>
            </a:lvl4pPr>
            <a:lvl5pPr>
              <a:buFont typeface="Wingdings" pitchFamily="2" charset="2"/>
              <a:buChar char="§"/>
              <a:defRPr sz="1800">
                <a:latin typeface="Arial" panose="020B0604020202020204" pitchFamily="34" charset="0"/>
                <a:cs typeface="Arial" panose="020B0604020202020204" pitchFamily="34" charset="0"/>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2"/>
          <p:cNvSpPr>
            <a:spLocks noGrp="1"/>
          </p:cNvSpPr>
          <p:nvPr>
            <p:ph type="ftr" sz="quarter" idx="3"/>
          </p:nvPr>
        </p:nvSpPr>
        <p:spPr>
          <a:xfrm>
            <a:off x="0" y="4846500"/>
            <a:ext cx="9144000" cy="294300"/>
          </a:xfrm>
          <a:prstGeom prst="rect">
            <a:avLst/>
          </a:prstGeom>
        </p:spPr>
        <p:txBody>
          <a:bodyPr vert="horz" lIns="91440" tIns="45720" rIns="91440" bIns="45720" rtlCol="0" anchor="ctr"/>
          <a:lstStyle>
            <a:lvl1pPr algn="ctr">
              <a:defRPr sz="675" b="1">
                <a:solidFill>
                  <a:schemeClr val="tx1"/>
                </a:solidFill>
              </a:defRPr>
            </a:lvl1pPr>
          </a:lstStyle>
          <a:p>
            <a:r>
              <a:rPr lang="en-GB" dirty="0"/>
              <a:t>© Pearson Education Ltd 2016. Copying permitted for purchasing institutions only. This material is not copyright free.</a:t>
            </a:r>
          </a:p>
        </p:txBody>
      </p:sp>
    </p:spTree>
    <p:extLst>
      <p:ext uri="{BB962C8B-B14F-4D97-AF65-F5344CB8AC3E}">
        <p14:creationId xmlns:p14="http://schemas.microsoft.com/office/powerpoint/2010/main" val="175585907"/>
      </p:ext>
    </p:extLst>
  </p:cSld>
  <p:clrMapOvr>
    <a:masterClrMapping/>
  </p:clrMapOvr>
  <p:transition>
    <p:sndAc>
      <p:stSnd>
        <p:snd r:embed="rId1" name="click.wav"/>
      </p:stSnd>
    </p:sndAc>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2000"/>
            <a:ext cx="8229600" cy="486000"/>
          </a:xfrm>
          <a:prstGeom prst="rect">
            <a:avLst/>
          </a:prstGeom>
        </p:spPr>
        <p:txBody>
          <a:bodyPr/>
          <a:lstStyle>
            <a:lvl1pPr>
              <a:defRPr/>
            </a:lvl1pPr>
          </a:lstStyle>
          <a:p>
            <a:r>
              <a:rPr lang="en-US" dirty="0"/>
              <a:t>Click to edit Master title style</a:t>
            </a:r>
            <a:endParaRPr lang="en-GB" dirty="0"/>
          </a:p>
        </p:txBody>
      </p:sp>
      <p:sp>
        <p:nvSpPr>
          <p:cNvPr id="3" name="Text Placeholder 2"/>
          <p:cNvSpPr>
            <a:spLocks noGrp="1"/>
          </p:cNvSpPr>
          <p:nvPr>
            <p:ph type="body" idx="1"/>
          </p:nvPr>
        </p:nvSpPr>
        <p:spPr>
          <a:xfrm>
            <a:off x="457200" y="1389850"/>
            <a:ext cx="4040188" cy="47982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923678"/>
            <a:ext cx="4040188" cy="2670944"/>
          </a:xfrm>
          <a:prstGeom prst="rect">
            <a:avLst/>
          </a:prstGeom>
        </p:spPr>
        <p:txBody>
          <a:bodyPr/>
          <a:lstStyle>
            <a:lvl1pPr>
              <a:buFont typeface="Wingdings" pitchFamily="2" charset="2"/>
              <a:buChar char="§"/>
              <a:defRPr sz="1800">
                <a:latin typeface="Arial" panose="020B0604020202020204" pitchFamily="34" charset="0"/>
                <a:cs typeface="Arial" panose="020B0604020202020204" pitchFamily="34" charset="0"/>
              </a:defRPr>
            </a:lvl1pPr>
            <a:lvl2pPr>
              <a:buFont typeface="Wingdings" pitchFamily="2" charset="2"/>
              <a:buChar char="§"/>
              <a:defRPr sz="1800">
                <a:latin typeface="Arial" panose="020B0604020202020204" pitchFamily="34" charset="0"/>
                <a:cs typeface="Arial" panose="020B0604020202020204" pitchFamily="34" charset="0"/>
              </a:defRPr>
            </a:lvl2pPr>
            <a:lvl3pPr>
              <a:buFont typeface="Wingdings" pitchFamily="2" charset="2"/>
              <a:buChar char="§"/>
              <a:defRPr sz="1800">
                <a:latin typeface="Arial" panose="020B0604020202020204" pitchFamily="34" charset="0"/>
                <a:cs typeface="Arial" panose="020B0604020202020204" pitchFamily="34" charset="0"/>
              </a:defRPr>
            </a:lvl3pPr>
            <a:lvl4pPr>
              <a:buFont typeface="Wingdings" pitchFamily="2" charset="2"/>
              <a:buChar char="§"/>
              <a:defRPr sz="1800">
                <a:latin typeface="Arial" panose="020B0604020202020204" pitchFamily="34" charset="0"/>
                <a:cs typeface="Arial" panose="020B0604020202020204" pitchFamily="34" charset="0"/>
              </a:defRPr>
            </a:lvl4pPr>
            <a:lvl5pPr>
              <a:buFont typeface="Wingdings" pitchFamily="2" charset="2"/>
              <a:buChar char="§"/>
              <a:defRPr sz="1800">
                <a:latin typeface="Arial" panose="020B0604020202020204" pitchFamily="34" charset="0"/>
                <a:cs typeface="Arial" panose="020B0604020202020204" pitchFamily="34" charset="0"/>
              </a:defRPr>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4645026" y="1389850"/>
            <a:ext cx="4041775" cy="47982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6" name="Content Placeholder 5"/>
          <p:cNvSpPr>
            <a:spLocks noGrp="1"/>
          </p:cNvSpPr>
          <p:nvPr>
            <p:ph sz="quarter" idx="4"/>
          </p:nvPr>
        </p:nvSpPr>
        <p:spPr>
          <a:xfrm>
            <a:off x="4645026" y="1923678"/>
            <a:ext cx="4041775" cy="2670944"/>
          </a:xfrm>
          <a:prstGeom prst="rect">
            <a:avLst/>
          </a:prstGeom>
        </p:spPr>
        <p:txBody>
          <a:bodyPr/>
          <a:lstStyle>
            <a:lvl1pPr>
              <a:buFont typeface="Wingdings" pitchFamily="2" charset="2"/>
              <a:buChar char="§"/>
              <a:defRPr sz="1800">
                <a:latin typeface="Arial" panose="020B0604020202020204" pitchFamily="34" charset="0"/>
                <a:cs typeface="Arial" panose="020B0604020202020204" pitchFamily="34" charset="0"/>
              </a:defRPr>
            </a:lvl1pPr>
            <a:lvl2pPr>
              <a:buFont typeface="Wingdings" pitchFamily="2" charset="2"/>
              <a:buChar char="§"/>
              <a:defRPr sz="1800">
                <a:latin typeface="Arial" panose="020B0604020202020204" pitchFamily="34" charset="0"/>
                <a:cs typeface="Arial" panose="020B0604020202020204" pitchFamily="34" charset="0"/>
              </a:defRPr>
            </a:lvl2pPr>
            <a:lvl3pPr>
              <a:buFont typeface="Wingdings" pitchFamily="2" charset="2"/>
              <a:buChar char="§"/>
              <a:defRPr sz="1800">
                <a:latin typeface="Arial" panose="020B0604020202020204" pitchFamily="34" charset="0"/>
                <a:cs typeface="Arial" panose="020B0604020202020204" pitchFamily="34" charset="0"/>
              </a:defRPr>
            </a:lvl3pPr>
            <a:lvl4pPr>
              <a:buFont typeface="Wingdings" pitchFamily="2" charset="2"/>
              <a:buChar char="§"/>
              <a:defRPr sz="1800">
                <a:latin typeface="Arial" panose="020B0604020202020204" pitchFamily="34" charset="0"/>
                <a:cs typeface="Arial" panose="020B0604020202020204" pitchFamily="34" charset="0"/>
              </a:defRPr>
            </a:lvl4pPr>
            <a:lvl5pPr>
              <a:buFont typeface="Wingdings" pitchFamily="2" charset="2"/>
              <a:buChar char="§"/>
              <a:defRPr sz="1800">
                <a:latin typeface="Arial" panose="020B0604020202020204" pitchFamily="34" charset="0"/>
                <a:cs typeface="Arial" panose="020B0604020202020204" pitchFamily="34" charset="0"/>
              </a:defRPr>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Footer Placeholder 2"/>
          <p:cNvSpPr>
            <a:spLocks noGrp="1"/>
          </p:cNvSpPr>
          <p:nvPr>
            <p:ph type="ftr" sz="quarter" idx="10"/>
          </p:nvPr>
        </p:nvSpPr>
        <p:spPr>
          <a:xfrm>
            <a:off x="0" y="4846500"/>
            <a:ext cx="9144000" cy="294300"/>
          </a:xfrm>
          <a:prstGeom prst="rect">
            <a:avLst/>
          </a:prstGeom>
        </p:spPr>
        <p:txBody>
          <a:bodyPr vert="horz" lIns="91440" tIns="45720" rIns="91440" bIns="45720" rtlCol="0" anchor="ctr"/>
          <a:lstStyle>
            <a:lvl1pPr algn="ctr">
              <a:defRPr sz="675" b="1">
                <a:solidFill>
                  <a:schemeClr val="tx1"/>
                </a:solidFill>
              </a:defRPr>
            </a:lvl1pPr>
          </a:lstStyle>
          <a:p>
            <a:r>
              <a:rPr lang="en-GB" dirty="0"/>
              <a:t>© Pearson Education Ltd 2016. Copying permitted for purchasing institutions only. This material is not copyright free.</a:t>
            </a:r>
          </a:p>
        </p:txBody>
      </p:sp>
    </p:spTree>
    <p:extLst>
      <p:ext uri="{BB962C8B-B14F-4D97-AF65-F5344CB8AC3E}">
        <p14:creationId xmlns:p14="http://schemas.microsoft.com/office/powerpoint/2010/main" val="339241238"/>
      </p:ext>
    </p:extLst>
  </p:cSld>
  <p:clrMapOvr>
    <a:masterClrMapping/>
  </p:clrMapOvr>
  <p:transition>
    <p:sndAc>
      <p:stSnd>
        <p:snd r:embed="rId1" name="click.wav"/>
      </p:stSnd>
    </p:sndAc>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2000"/>
            <a:ext cx="8229600" cy="486000"/>
          </a:xfrm>
          <a:prstGeom prst="rect">
            <a:avLst/>
          </a:prstGeom>
        </p:spPr>
        <p:txBody>
          <a:bodyPr/>
          <a:lstStyle/>
          <a:p>
            <a:r>
              <a:rPr lang="en-US" dirty="0"/>
              <a:t>Click to edit Master title style</a:t>
            </a:r>
            <a:endParaRPr lang="en-GB" dirty="0"/>
          </a:p>
        </p:txBody>
      </p:sp>
      <p:sp>
        <p:nvSpPr>
          <p:cNvPr id="3" name="Footer Placeholder 2"/>
          <p:cNvSpPr>
            <a:spLocks noGrp="1"/>
          </p:cNvSpPr>
          <p:nvPr>
            <p:ph type="ftr" sz="quarter" idx="3"/>
          </p:nvPr>
        </p:nvSpPr>
        <p:spPr>
          <a:xfrm>
            <a:off x="0" y="4846500"/>
            <a:ext cx="9144000" cy="294300"/>
          </a:xfrm>
          <a:prstGeom prst="rect">
            <a:avLst/>
          </a:prstGeom>
        </p:spPr>
        <p:txBody>
          <a:bodyPr vert="horz" lIns="91440" tIns="45720" rIns="91440" bIns="45720" rtlCol="0" anchor="ctr"/>
          <a:lstStyle>
            <a:lvl1pPr algn="ctr">
              <a:defRPr sz="675" b="1">
                <a:solidFill>
                  <a:schemeClr val="tx1"/>
                </a:solidFill>
              </a:defRPr>
            </a:lvl1pPr>
          </a:lstStyle>
          <a:p>
            <a:r>
              <a:rPr lang="en-GB" dirty="0"/>
              <a:t>© Pearson Education Ltd 2016. Copying permitted for purchasing institutions only. This material is not copyright free.</a:t>
            </a:r>
          </a:p>
        </p:txBody>
      </p:sp>
    </p:spTree>
    <p:extLst>
      <p:ext uri="{BB962C8B-B14F-4D97-AF65-F5344CB8AC3E}">
        <p14:creationId xmlns:p14="http://schemas.microsoft.com/office/powerpoint/2010/main" val="3012491609"/>
      </p:ext>
    </p:extLst>
  </p:cSld>
  <p:clrMapOvr>
    <a:masterClrMapping/>
  </p:clrMapOvr>
  <p:transition>
    <p:sndAc>
      <p:stSnd>
        <p:snd r:embed="rId1" name="click.wav"/>
      </p:stSnd>
    </p:sndAc>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2"/>
          <p:cNvSpPr>
            <a:spLocks noGrp="1"/>
          </p:cNvSpPr>
          <p:nvPr>
            <p:ph type="ftr" sz="quarter" idx="3"/>
          </p:nvPr>
        </p:nvSpPr>
        <p:spPr>
          <a:xfrm>
            <a:off x="0" y="4846500"/>
            <a:ext cx="9144000" cy="294300"/>
          </a:xfrm>
          <a:prstGeom prst="rect">
            <a:avLst/>
          </a:prstGeom>
        </p:spPr>
        <p:txBody>
          <a:bodyPr vert="horz" lIns="91440" tIns="45720" rIns="91440" bIns="45720" rtlCol="0" anchor="ctr"/>
          <a:lstStyle>
            <a:lvl1pPr algn="ctr">
              <a:defRPr sz="675" b="1">
                <a:solidFill>
                  <a:schemeClr val="tx1"/>
                </a:solidFill>
              </a:defRPr>
            </a:lvl1pPr>
          </a:lstStyle>
          <a:p>
            <a:r>
              <a:rPr lang="en-GB" dirty="0"/>
              <a:t>© Pearson Education Ltd 2016. Copying permitted for purchasing institutions only. This material is not copyright free.</a:t>
            </a:r>
          </a:p>
        </p:txBody>
      </p:sp>
    </p:spTree>
    <p:extLst>
      <p:ext uri="{BB962C8B-B14F-4D97-AF65-F5344CB8AC3E}">
        <p14:creationId xmlns:p14="http://schemas.microsoft.com/office/powerpoint/2010/main" val="2542428270"/>
      </p:ext>
    </p:extLst>
  </p:cSld>
  <p:clrMapOvr>
    <a:masterClrMapping/>
  </p:clrMapOvr>
  <p:transition>
    <p:sndAc>
      <p:stSnd>
        <p:snd r:embed="rId1" name="click.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1500" b="1"/>
            </a:lvl1pPr>
          </a:lstStyle>
          <a:p>
            <a:r>
              <a:rPr lang="en-US"/>
              <a:t>Click to edit Master title style</a:t>
            </a:r>
            <a:endParaRPr lang="en-GB"/>
          </a:p>
        </p:txBody>
      </p:sp>
      <p:sp>
        <p:nvSpPr>
          <p:cNvPr id="3" name="Content Placeholder 2"/>
          <p:cNvSpPr>
            <a:spLocks noGrp="1"/>
          </p:cNvSpPr>
          <p:nvPr>
            <p:ph idx="1"/>
          </p:nvPr>
        </p:nvSpPr>
        <p:spPr>
          <a:xfrm>
            <a:off x="3575050" y="204794"/>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E565826C-B2C0-415D-B384-C8AB22EEAFB5}" type="datetimeFigureOut">
              <a:rPr lang="en-GB" smtClean="0"/>
              <a:pPr/>
              <a:t>06/08/2018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7063D7F-6036-4556-818C-893227B75757}" type="slidenum">
              <a:rPr lang="en-GB" smtClean="0"/>
              <a:pPr/>
              <a:t>‹#›</a:t>
            </a:fld>
            <a:endParaRPr lang="en-GB"/>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627534"/>
            <a:ext cx="3008313" cy="687456"/>
          </a:xfrm>
          <a:prstGeom prst="rect">
            <a:avLst/>
          </a:prstGeom>
        </p:spPr>
        <p:txBody>
          <a:bodyPr anchor="b"/>
          <a:lstStyle>
            <a:lvl1pPr algn="l">
              <a:defRPr sz="1500" b="1"/>
            </a:lvl1pPr>
          </a:lstStyle>
          <a:p>
            <a:r>
              <a:rPr lang="en-US" dirty="0"/>
              <a:t>Click to edit Master title style</a:t>
            </a:r>
            <a:endParaRPr lang="en-GB" dirty="0"/>
          </a:p>
        </p:txBody>
      </p:sp>
      <p:sp>
        <p:nvSpPr>
          <p:cNvPr id="4" name="Text Placeholder 3"/>
          <p:cNvSpPr>
            <a:spLocks noGrp="1"/>
          </p:cNvSpPr>
          <p:nvPr>
            <p:ph type="body" sz="half" idx="2"/>
          </p:nvPr>
        </p:nvSpPr>
        <p:spPr>
          <a:xfrm>
            <a:off x="457201" y="1437625"/>
            <a:ext cx="3008313" cy="3156998"/>
          </a:xfrm>
          <a:prstGeom prst="rect">
            <a:avLst/>
          </a:prstGeo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sp>
        <p:nvSpPr>
          <p:cNvPr id="3" name="Content Placeholder 2"/>
          <p:cNvSpPr>
            <a:spLocks noGrp="1"/>
          </p:cNvSpPr>
          <p:nvPr>
            <p:ph idx="1"/>
          </p:nvPr>
        </p:nvSpPr>
        <p:spPr>
          <a:xfrm>
            <a:off x="3575050" y="627535"/>
            <a:ext cx="5111750" cy="3967088"/>
          </a:xfrm>
          <a:prstGeom prst="rect">
            <a:avLst/>
          </a:prstGeom>
        </p:spPr>
        <p:txBody>
          <a:bodyPr/>
          <a:lstStyle>
            <a:lvl1pPr>
              <a:buFont typeface="Wingdings" pitchFamily="2" charset="2"/>
              <a:buChar char="§"/>
              <a:defRPr sz="1800">
                <a:latin typeface="Arial" panose="020B0604020202020204" pitchFamily="34" charset="0"/>
                <a:cs typeface="Arial" panose="020B0604020202020204" pitchFamily="34" charset="0"/>
              </a:defRPr>
            </a:lvl1pPr>
            <a:lvl2pPr>
              <a:buFont typeface="Wingdings" pitchFamily="2" charset="2"/>
              <a:buChar char="§"/>
              <a:defRPr sz="1800">
                <a:latin typeface="Arial" panose="020B0604020202020204" pitchFamily="34" charset="0"/>
                <a:cs typeface="Arial" panose="020B0604020202020204" pitchFamily="34" charset="0"/>
              </a:defRPr>
            </a:lvl2pPr>
            <a:lvl3pPr>
              <a:buFont typeface="Wingdings" pitchFamily="2" charset="2"/>
              <a:buChar char="§"/>
              <a:defRPr sz="1800">
                <a:latin typeface="Arial" panose="020B0604020202020204" pitchFamily="34" charset="0"/>
                <a:cs typeface="Arial" panose="020B0604020202020204" pitchFamily="34" charset="0"/>
              </a:defRPr>
            </a:lvl3pPr>
            <a:lvl4pPr>
              <a:buFont typeface="Wingdings" pitchFamily="2" charset="2"/>
              <a:buChar char="§"/>
              <a:defRPr sz="1800">
                <a:latin typeface="Arial" panose="020B0604020202020204" pitchFamily="34" charset="0"/>
                <a:cs typeface="Arial" panose="020B0604020202020204" pitchFamily="34" charset="0"/>
              </a:defRPr>
            </a:lvl4pPr>
            <a:lvl5pPr>
              <a:buFont typeface="Wingdings" pitchFamily="2" charset="2"/>
              <a:buChar char="§"/>
              <a:defRPr sz="1800">
                <a:latin typeface="Arial" panose="020B0604020202020204" pitchFamily="34" charset="0"/>
                <a:cs typeface="Arial" panose="020B0604020202020204" pitchFamily="34" charset="0"/>
              </a:defRPr>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2"/>
          <p:cNvSpPr>
            <a:spLocks noGrp="1"/>
          </p:cNvSpPr>
          <p:nvPr>
            <p:ph type="ftr" sz="quarter" idx="3"/>
          </p:nvPr>
        </p:nvSpPr>
        <p:spPr>
          <a:xfrm>
            <a:off x="0" y="4846500"/>
            <a:ext cx="9144000" cy="294300"/>
          </a:xfrm>
          <a:prstGeom prst="rect">
            <a:avLst/>
          </a:prstGeom>
        </p:spPr>
        <p:txBody>
          <a:bodyPr vert="horz" lIns="91440" tIns="45720" rIns="91440" bIns="45720" rtlCol="0" anchor="ctr"/>
          <a:lstStyle>
            <a:lvl1pPr algn="ctr">
              <a:defRPr sz="675" b="1">
                <a:solidFill>
                  <a:schemeClr val="tx1"/>
                </a:solidFill>
              </a:defRPr>
            </a:lvl1pPr>
          </a:lstStyle>
          <a:p>
            <a:r>
              <a:rPr lang="en-GB" dirty="0"/>
              <a:t>© Pearson Education Ltd 2016. Copying permitted for purchasing institutions only. This material is not copyright free.</a:t>
            </a:r>
          </a:p>
        </p:txBody>
      </p:sp>
    </p:spTree>
    <p:extLst>
      <p:ext uri="{BB962C8B-B14F-4D97-AF65-F5344CB8AC3E}">
        <p14:creationId xmlns:p14="http://schemas.microsoft.com/office/powerpoint/2010/main" val="2339787569"/>
      </p:ext>
    </p:extLst>
  </p:cSld>
  <p:clrMapOvr>
    <a:masterClrMapping/>
  </p:clrMapOvr>
  <p:transition>
    <p:sndAc>
      <p:stSnd>
        <p:snd r:embed="rId1" name="click.wav"/>
      </p:stSnd>
    </p:sndAc>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818296"/>
            <a:ext cx="5486400" cy="373634"/>
          </a:xfrm>
          <a:prstGeom prst="rect">
            <a:avLst/>
          </a:prstGeom>
        </p:spPr>
        <p:txBody>
          <a:bodyPr anchor="b"/>
          <a:lstStyle>
            <a:lvl1pPr algn="l">
              <a:defRPr sz="1500" b="1">
                <a:solidFill>
                  <a:srgbClr val="3093BC"/>
                </a:solidFill>
              </a:defRPr>
            </a:lvl1pPr>
          </a:lstStyle>
          <a:p>
            <a:r>
              <a:rPr lang="en-US" dirty="0"/>
              <a:t>Click to edit Master title style</a:t>
            </a:r>
            <a:endParaRPr lang="en-GB" dirty="0"/>
          </a:p>
        </p:txBody>
      </p:sp>
      <p:sp>
        <p:nvSpPr>
          <p:cNvPr id="4" name="Text Placeholder 3"/>
          <p:cNvSpPr>
            <a:spLocks noGrp="1"/>
          </p:cNvSpPr>
          <p:nvPr>
            <p:ph type="body" sz="half" idx="2"/>
          </p:nvPr>
        </p:nvSpPr>
        <p:spPr>
          <a:xfrm>
            <a:off x="1792288" y="4191930"/>
            <a:ext cx="5486400" cy="437220"/>
          </a:xfrm>
          <a:prstGeom prst="rect">
            <a:avLst/>
          </a:prstGeo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sp>
        <p:nvSpPr>
          <p:cNvPr id="5" name="Footer Placeholder 2"/>
          <p:cNvSpPr>
            <a:spLocks noGrp="1"/>
          </p:cNvSpPr>
          <p:nvPr>
            <p:ph type="ftr" sz="quarter" idx="3"/>
          </p:nvPr>
        </p:nvSpPr>
        <p:spPr>
          <a:xfrm>
            <a:off x="0" y="4846500"/>
            <a:ext cx="9144000" cy="294300"/>
          </a:xfrm>
          <a:prstGeom prst="rect">
            <a:avLst/>
          </a:prstGeom>
        </p:spPr>
        <p:txBody>
          <a:bodyPr vert="horz" lIns="91440" tIns="45720" rIns="91440" bIns="45720" rtlCol="0" anchor="ctr"/>
          <a:lstStyle>
            <a:lvl1pPr algn="ctr">
              <a:defRPr sz="675" b="1">
                <a:solidFill>
                  <a:schemeClr val="tx1"/>
                </a:solidFill>
              </a:defRPr>
            </a:lvl1pPr>
          </a:lstStyle>
          <a:p>
            <a:r>
              <a:rPr lang="en-GB" dirty="0"/>
              <a:t>© Pearson Education Ltd 2016. Copying permitted for purchasing institutions only. This material is not copyright free.</a:t>
            </a:r>
          </a:p>
        </p:txBody>
      </p:sp>
      <p:sp>
        <p:nvSpPr>
          <p:cNvPr id="6" name="Picture Placeholder 2"/>
          <p:cNvSpPr>
            <a:spLocks noGrp="1"/>
          </p:cNvSpPr>
          <p:nvPr>
            <p:ph type="pic" idx="1"/>
          </p:nvPr>
        </p:nvSpPr>
        <p:spPr bwMode="auto">
          <a:xfrm>
            <a:off x="1792288" y="667432"/>
            <a:ext cx="5486400" cy="3092450"/>
          </a:xfrm>
          <a:custGeom>
            <a:avLst/>
            <a:gdLst>
              <a:gd name="connsiteX0" fmla="*/ 653373 w 5612333"/>
              <a:gd name="connsiteY0" fmla="*/ 0 h 4123267"/>
              <a:gd name="connsiteX1" fmla="*/ 4958960 w 5612333"/>
              <a:gd name="connsiteY1" fmla="*/ 0 h 4123267"/>
              <a:gd name="connsiteX2" fmla="*/ 5612333 w 5612333"/>
              <a:gd name="connsiteY2" fmla="*/ 653373 h 4123267"/>
              <a:gd name="connsiteX3" fmla="*/ 5612333 w 5612333"/>
              <a:gd name="connsiteY3" fmla="*/ 4123267 h 4123267"/>
              <a:gd name="connsiteX4" fmla="*/ 5612333 w 5612333"/>
              <a:gd name="connsiteY4" fmla="*/ 4123267 h 4123267"/>
              <a:gd name="connsiteX5" fmla="*/ 0 w 5612333"/>
              <a:gd name="connsiteY5" fmla="*/ 4123267 h 4123267"/>
              <a:gd name="connsiteX6" fmla="*/ 0 w 5612333"/>
              <a:gd name="connsiteY6" fmla="*/ 4123267 h 4123267"/>
              <a:gd name="connsiteX7" fmla="*/ 0 w 5612333"/>
              <a:gd name="connsiteY7" fmla="*/ 653373 h 4123267"/>
              <a:gd name="connsiteX8" fmla="*/ 653373 w 5612333"/>
              <a:gd name="connsiteY8" fmla="*/ 0 h 4123267"/>
              <a:gd name="connsiteX0" fmla="*/ 653373 w 5612333"/>
              <a:gd name="connsiteY0" fmla="*/ 0 h 4123267"/>
              <a:gd name="connsiteX1" fmla="*/ 5612333 w 5612333"/>
              <a:gd name="connsiteY1" fmla="*/ 653373 h 4123267"/>
              <a:gd name="connsiteX2" fmla="*/ 5612333 w 5612333"/>
              <a:gd name="connsiteY2" fmla="*/ 4123267 h 4123267"/>
              <a:gd name="connsiteX3" fmla="*/ 5612333 w 5612333"/>
              <a:gd name="connsiteY3" fmla="*/ 4123267 h 4123267"/>
              <a:gd name="connsiteX4" fmla="*/ 0 w 5612333"/>
              <a:gd name="connsiteY4" fmla="*/ 4123267 h 4123267"/>
              <a:gd name="connsiteX5" fmla="*/ 0 w 5612333"/>
              <a:gd name="connsiteY5" fmla="*/ 4123267 h 4123267"/>
              <a:gd name="connsiteX6" fmla="*/ 0 w 5612333"/>
              <a:gd name="connsiteY6" fmla="*/ 653373 h 4123267"/>
              <a:gd name="connsiteX7" fmla="*/ 653373 w 5612333"/>
              <a:gd name="connsiteY7" fmla="*/ 0 h 4123267"/>
              <a:gd name="connsiteX0" fmla="*/ 653373 w 5620800"/>
              <a:gd name="connsiteY0" fmla="*/ 0 h 4123267"/>
              <a:gd name="connsiteX1" fmla="*/ 5620800 w 5620800"/>
              <a:gd name="connsiteY1" fmla="*/ 26839 h 4123267"/>
              <a:gd name="connsiteX2" fmla="*/ 5612333 w 5620800"/>
              <a:gd name="connsiteY2" fmla="*/ 4123267 h 4123267"/>
              <a:gd name="connsiteX3" fmla="*/ 5612333 w 5620800"/>
              <a:gd name="connsiteY3" fmla="*/ 4123267 h 4123267"/>
              <a:gd name="connsiteX4" fmla="*/ 0 w 5620800"/>
              <a:gd name="connsiteY4" fmla="*/ 4123267 h 4123267"/>
              <a:gd name="connsiteX5" fmla="*/ 0 w 5620800"/>
              <a:gd name="connsiteY5" fmla="*/ 4123267 h 4123267"/>
              <a:gd name="connsiteX6" fmla="*/ 0 w 5620800"/>
              <a:gd name="connsiteY6" fmla="*/ 653373 h 4123267"/>
              <a:gd name="connsiteX7" fmla="*/ 653373 w 5620800"/>
              <a:gd name="connsiteY7" fmla="*/ 0 h 4123267"/>
              <a:gd name="connsiteX0" fmla="*/ 653373 w 5620800"/>
              <a:gd name="connsiteY0" fmla="*/ 0 h 4123267"/>
              <a:gd name="connsiteX1" fmla="*/ 5620800 w 5620800"/>
              <a:gd name="connsiteY1" fmla="*/ 9906 h 4123267"/>
              <a:gd name="connsiteX2" fmla="*/ 5612333 w 5620800"/>
              <a:gd name="connsiteY2" fmla="*/ 4123267 h 4123267"/>
              <a:gd name="connsiteX3" fmla="*/ 5612333 w 5620800"/>
              <a:gd name="connsiteY3" fmla="*/ 4123267 h 4123267"/>
              <a:gd name="connsiteX4" fmla="*/ 0 w 5620800"/>
              <a:gd name="connsiteY4" fmla="*/ 4123267 h 4123267"/>
              <a:gd name="connsiteX5" fmla="*/ 0 w 5620800"/>
              <a:gd name="connsiteY5" fmla="*/ 4123267 h 4123267"/>
              <a:gd name="connsiteX6" fmla="*/ 0 w 5620800"/>
              <a:gd name="connsiteY6" fmla="*/ 653373 h 4123267"/>
              <a:gd name="connsiteX7" fmla="*/ 653373 w 5620800"/>
              <a:gd name="connsiteY7" fmla="*/ 0 h 4123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20800" h="4123267">
                <a:moveTo>
                  <a:pt x="653373" y="0"/>
                </a:moveTo>
                <a:lnTo>
                  <a:pt x="5620800" y="9906"/>
                </a:lnTo>
                <a:cubicBezTo>
                  <a:pt x="5617978" y="1375382"/>
                  <a:pt x="5615155" y="2757791"/>
                  <a:pt x="5612333" y="4123267"/>
                </a:cubicBezTo>
                <a:lnTo>
                  <a:pt x="5612333" y="4123267"/>
                </a:lnTo>
                <a:lnTo>
                  <a:pt x="0" y="4123267"/>
                </a:lnTo>
                <a:lnTo>
                  <a:pt x="0" y="4123267"/>
                </a:lnTo>
                <a:lnTo>
                  <a:pt x="0" y="653373"/>
                </a:lnTo>
                <a:cubicBezTo>
                  <a:pt x="0" y="292525"/>
                  <a:pt x="292525" y="0"/>
                  <a:pt x="653373" y="0"/>
                </a:cubicBezTo>
                <a:close/>
              </a:path>
            </a:pathLst>
          </a:custGeom>
          <a:solidFill>
            <a:schemeClr val="bg1"/>
          </a:solidFill>
          <a:ln>
            <a:noFill/>
          </a:ln>
          <a:extLst/>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GB" noProof="0" dirty="0"/>
          </a:p>
        </p:txBody>
      </p:sp>
    </p:spTree>
    <p:extLst>
      <p:ext uri="{BB962C8B-B14F-4D97-AF65-F5344CB8AC3E}">
        <p14:creationId xmlns:p14="http://schemas.microsoft.com/office/powerpoint/2010/main" val="1750155044"/>
      </p:ext>
    </p:extLst>
  </p:cSld>
  <p:clrMapOvr>
    <a:masterClrMapping/>
  </p:clrMapOvr>
  <p:transition>
    <p:sndAc>
      <p:stSnd>
        <p:snd r:embed="rId1" name="click.wav"/>
      </p:stSnd>
    </p:sndAc>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702000"/>
            <a:ext cx="8229600" cy="486000"/>
          </a:xfrm>
          <a:prstGeom prst="rect">
            <a:avLst/>
          </a:prstGeom>
        </p:spPr>
        <p:txBody>
          <a:bodyPr/>
          <a:lstStyle/>
          <a:p>
            <a:r>
              <a:rPr lang="en-US" dirty="0"/>
              <a:t>Click to edit Master title style</a:t>
            </a:r>
            <a:endParaRPr lang="en-GB" dirty="0"/>
          </a:p>
        </p:txBody>
      </p:sp>
      <p:sp>
        <p:nvSpPr>
          <p:cNvPr id="3" name="Vertical Text Placeholder 2"/>
          <p:cNvSpPr>
            <a:spLocks noGrp="1"/>
          </p:cNvSpPr>
          <p:nvPr>
            <p:ph type="body" orient="vert" idx="1"/>
          </p:nvPr>
        </p:nvSpPr>
        <p:spPr>
          <a:xfrm>
            <a:off x="468314" y="1275606"/>
            <a:ext cx="8207375" cy="3286869"/>
          </a:xfrm>
          <a:prstGeom prst="rect">
            <a:avLst/>
          </a:prstGeom>
        </p:spPr>
        <p:txBody>
          <a:bodyPr vert="eaVert"/>
          <a:lstStyle>
            <a:lvl1pPr>
              <a:buFont typeface="Wingdings" pitchFamily="2" charset="2"/>
              <a:buChar char="§"/>
              <a:defRPr>
                <a:latin typeface="Arial" panose="020B0604020202020204" pitchFamily="34" charset="0"/>
                <a:cs typeface="Arial" panose="020B0604020202020204" pitchFamily="34" charset="0"/>
              </a:defRPr>
            </a:lvl1pPr>
            <a:lvl2pPr>
              <a:buFont typeface="Wingdings" pitchFamily="2" charset="2"/>
              <a:buChar char="§"/>
              <a:defRPr>
                <a:latin typeface="Arial" panose="020B0604020202020204" pitchFamily="34" charset="0"/>
                <a:cs typeface="Arial" panose="020B0604020202020204" pitchFamily="34" charset="0"/>
              </a:defRPr>
            </a:lvl2pPr>
            <a:lvl3pPr>
              <a:buFont typeface="Wingdings" pitchFamily="2" charset="2"/>
              <a:buChar char="§"/>
              <a:defRPr>
                <a:latin typeface="Arial" panose="020B0604020202020204" pitchFamily="34" charset="0"/>
                <a:cs typeface="Arial" panose="020B0604020202020204" pitchFamily="34" charset="0"/>
              </a:defRPr>
            </a:lvl3pPr>
            <a:lvl4pPr>
              <a:buFont typeface="Wingdings" pitchFamily="2" charset="2"/>
              <a:buChar char="§"/>
              <a:defRPr>
                <a:latin typeface="Arial" panose="020B0604020202020204" pitchFamily="34" charset="0"/>
                <a:cs typeface="Arial" panose="020B0604020202020204" pitchFamily="34" charset="0"/>
              </a:defRPr>
            </a:lvl4pPr>
            <a:lvl5pPr>
              <a:buFont typeface="Wingdings" pitchFamily="2" charset="2"/>
              <a:buChar cha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Footer Placeholder 2"/>
          <p:cNvSpPr>
            <a:spLocks noGrp="1"/>
          </p:cNvSpPr>
          <p:nvPr>
            <p:ph type="ftr" sz="quarter" idx="3"/>
          </p:nvPr>
        </p:nvSpPr>
        <p:spPr>
          <a:xfrm>
            <a:off x="0" y="4846500"/>
            <a:ext cx="9144000" cy="294300"/>
          </a:xfrm>
          <a:prstGeom prst="rect">
            <a:avLst/>
          </a:prstGeom>
        </p:spPr>
        <p:txBody>
          <a:bodyPr vert="horz" lIns="91440" tIns="45720" rIns="91440" bIns="45720" rtlCol="0" anchor="ctr"/>
          <a:lstStyle>
            <a:lvl1pPr algn="ctr">
              <a:defRPr sz="675" b="1">
                <a:solidFill>
                  <a:schemeClr val="tx1"/>
                </a:solidFill>
              </a:defRPr>
            </a:lvl1pPr>
          </a:lstStyle>
          <a:p>
            <a:r>
              <a:rPr lang="en-GB" dirty="0"/>
              <a:t>© Pearson Education Ltd 2016. Copying permitted for purchasing institutions only. This material is not copyright free.</a:t>
            </a:r>
          </a:p>
        </p:txBody>
      </p:sp>
    </p:spTree>
    <p:extLst>
      <p:ext uri="{BB962C8B-B14F-4D97-AF65-F5344CB8AC3E}">
        <p14:creationId xmlns:p14="http://schemas.microsoft.com/office/powerpoint/2010/main" val="3654075364"/>
      </p:ext>
    </p:extLst>
  </p:cSld>
  <p:clrMapOvr>
    <a:masterClrMapping/>
  </p:clrMapOvr>
  <p:transition>
    <p:sndAc>
      <p:stSnd>
        <p:snd r:embed="rId1" name="click.wav"/>
      </p:stSnd>
    </p:sndAc>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81540"/>
            <a:ext cx="2057400" cy="3880935"/>
          </a:xfrm>
          <a:prstGeom prst="rect">
            <a:avLst/>
          </a:prstGeom>
        </p:spPr>
        <p:txBody>
          <a:bodyPr vert="eaVert"/>
          <a:lstStyle/>
          <a:p>
            <a:r>
              <a:rPr lang="en-US" dirty="0"/>
              <a:t>Click to edit Master title style</a:t>
            </a:r>
            <a:endParaRPr lang="en-GB" dirty="0"/>
          </a:p>
        </p:txBody>
      </p:sp>
      <p:sp>
        <p:nvSpPr>
          <p:cNvPr id="3" name="Vertical Text Placeholder 2"/>
          <p:cNvSpPr>
            <a:spLocks noGrp="1"/>
          </p:cNvSpPr>
          <p:nvPr>
            <p:ph type="body" orient="vert" idx="1"/>
          </p:nvPr>
        </p:nvSpPr>
        <p:spPr>
          <a:xfrm>
            <a:off x="457200" y="681540"/>
            <a:ext cx="6019800" cy="3880935"/>
          </a:xfrm>
          <a:prstGeom prst="rect">
            <a:avLst/>
          </a:prstGeom>
        </p:spPr>
        <p:txBody>
          <a:bodyPr vert="eaVert"/>
          <a:lstStyle>
            <a:lvl1pPr>
              <a:defRPr>
                <a:latin typeface="Arial" panose="020B0604020202020204" pitchFamily="34" charset="0"/>
                <a:cs typeface="Arial" panose="020B0604020202020204" pitchFamily="34" charset="0"/>
              </a:defRPr>
            </a:lvl1pPr>
            <a:lvl2pPr>
              <a:buFont typeface="Wingdings" pitchFamily="2" charset="2"/>
              <a:buChar char="§"/>
              <a:defRPr>
                <a:latin typeface="Arial" panose="020B0604020202020204" pitchFamily="34" charset="0"/>
                <a:cs typeface="Arial" panose="020B0604020202020204" pitchFamily="34" charset="0"/>
              </a:defRPr>
            </a:lvl2pPr>
            <a:lvl3pPr>
              <a:buFont typeface="Wingdings" pitchFamily="2" charset="2"/>
              <a:buChar char="§"/>
              <a:defRPr>
                <a:latin typeface="Arial" panose="020B0604020202020204" pitchFamily="34" charset="0"/>
                <a:cs typeface="Arial" panose="020B0604020202020204" pitchFamily="34" charset="0"/>
              </a:defRPr>
            </a:lvl3pPr>
            <a:lvl4pPr>
              <a:buFont typeface="Wingdings" pitchFamily="2" charset="2"/>
              <a:buChar char="§"/>
              <a:defRPr>
                <a:latin typeface="Arial" panose="020B0604020202020204" pitchFamily="34" charset="0"/>
                <a:cs typeface="Arial" panose="020B0604020202020204" pitchFamily="34" charset="0"/>
              </a:defRPr>
            </a:lvl4pPr>
            <a:lvl5pPr>
              <a:buFont typeface="Wingdings" pitchFamily="2" charset="2"/>
              <a:buChar cha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Footer Placeholder 2"/>
          <p:cNvSpPr>
            <a:spLocks noGrp="1"/>
          </p:cNvSpPr>
          <p:nvPr>
            <p:ph type="ftr" sz="quarter" idx="3"/>
          </p:nvPr>
        </p:nvSpPr>
        <p:spPr>
          <a:xfrm>
            <a:off x="0" y="4846500"/>
            <a:ext cx="9144000" cy="294300"/>
          </a:xfrm>
          <a:prstGeom prst="rect">
            <a:avLst/>
          </a:prstGeom>
        </p:spPr>
        <p:txBody>
          <a:bodyPr vert="horz" lIns="91440" tIns="45720" rIns="91440" bIns="45720" rtlCol="0" anchor="ctr"/>
          <a:lstStyle>
            <a:lvl1pPr algn="ctr">
              <a:defRPr sz="675" b="1">
                <a:solidFill>
                  <a:schemeClr val="tx1"/>
                </a:solidFill>
              </a:defRPr>
            </a:lvl1pPr>
          </a:lstStyle>
          <a:p>
            <a:r>
              <a:rPr lang="en-GB" dirty="0"/>
              <a:t>© Pearson Education Ltd 2016. Copying permitted for purchasing institutions only. This material is not copyright free.</a:t>
            </a:r>
          </a:p>
        </p:txBody>
      </p:sp>
    </p:spTree>
    <p:extLst>
      <p:ext uri="{BB962C8B-B14F-4D97-AF65-F5344CB8AC3E}">
        <p14:creationId xmlns:p14="http://schemas.microsoft.com/office/powerpoint/2010/main" val="2028955693"/>
      </p:ext>
    </p:extLst>
  </p:cSld>
  <p:clrMapOvr>
    <a:masterClrMapping/>
  </p:clrMapOvr>
  <p:transition>
    <p:sndAc>
      <p:stSnd>
        <p:snd r:embed="rId1" name="click.wav"/>
      </p:stSnd>
    </p:sndAc>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702000"/>
            <a:ext cx="8229600" cy="486000"/>
          </a:xfrm>
          <a:prstGeom prst="rect">
            <a:avLst/>
          </a:prstGeom>
        </p:spPr>
        <p:txBody>
          <a:bodyPr/>
          <a:lstStyle/>
          <a:p>
            <a:r>
              <a:rPr lang="en-US"/>
              <a:t>Click to edit Master title style</a:t>
            </a:r>
            <a:endParaRPr lang="en-GB"/>
          </a:p>
        </p:txBody>
      </p:sp>
      <p:sp>
        <p:nvSpPr>
          <p:cNvPr id="3" name="Table Placeholder 2"/>
          <p:cNvSpPr>
            <a:spLocks noGrp="1"/>
          </p:cNvSpPr>
          <p:nvPr>
            <p:ph type="tbl" idx="1"/>
          </p:nvPr>
        </p:nvSpPr>
        <p:spPr>
          <a:xfrm>
            <a:off x="468314" y="1350000"/>
            <a:ext cx="8207375" cy="3232863"/>
          </a:xfrm>
          <a:prstGeom prst="rect">
            <a:avLst/>
          </a:prstGeom>
        </p:spPr>
        <p:txBody>
          <a:bodyPr rtlCol="0">
            <a:normAutofit/>
          </a:bodyPr>
          <a:lstStyle/>
          <a:p>
            <a:pPr lvl="0"/>
            <a:endParaRPr lang="en-GB" noProof="0" dirty="0"/>
          </a:p>
        </p:txBody>
      </p:sp>
      <p:sp>
        <p:nvSpPr>
          <p:cNvPr id="4" name="Footer Placeholder 2"/>
          <p:cNvSpPr>
            <a:spLocks noGrp="1"/>
          </p:cNvSpPr>
          <p:nvPr>
            <p:ph type="ftr" sz="quarter" idx="3"/>
          </p:nvPr>
        </p:nvSpPr>
        <p:spPr>
          <a:xfrm>
            <a:off x="0" y="4846500"/>
            <a:ext cx="9144000" cy="294300"/>
          </a:xfrm>
          <a:prstGeom prst="rect">
            <a:avLst/>
          </a:prstGeom>
        </p:spPr>
        <p:txBody>
          <a:bodyPr vert="horz" lIns="91440" tIns="45720" rIns="91440" bIns="45720" rtlCol="0" anchor="ctr"/>
          <a:lstStyle>
            <a:lvl1pPr algn="ctr">
              <a:defRPr sz="675" b="1">
                <a:solidFill>
                  <a:schemeClr val="tx1"/>
                </a:solidFill>
              </a:defRPr>
            </a:lvl1pPr>
          </a:lstStyle>
          <a:p>
            <a:r>
              <a:rPr lang="en-GB" dirty="0"/>
              <a:t>© Pearson Education Ltd 2016. Copying permitted for purchasing institutions only. This material is not copyright free.</a:t>
            </a:r>
          </a:p>
        </p:txBody>
      </p:sp>
    </p:spTree>
    <p:extLst>
      <p:ext uri="{BB962C8B-B14F-4D97-AF65-F5344CB8AC3E}">
        <p14:creationId xmlns:p14="http://schemas.microsoft.com/office/powerpoint/2010/main" val="1110412360"/>
      </p:ext>
    </p:extLst>
  </p:cSld>
  <p:clrMapOvr>
    <a:masterClrMapping/>
  </p:clrMapOvr>
  <p:transition>
    <p:sndAc>
      <p:stSnd>
        <p:snd r:embed="rId1" name="click.wav"/>
      </p:stSnd>
    </p:sndAc>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All green">
    <p:spTree>
      <p:nvGrpSpPr>
        <p:cNvPr id="1" name=""/>
        <p:cNvGrpSpPr/>
        <p:nvPr/>
      </p:nvGrpSpPr>
      <p:grpSpPr>
        <a:xfrm>
          <a:off x="0" y="0"/>
          <a:ext cx="0" cy="0"/>
          <a:chOff x="0" y="0"/>
          <a:chExt cx="0" cy="0"/>
        </a:xfrm>
      </p:grpSpPr>
      <p:sp>
        <p:nvSpPr>
          <p:cNvPr id="5" name="Title 1"/>
          <p:cNvSpPr>
            <a:spLocks noGrp="1"/>
          </p:cNvSpPr>
          <p:nvPr>
            <p:ph type="title"/>
          </p:nvPr>
        </p:nvSpPr>
        <p:spPr>
          <a:xfrm>
            <a:off x="457200" y="702000"/>
            <a:ext cx="8229600" cy="486000"/>
          </a:xfrm>
          <a:prstGeom prst="rect">
            <a:avLst/>
          </a:prstGeom>
        </p:spPr>
        <p:txBody>
          <a:bodyPr/>
          <a:lstStyle/>
          <a:p>
            <a:r>
              <a:rPr lang="en-US" dirty="0"/>
              <a:t>Click to edit Master title style</a:t>
            </a:r>
            <a:endParaRPr lang="en-GB" dirty="0"/>
          </a:p>
        </p:txBody>
      </p:sp>
      <p:sp>
        <p:nvSpPr>
          <p:cNvPr id="6" name="Content Placeholder 2"/>
          <p:cNvSpPr>
            <a:spLocks noGrp="1"/>
          </p:cNvSpPr>
          <p:nvPr>
            <p:ph idx="1"/>
          </p:nvPr>
        </p:nvSpPr>
        <p:spPr>
          <a:xfrm>
            <a:off x="468314" y="1383618"/>
            <a:ext cx="8207375" cy="3178857"/>
          </a:xfrm>
          <a:prstGeom prst="rect">
            <a:avLst/>
          </a:prstGeom>
        </p:spPr>
        <p:txBody>
          <a:bodyPr/>
          <a:lstStyle>
            <a:lvl1pPr marL="0" indent="0">
              <a:buFontTx/>
              <a:buNone/>
              <a:defRPr>
                <a:solidFill>
                  <a:srgbClr val="3093BC"/>
                </a:solidFill>
              </a:defRPr>
            </a:lvl1pPr>
            <a:lvl2pPr marL="342900" indent="0">
              <a:buFontTx/>
              <a:buNone/>
              <a:defRPr>
                <a:solidFill>
                  <a:srgbClr val="3093BC"/>
                </a:solidFill>
                <a:latin typeface="Arial" panose="020B0604020202020204" pitchFamily="34" charset="0"/>
                <a:cs typeface="Arial" panose="020B0604020202020204" pitchFamily="34" charset="0"/>
              </a:defRPr>
            </a:lvl2pPr>
            <a:lvl3pPr marL="685800" indent="0">
              <a:buFontTx/>
              <a:buNone/>
              <a:defRPr>
                <a:latin typeface="Arial" panose="020B0604020202020204" pitchFamily="34" charset="0"/>
                <a:cs typeface="Arial" panose="020B0604020202020204" pitchFamily="34" charset="0"/>
              </a:defRPr>
            </a:lvl3pPr>
            <a:lvl4pPr marL="1028700" indent="0">
              <a:buFontTx/>
              <a:buNone/>
              <a:defRPr>
                <a:latin typeface="Arial" panose="020B0604020202020204" pitchFamily="34" charset="0"/>
                <a:cs typeface="Arial" panose="020B0604020202020204" pitchFamily="34" charset="0"/>
              </a:defRPr>
            </a:lvl4pPr>
            <a:lvl5pPr marL="1371600" indent="0">
              <a:buFontTx/>
              <a:buNone/>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p:txBody>
      </p:sp>
      <p:sp>
        <p:nvSpPr>
          <p:cNvPr id="4" name="Footer Placeholder 2"/>
          <p:cNvSpPr>
            <a:spLocks noGrp="1"/>
          </p:cNvSpPr>
          <p:nvPr>
            <p:ph type="ftr" sz="quarter" idx="3"/>
          </p:nvPr>
        </p:nvSpPr>
        <p:spPr>
          <a:xfrm>
            <a:off x="0" y="4846500"/>
            <a:ext cx="9144000" cy="294300"/>
          </a:xfrm>
          <a:prstGeom prst="rect">
            <a:avLst/>
          </a:prstGeom>
        </p:spPr>
        <p:txBody>
          <a:bodyPr vert="horz" lIns="91440" tIns="45720" rIns="91440" bIns="45720" rtlCol="0" anchor="ctr"/>
          <a:lstStyle>
            <a:lvl1pPr algn="ctr">
              <a:defRPr sz="675" b="1">
                <a:solidFill>
                  <a:schemeClr val="tx1"/>
                </a:solidFill>
              </a:defRPr>
            </a:lvl1pPr>
          </a:lstStyle>
          <a:p>
            <a:r>
              <a:rPr lang="en-GB" dirty="0"/>
              <a:t>© Pearson Education Ltd 2016. Copying permitted for purchasing institutions only. This material is not copyright free.</a:t>
            </a:r>
          </a:p>
        </p:txBody>
      </p:sp>
    </p:spTree>
    <p:extLst>
      <p:ext uri="{BB962C8B-B14F-4D97-AF65-F5344CB8AC3E}">
        <p14:creationId xmlns:p14="http://schemas.microsoft.com/office/powerpoint/2010/main" val="67812790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Question answer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marL="271463" indent="-271463" algn="l">
              <a:defRPr sz="1800" b="1">
                <a:solidFill>
                  <a:srgbClr val="3093BC"/>
                </a:solidFill>
              </a:defRPr>
            </a:lvl1pPr>
          </a:lstStyle>
          <a:p>
            <a:r>
              <a:rPr lang="en-US" dirty="0"/>
              <a:t>Click to edit Master title style</a:t>
            </a:r>
            <a:endParaRPr lang="en-GB" dirty="0"/>
          </a:p>
        </p:txBody>
      </p:sp>
      <p:sp>
        <p:nvSpPr>
          <p:cNvPr id="5" name="Content Placeholder 2"/>
          <p:cNvSpPr>
            <a:spLocks noGrp="1"/>
          </p:cNvSpPr>
          <p:nvPr>
            <p:ph idx="1"/>
          </p:nvPr>
        </p:nvSpPr>
        <p:spPr>
          <a:xfrm>
            <a:off x="468314" y="1383618"/>
            <a:ext cx="8207375" cy="3178857"/>
          </a:xfrm>
          <a:prstGeom prst="rect">
            <a:avLst/>
          </a:prstGeom>
        </p:spPr>
        <p:txBody>
          <a:bodyPr/>
          <a:lstStyle>
            <a:lvl1pPr marL="0" indent="0">
              <a:buFontTx/>
              <a:buNone/>
              <a:defRPr b="0">
                <a:solidFill>
                  <a:schemeClr val="tx1"/>
                </a:solidFill>
              </a:defRPr>
            </a:lvl1pPr>
            <a:lvl2pPr marL="342900" indent="0">
              <a:buFontTx/>
              <a:buNone/>
              <a:defRPr>
                <a:solidFill>
                  <a:schemeClr val="tx1"/>
                </a:solidFill>
                <a:latin typeface="Arial" panose="020B0604020202020204" pitchFamily="34" charset="0"/>
                <a:cs typeface="Arial" panose="020B0604020202020204" pitchFamily="34" charset="0"/>
              </a:defRPr>
            </a:lvl2pPr>
            <a:lvl3pPr marL="685800" indent="0">
              <a:buFontTx/>
              <a:buNone/>
              <a:defRPr>
                <a:latin typeface="Arial" panose="020B0604020202020204" pitchFamily="34" charset="0"/>
                <a:cs typeface="Arial" panose="020B0604020202020204" pitchFamily="34" charset="0"/>
              </a:defRPr>
            </a:lvl3pPr>
            <a:lvl4pPr marL="1028700" indent="0">
              <a:buFontTx/>
              <a:buNone/>
              <a:defRPr>
                <a:latin typeface="Arial" panose="020B0604020202020204" pitchFamily="34" charset="0"/>
                <a:cs typeface="Arial" panose="020B0604020202020204" pitchFamily="34" charset="0"/>
              </a:defRPr>
            </a:lvl4pPr>
            <a:lvl5pPr marL="1371600" indent="0">
              <a:buFontTx/>
              <a:buNone/>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p:txBody>
      </p:sp>
      <p:sp>
        <p:nvSpPr>
          <p:cNvPr id="4" name="Footer Placeholder 2"/>
          <p:cNvSpPr>
            <a:spLocks noGrp="1"/>
          </p:cNvSpPr>
          <p:nvPr>
            <p:ph type="ftr" sz="quarter" idx="3"/>
          </p:nvPr>
        </p:nvSpPr>
        <p:spPr>
          <a:xfrm>
            <a:off x="0" y="4846500"/>
            <a:ext cx="9144000" cy="294300"/>
          </a:xfrm>
          <a:prstGeom prst="rect">
            <a:avLst/>
          </a:prstGeom>
        </p:spPr>
        <p:txBody>
          <a:bodyPr vert="horz" lIns="91440" tIns="45720" rIns="91440" bIns="45720" rtlCol="0" anchor="ctr"/>
          <a:lstStyle>
            <a:lvl1pPr algn="ctr">
              <a:defRPr sz="675" b="1">
                <a:solidFill>
                  <a:schemeClr val="tx1"/>
                </a:solidFill>
              </a:defRPr>
            </a:lvl1pPr>
          </a:lstStyle>
          <a:p>
            <a:r>
              <a:rPr lang="en-GB" dirty="0"/>
              <a:t>© Pearson Education Ltd 2016. Copying permitted for purchasing institutions only. This material is not copyright free.</a:t>
            </a:r>
          </a:p>
        </p:txBody>
      </p:sp>
    </p:spTree>
    <p:extLst>
      <p:ext uri="{BB962C8B-B14F-4D97-AF65-F5344CB8AC3E}">
        <p14:creationId xmlns:p14="http://schemas.microsoft.com/office/powerpoint/2010/main" val="1468649129"/>
      </p:ext>
    </p:extLst>
  </p:cSld>
  <p:clrMapOvr>
    <a:masterClrMapping/>
  </p:clrMapOvr>
  <p:transition>
    <p:sndAc>
      <p:stSnd>
        <p:snd r:embed="rId1" name="click.wav"/>
      </p:stSnd>
    </p:sndAc>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PhAnim="0" type="obj" preserve="1">
  <p:cSld name="Title and Content">
    <p:spTree>
      <p:nvGrpSpPr>
        <p:cNvPr id="1" name=""/>
        <p:cNvGrpSpPr/>
        <p:nvPr/>
      </p:nvGrpSpPr>
      <p:grpSpPr>
        <a:xfrm>
          <a:off x="0" y="0"/>
          <a:ext cx="0" cy="0"/>
          <a:chOff x="0" y="0"/>
          <a:chExt cx="0" cy="0"/>
        </a:xfrm>
      </p:grpSpPr>
      <p:pic>
        <p:nvPicPr>
          <p:cNvPr id="4" name="Picture 12" descr="PhysicsPPTBottom">
            <a:extLst>
              <a:ext uri="{FF2B5EF4-FFF2-40B4-BE49-F238E27FC236}">
                <a16:creationId xmlns:a16="http://schemas.microsoft.com/office/drawing/2014/main" id="{731600E6-61E1-9349-8CEA-E4D28CD5AD2B}"/>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 y="4799410"/>
            <a:ext cx="9140825" cy="344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PhysicsPPTTop">
            <a:extLst>
              <a:ext uri="{FF2B5EF4-FFF2-40B4-BE49-F238E27FC236}">
                <a16:creationId xmlns:a16="http://schemas.microsoft.com/office/drawing/2014/main" id="{C28C8F62-EB34-414E-A210-901654F2A993}"/>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 y="0"/>
            <a:ext cx="914082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3">
            <a:extLst>
              <a:ext uri="{FF2B5EF4-FFF2-40B4-BE49-F238E27FC236}">
                <a16:creationId xmlns:a16="http://schemas.microsoft.com/office/drawing/2014/main" id="{2CA5D0B4-DB90-CC4B-804D-74E71CCF913E}"/>
              </a:ext>
            </a:extLst>
          </p:cNvPr>
          <p:cNvSpPr txBox="1">
            <a:spLocks noChangeArrowheads="1"/>
          </p:cNvSpPr>
          <p:nvPr userDrawn="1"/>
        </p:nvSpPr>
        <p:spPr bwMode="auto">
          <a:xfrm>
            <a:off x="179388" y="141685"/>
            <a:ext cx="792162" cy="270272"/>
          </a:xfrm>
          <a:prstGeom prst="rect">
            <a:avLst/>
          </a:prstGeom>
          <a:noFill/>
          <a:ln w="9525">
            <a:noFill/>
            <a:miter lim="800000"/>
            <a:headEnd/>
            <a:tailEnd/>
          </a:ln>
        </p:spPr>
        <p:txBody>
          <a:bodyPr lIns="0" tIns="27000" rIns="0" bIns="2700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GB" altLang="en-US" sz="1650">
                <a:solidFill>
                  <a:srgbClr val="FFFFFF"/>
                </a:solidFill>
                <a:latin typeface="Arial Black" panose="020B0604020202020204" pitchFamily="34" charset="0"/>
              </a:rPr>
              <a:t>7Ke</a:t>
            </a:r>
            <a:endParaRPr lang="en-GB" altLang="en-US" sz="1013">
              <a:latin typeface="Arial Black" panose="020B0604020202020204" pitchFamily="34" charset="0"/>
            </a:endParaRPr>
          </a:p>
        </p:txBody>
      </p:sp>
      <p:sp>
        <p:nvSpPr>
          <p:cNvPr id="7" name="Text Box 14">
            <a:extLst>
              <a:ext uri="{FF2B5EF4-FFF2-40B4-BE49-F238E27FC236}">
                <a16:creationId xmlns:a16="http://schemas.microsoft.com/office/drawing/2014/main" id="{608D8D7B-4F07-BA4B-B4BC-4E34DD014BF3}"/>
              </a:ext>
            </a:extLst>
          </p:cNvPr>
          <p:cNvSpPr txBox="1">
            <a:spLocks noChangeArrowheads="1"/>
          </p:cNvSpPr>
          <p:nvPr userDrawn="1"/>
        </p:nvSpPr>
        <p:spPr bwMode="auto">
          <a:xfrm>
            <a:off x="1104901" y="165497"/>
            <a:ext cx="6335713" cy="270272"/>
          </a:xfrm>
          <a:prstGeom prst="rect">
            <a:avLst/>
          </a:prstGeom>
          <a:noFill/>
          <a:ln w="9525">
            <a:noFill/>
            <a:miter lim="800000"/>
            <a:headEnd/>
            <a:tailEnd/>
          </a:ln>
          <a:effectLst/>
        </p:spPr>
        <p:txBody>
          <a:bodyPr lIns="27000" tIns="27000" rIns="27000" bIns="2700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GB" altLang="en-US" sz="1800" b="1">
                <a:solidFill>
                  <a:schemeClr val="bg1"/>
                </a:solidFill>
              </a:rPr>
              <a:t>Balanced and unbalanced forces</a:t>
            </a:r>
            <a:endParaRPr lang="en-GB" altLang="en-US" sz="1800">
              <a:solidFill>
                <a:schemeClr val="bg1"/>
              </a:solidFill>
            </a:endParaRPr>
          </a:p>
        </p:txBody>
      </p:sp>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5pPr>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Rectangle 5">
            <a:extLst>
              <a:ext uri="{FF2B5EF4-FFF2-40B4-BE49-F238E27FC236}">
                <a16:creationId xmlns:a16="http://schemas.microsoft.com/office/drawing/2014/main" id="{FC74E984-3130-0E4C-B241-49909477D391}"/>
              </a:ext>
            </a:extLst>
          </p:cNvPr>
          <p:cNvSpPr>
            <a:spLocks noGrp="1" noChangeArrowheads="1"/>
          </p:cNvSpPr>
          <p:nvPr>
            <p:ph type="ftr" sz="quarter" idx="10"/>
          </p:nvPr>
        </p:nvSpPr>
        <p:spPr/>
        <p:txBody>
          <a:bodyPr/>
          <a:lstStyle>
            <a:lvl1pPr>
              <a:defRPr/>
            </a:lvl1pPr>
          </a:lstStyle>
          <a:p>
            <a:pPr>
              <a:defRPr/>
            </a:pPr>
            <a:r>
              <a:rPr lang="en-GB"/>
              <a:t>© Pearson Education Ltd 2014. Copying permitted for purchasing institution only.  This material is not copyright free.</a:t>
            </a:r>
          </a:p>
        </p:txBody>
      </p:sp>
    </p:spTree>
    <p:extLst>
      <p:ext uri="{BB962C8B-B14F-4D97-AF65-F5344CB8AC3E}">
        <p14:creationId xmlns:p14="http://schemas.microsoft.com/office/powerpoint/2010/main" val="4217464896"/>
      </p:ext>
    </p:extLst>
  </p:cSld>
  <p:clrMapOvr>
    <a:masterClrMapping/>
  </p:clrMapOvr>
  <p:transition>
    <p:sndAc>
      <p:stSnd>
        <p:snd r:embed="rId1" name="click.wav"/>
      </p:stSnd>
    </p:sndAc>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PhAnim="0" type="title" preserve="1">
  <p:cSld name="Title Slide">
    <p:spTree>
      <p:nvGrpSpPr>
        <p:cNvPr id="1" name=""/>
        <p:cNvGrpSpPr/>
        <p:nvPr/>
      </p:nvGrpSpPr>
      <p:grpSpPr>
        <a:xfrm>
          <a:off x="0" y="0"/>
          <a:ext cx="0" cy="0"/>
          <a:chOff x="0" y="0"/>
          <a:chExt cx="0" cy="0"/>
        </a:xfrm>
      </p:grpSpPr>
      <p:pic>
        <p:nvPicPr>
          <p:cNvPr id="4" name="Picture 12" descr="PhysicsPPTBottom">
            <a:extLst>
              <a:ext uri="{FF2B5EF4-FFF2-40B4-BE49-F238E27FC236}">
                <a16:creationId xmlns:a16="http://schemas.microsoft.com/office/drawing/2014/main" id="{9C7C9951-CD04-7141-8417-8CD33A338130}"/>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 y="4799410"/>
            <a:ext cx="9140825" cy="344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PhysicsPPTTop">
            <a:extLst>
              <a:ext uri="{FF2B5EF4-FFF2-40B4-BE49-F238E27FC236}">
                <a16:creationId xmlns:a16="http://schemas.microsoft.com/office/drawing/2014/main" id="{5115DA16-3238-FE49-A382-4F27FA269540}"/>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 y="0"/>
            <a:ext cx="914082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3">
            <a:extLst>
              <a:ext uri="{FF2B5EF4-FFF2-40B4-BE49-F238E27FC236}">
                <a16:creationId xmlns:a16="http://schemas.microsoft.com/office/drawing/2014/main" id="{DE6A7593-0777-4740-9F07-C90F61B42CE2}"/>
              </a:ext>
            </a:extLst>
          </p:cNvPr>
          <p:cNvSpPr txBox="1">
            <a:spLocks noChangeArrowheads="1"/>
          </p:cNvSpPr>
          <p:nvPr userDrawn="1"/>
        </p:nvSpPr>
        <p:spPr bwMode="auto">
          <a:xfrm>
            <a:off x="179388" y="141685"/>
            <a:ext cx="792162" cy="270272"/>
          </a:xfrm>
          <a:prstGeom prst="rect">
            <a:avLst/>
          </a:prstGeom>
          <a:noFill/>
          <a:ln w="9525">
            <a:noFill/>
            <a:miter lim="800000"/>
            <a:headEnd/>
            <a:tailEnd/>
          </a:ln>
        </p:spPr>
        <p:txBody>
          <a:bodyPr lIns="0" tIns="27000" rIns="0" bIns="2700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GB" altLang="en-US" sz="1650">
                <a:solidFill>
                  <a:srgbClr val="FFFFFF"/>
                </a:solidFill>
                <a:latin typeface="Arial Black" panose="020B0604020202020204" pitchFamily="34" charset="0"/>
              </a:rPr>
              <a:t>7Ke</a:t>
            </a:r>
            <a:endParaRPr lang="en-GB" altLang="en-US" sz="1013">
              <a:latin typeface="Arial Black" panose="020B0604020202020204" pitchFamily="34" charset="0"/>
            </a:endParaRPr>
          </a:p>
        </p:txBody>
      </p:sp>
      <p:sp>
        <p:nvSpPr>
          <p:cNvPr id="2" name="Title 1"/>
          <p:cNvSpPr>
            <a:spLocks noGrp="1"/>
          </p:cNvSpPr>
          <p:nvPr>
            <p:ph type="ctrTitle"/>
          </p:nvPr>
        </p:nvSpPr>
        <p:spPr>
          <a:xfrm>
            <a:off x="685800" y="1597819"/>
            <a:ext cx="7772400" cy="1102519"/>
          </a:xfr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dirty="0"/>
              <a:t>Click to edit Master subtitle style</a:t>
            </a:r>
            <a:endParaRPr lang="en-GB" dirty="0"/>
          </a:p>
        </p:txBody>
      </p:sp>
      <p:sp>
        <p:nvSpPr>
          <p:cNvPr id="7" name="Rectangle 5">
            <a:extLst>
              <a:ext uri="{FF2B5EF4-FFF2-40B4-BE49-F238E27FC236}">
                <a16:creationId xmlns:a16="http://schemas.microsoft.com/office/drawing/2014/main" id="{5EA2A3C1-3D4E-7942-BB9F-29126AB04FC4}"/>
              </a:ext>
            </a:extLst>
          </p:cNvPr>
          <p:cNvSpPr>
            <a:spLocks noGrp="1" noChangeArrowheads="1"/>
          </p:cNvSpPr>
          <p:nvPr>
            <p:ph type="ftr" sz="quarter" idx="10"/>
          </p:nvPr>
        </p:nvSpPr>
        <p:spPr/>
        <p:txBody>
          <a:bodyPr/>
          <a:lstStyle>
            <a:lvl1pPr>
              <a:defRPr/>
            </a:lvl1pPr>
          </a:lstStyle>
          <a:p>
            <a:pPr>
              <a:defRPr/>
            </a:pPr>
            <a:r>
              <a:rPr lang="en-GB"/>
              <a:t>© Pearson Education Ltd 2014. Copying permitted for purchasing institution only.  This material is not copyright free.</a:t>
            </a:r>
          </a:p>
        </p:txBody>
      </p:sp>
    </p:spTree>
    <p:extLst>
      <p:ext uri="{BB962C8B-B14F-4D97-AF65-F5344CB8AC3E}">
        <p14:creationId xmlns:p14="http://schemas.microsoft.com/office/powerpoint/2010/main" val="645797250"/>
      </p:ext>
    </p:extLst>
  </p:cSld>
  <p:clrMapOvr>
    <a:masterClrMapping/>
  </p:clrMapOvr>
  <p:transition>
    <p:sndAc>
      <p:stSnd>
        <p:snd r:embed="rId1" name="click.wav"/>
      </p:stSnd>
    </p:sndAc>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a:prstGeom prst="rect">
            <a:avLst/>
          </a:prstGeo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a:prstGeom prst="rect">
            <a:avLst/>
          </a:prstGeo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dirty="0"/>
              <a:t>Click to edit Master subtitle style</a:t>
            </a:r>
            <a:endParaRPr lang="en-GB" dirty="0"/>
          </a:p>
        </p:txBody>
      </p:sp>
      <p:sp>
        <p:nvSpPr>
          <p:cNvPr id="4" name="Rectangle 5">
            <a:extLst>
              <a:ext uri="{FF2B5EF4-FFF2-40B4-BE49-F238E27FC236}">
                <a16:creationId xmlns:a16="http://schemas.microsoft.com/office/drawing/2014/main" id="{5E0FAD60-D080-3A47-88D7-8FB6FB6F8FE1}"/>
              </a:ext>
            </a:extLst>
          </p:cNvPr>
          <p:cNvSpPr>
            <a:spLocks noGrp="1" noChangeArrowheads="1"/>
          </p:cNvSpPr>
          <p:nvPr>
            <p:ph type="ftr" sz="quarter" idx="10"/>
          </p:nvPr>
        </p:nvSpPr>
        <p:spPr>
          <a:ln/>
        </p:spPr>
        <p:txBody>
          <a:bodyPr/>
          <a:lstStyle>
            <a:lvl1pPr>
              <a:defRPr/>
            </a:lvl1pPr>
          </a:lstStyle>
          <a:p>
            <a:pPr>
              <a:defRPr/>
            </a:pPr>
            <a:r>
              <a:rPr lang="en-GB"/>
              <a:t>© Pearson Education Ltd 2014. Copying permitted for purchasing institution only.  This material is not copyright free.</a:t>
            </a:r>
          </a:p>
        </p:txBody>
      </p:sp>
    </p:spTree>
    <p:extLst>
      <p:ext uri="{BB962C8B-B14F-4D97-AF65-F5344CB8AC3E}">
        <p14:creationId xmlns:p14="http://schemas.microsoft.com/office/powerpoint/2010/main" val="194418496"/>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15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1792288" y="4025508"/>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E565826C-B2C0-415D-B384-C8AB22EEAFB5}" type="datetimeFigureOut">
              <a:rPr lang="en-GB" smtClean="0"/>
              <a:pPr/>
              <a:t>06/08/2018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7063D7F-6036-4556-818C-893227B75757}" type="slidenum">
              <a:rPr lang="en-GB" smtClean="0"/>
              <a:pPr/>
              <a:t>‹#›</a:t>
            </a:fld>
            <a:endParaRPr lang="en-GB"/>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85804" y="627460"/>
            <a:ext cx="8229600" cy="540544"/>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468314" y="1383507"/>
            <a:ext cx="8207375" cy="3178969"/>
          </a:xfrm>
          <a:prstGeom prst="rect">
            <a:avLst/>
          </a:prstGeom>
        </p:spPr>
        <p:txBody>
          <a:bodyPr/>
          <a:lstStyle>
            <a:lvl5pPr>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Rectangle 5">
            <a:extLst>
              <a:ext uri="{FF2B5EF4-FFF2-40B4-BE49-F238E27FC236}">
                <a16:creationId xmlns:a16="http://schemas.microsoft.com/office/drawing/2014/main" id="{F8EEABB7-5B4C-8040-8FD2-0195DA3049BF}"/>
              </a:ext>
            </a:extLst>
          </p:cNvPr>
          <p:cNvSpPr>
            <a:spLocks noGrp="1" noChangeArrowheads="1"/>
          </p:cNvSpPr>
          <p:nvPr>
            <p:ph type="ftr" sz="quarter" idx="10"/>
          </p:nvPr>
        </p:nvSpPr>
        <p:spPr>
          <a:ln/>
        </p:spPr>
        <p:txBody>
          <a:bodyPr/>
          <a:lstStyle>
            <a:lvl1pPr>
              <a:defRPr/>
            </a:lvl1pPr>
          </a:lstStyle>
          <a:p>
            <a:pPr>
              <a:defRPr/>
            </a:pPr>
            <a:r>
              <a:rPr lang="en-GB"/>
              <a:t>© Pearson Education Ltd 2014. Copying permitted for purchasing institution only.  This material is not copyright free.</a:t>
            </a:r>
          </a:p>
        </p:txBody>
      </p:sp>
    </p:spTree>
    <p:extLst>
      <p:ext uri="{BB962C8B-B14F-4D97-AF65-F5344CB8AC3E}">
        <p14:creationId xmlns:p14="http://schemas.microsoft.com/office/powerpoint/2010/main" val="1132801261"/>
      </p:ext>
    </p:extLst>
  </p:cSld>
  <p:clrMapOvr>
    <a:masterClrMapping/>
  </p:clrMapOv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a:prstGeom prst="rect">
            <a:avLst/>
          </a:prstGeom>
        </p:spPr>
        <p:txBody>
          <a:bodyPr anchor="t"/>
          <a:lstStyle>
            <a:lvl1pPr algn="l">
              <a:defRPr sz="3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a:prstGeom prst="rect">
            <a:avLst/>
          </a:prstGeom>
        </p:spPr>
        <p:txBody>
          <a:bodyPr anchor="b"/>
          <a:lstStyle>
            <a:lvl1pPr marL="0" indent="0">
              <a:buNone/>
              <a:defRPr sz="18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dirty="0"/>
              <a:t>Click to edit Master text styles</a:t>
            </a:r>
          </a:p>
        </p:txBody>
      </p:sp>
      <p:sp>
        <p:nvSpPr>
          <p:cNvPr id="4" name="Rectangle 5">
            <a:extLst>
              <a:ext uri="{FF2B5EF4-FFF2-40B4-BE49-F238E27FC236}">
                <a16:creationId xmlns:a16="http://schemas.microsoft.com/office/drawing/2014/main" id="{8721A1C3-6A4D-6A43-9C32-8B515322ED57}"/>
              </a:ext>
            </a:extLst>
          </p:cNvPr>
          <p:cNvSpPr>
            <a:spLocks noGrp="1" noChangeArrowheads="1"/>
          </p:cNvSpPr>
          <p:nvPr>
            <p:ph type="ftr" sz="quarter" idx="10"/>
          </p:nvPr>
        </p:nvSpPr>
        <p:spPr>
          <a:ln/>
        </p:spPr>
        <p:txBody>
          <a:bodyPr/>
          <a:lstStyle>
            <a:lvl1pPr>
              <a:defRPr/>
            </a:lvl1pPr>
          </a:lstStyle>
          <a:p>
            <a:pPr>
              <a:defRPr/>
            </a:pPr>
            <a:r>
              <a:rPr lang="en-GB"/>
              <a:t>© Pearson Education Ltd 2014. Copying permitted for purchasing institution only.  This material is not copyright free.</a:t>
            </a:r>
          </a:p>
        </p:txBody>
      </p:sp>
    </p:spTree>
    <p:extLst>
      <p:ext uri="{BB962C8B-B14F-4D97-AF65-F5344CB8AC3E}">
        <p14:creationId xmlns:p14="http://schemas.microsoft.com/office/powerpoint/2010/main" val="3381869574"/>
      </p:ext>
    </p:extLst>
  </p:cSld>
  <p:clrMapOvr>
    <a:masterClrMapping/>
  </p:clrMapOv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85804" y="627460"/>
            <a:ext cx="8229600" cy="540544"/>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468313" y="1383507"/>
            <a:ext cx="4027487" cy="3178969"/>
          </a:xfrm>
          <a:prstGeom prst="rect">
            <a:avLst/>
          </a:prstGeom>
        </p:spPr>
        <p:txBody>
          <a:bodyPr/>
          <a:lstStyle>
            <a:lvl1pPr>
              <a:defRPr sz="1800"/>
            </a:lvl1pPr>
            <a:lvl2pPr>
              <a:defRPr sz="1800"/>
            </a:lvl2pPr>
            <a:lvl3pPr>
              <a:defRPr sz="1800"/>
            </a:lvl3pPr>
            <a:lvl4pPr>
              <a:defRPr sz="1800"/>
            </a:lvl4pPr>
            <a:lvl5pPr>
              <a:buNone/>
              <a:defRPr sz="180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383507"/>
            <a:ext cx="4027488" cy="3178969"/>
          </a:xfrm>
          <a:prstGeom prst="rect">
            <a:avLst/>
          </a:prstGeom>
        </p:spPr>
        <p:txBody>
          <a:bodyPr/>
          <a:lstStyle>
            <a:lvl1pPr>
              <a:defRPr sz="1800"/>
            </a:lvl1pPr>
            <a:lvl2pPr>
              <a:defRPr sz="1800"/>
            </a:lvl2pPr>
            <a:lvl3pPr>
              <a:defRPr sz="1800"/>
            </a:lvl3pPr>
            <a:lvl4pPr>
              <a:defRPr sz="1800"/>
            </a:lvl4pPr>
            <a:lvl5pPr>
              <a:buNone/>
              <a:defRPr sz="180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Rectangle 5">
            <a:extLst>
              <a:ext uri="{FF2B5EF4-FFF2-40B4-BE49-F238E27FC236}">
                <a16:creationId xmlns:a16="http://schemas.microsoft.com/office/drawing/2014/main" id="{CBF04288-45FB-F14C-B611-B9A0F6785312}"/>
              </a:ext>
            </a:extLst>
          </p:cNvPr>
          <p:cNvSpPr>
            <a:spLocks noGrp="1" noChangeArrowheads="1"/>
          </p:cNvSpPr>
          <p:nvPr>
            <p:ph type="ftr" sz="quarter" idx="10"/>
          </p:nvPr>
        </p:nvSpPr>
        <p:spPr>
          <a:ln/>
        </p:spPr>
        <p:txBody>
          <a:bodyPr/>
          <a:lstStyle>
            <a:lvl1pPr>
              <a:defRPr/>
            </a:lvl1pPr>
          </a:lstStyle>
          <a:p>
            <a:pPr>
              <a:defRPr/>
            </a:pPr>
            <a:r>
              <a:rPr lang="en-GB"/>
              <a:t>© Pearson Education Ltd 2014. Copying permitted for purchasing institution only.  This material is not copyright free.</a:t>
            </a:r>
          </a:p>
        </p:txBody>
      </p:sp>
    </p:spTree>
    <p:extLst>
      <p:ext uri="{BB962C8B-B14F-4D97-AF65-F5344CB8AC3E}">
        <p14:creationId xmlns:p14="http://schemas.microsoft.com/office/powerpoint/2010/main" val="494111892"/>
      </p:ext>
    </p:extLst>
  </p:cSld>
  <p:clrMapOvr>
    <a:masterClrMapping/>
  </p:clrMapOv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696502"/>
            <a:ext cx="8229600" cy="803678"/>
          </a:xfrm>
          <a:prstGeom prst="rect">
            <a:avLst/>
          </a:prstGeo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56143"/>
            <a:ext cx="4040188" cy="47982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457200" y="2035965"/>
            <a:ext cx="4040188" cy="2665814"/>
          </a:xfrm>
          <a:prstGeom prst="rect">
            <a:avLst/>
          </a:prstGeom>
        </p:spPr>
        <p:txBody>
          <a:bodyPr/>
          <a:lstStyle>
            <a:lvl1pPr>
              <a:defRPr sz="1800"/>
            </a:lvl1pPr>
            <a:lvl2pPr>
              <a:defRPr sz="1800"/>
            </a:lvl2pPr>
            <a:lvl3pPr>
              <a:defRPr sz="1800"/>
            </a:lvl3pPr>
            <a:lvl4pPr>
              <a:defRPr sz="1800"/>
            </a:lvl4pPr>
            <a:lvl5pPr>
              <a:buNone/>
              <a:defRPr sz="18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4645026" y="1556143"/>
            <a:ext cx="4041775" cy="47982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035965"/>
            <a:ext cx="4041775" cy="2665814"/>
          </a:xfrm>
          <a:prstGeom prst="rect">
            <a:avLst/>
          </a:prstGeom>
        </p:spPr>
        <p:txBody>
          <a:bodyPr/>
          <a:lstStyle>
            <a:lvl1pPr>
              <a:defRPr sz="1800"/>
            </a:lvl1pPr>
            <a:lvl2pPr>
              <a:defRPr sz="1800"/>
            </a:lvl2pPr>
            <a:lvl3pPr>
              <a:defRPr sz="1800"/>
            </a:lvl3pPr>
            <a:lvl4pPr>
              <a:defRPr sz="1800"/>
            </a:lvl4pPr>
            <a:lvl5pPr>
              <a:buNone/>
              <a:defRPr sz="18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Rectangle 5">
            <a:extLst>
              <a:ext uri="{FF2B5EF4-FFF2-40B4-BE49-F238E27FC236}">
                <a16:creationId xmlns:a16="http://schemas.microsoft.com/office/drawing/2014/main" id="{ECDAB6DD-30B9-8944-BF6F-872A0970ADD2}"/>
              </a:ext>
            </a:extLst>
          </p:cNvPr>
          <p:cNvSpPr>
            <a:spLocks noGrp="1" noChangeArrowheads="1"/>
          </p:cNvSpPr>
          <p:nvPr>
            <p:ph type="ftr" sz="quarter" idx="10"/>
          </p:nvPr>
        </p:nvSpPr>
        <p:spPr>
          <a:ln/>
        </p:spPr>
        <p:txBody>
          <a:bodyPr/>
          <a:lstStyle>
            <a:lvl1pPr>
              <a:defRPr/>
            </a:lvl1pPr>
          </a:lstStyle>
          <a:p>
            <a:pPr>
              <a:defRPr/>
            </a:pPr>
            <a:r>
              <a:rPr lang="en-GB"/>
              <a:t>© Pearson Education Ltd 2014. Copying permitted for purchasing institution only.  This material is not copyright free.</a:t>
            </a:r>
          </a:p>
        </p:txBody>
      </p:sp>
    </p:spTree>
    <p:extLst>
      <p:ext uri="{BB962C8B-B14F-4D97-AF65-F5344CB8AC3E}">
        <p14:creationId xmlns:p14="http://schemas.microsoft.com/office/powerpoint/2010/main" val="212270830"/>
      </p:ext>
    </p:extLst>
  </p:cSld>
  <p:clrMapOvr>
    <a:masterClrMapping/>
  </p:clrMapOv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85804" y="627460"/>
            <a:ext cx="8229600" cy="540544"/>
          </a:xfrm>
          <a:prstGeom prst="rect">
            <a:avLst/>
          </a:prstGeom>
        </p:spPr>
        <p:txBody>
          <a:bodyPr/>
          <a:lstStyle/>
          <a:p>
            <a:r>
              <a:rPr lang="en-US"/>
              <a:t>Click to edit Master title style</a:t>
            </a:r>
            <a:endParaRPr lang="en-GB"/>
          </a:p>
        </p:txBody>
      </p:sp>
      <p:sp>
        <p:nvSpPr>
          <p:cNvPr id="3" name="Rectangle 5">
            <a:extLst>
              <a:ext uri="{FF2B5EF4-FFF2-40B4-BE49-F238E27FC236}">
                <a16:creationId xmlns:a16="http://schemas.microsoft.com/office/drawing/2014/main" id="{229EB773-9BF6-8244-B726-AC6A0B9C989B}"/>
              </a:ext>
            </a:extLst>
          </p:cNvPr>
          <p:cNvSpPr>
            <a:spLocks noGrp="1" noChangeArrowheads="1"/>
          </p:cNvSpPr>
          <p:nvPr>
            <p:ph type="ftr" sz="quarter" idx="10"/>
          </p:nvPr>
        </p:nvSpPr>
        <p:spPr>
          <a:ln/>
        </p:spPr>
        <p:txBody>
          <a:bodyPr/>
          <a:lstStyle>
            <a:lvl1pPr>
              <a:defRPr/>
            </a:lvl1pPr>
          </a:lstStyle>
          <a:p>
            <a:pPr>
              <a:defRPr/>
            </a:pPr>
            <a:r>
              <a:rPr lang="en-GB"/>
              <a:t>© Pearson Education Ltd 2014. Copying permitted for purchasing institution only.  This material is not copyright free.</a:t>
            </a:r>
          </a:p>
        </p:txBody>
      </p:sp>
    </p:spTree>
    <p:extLst>
      <p:ext uri="{BB962C8B-B14F-4D97-AF65-F5344CB8AC3E}">
        <p14:creationId xmlns:p14="http://schemas.microsoft.com/office/powerpoint/2010/main" val="3994808068"/>
      </p:ext>
    </p:extLst>
  </p:cSld>
  <p:clrMapOvr>
    <a:masterClrMapping/>
  </p:clrMapOv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247086FA-DDCA-9A42-84D2-B68098C9BB4C}"/>
              </a:ext>
            </a:extLst>
          </p:cNvPr>
          <p:cNvSpPr>
            <a:spLocks noGrp="1" noChangeArrowheads="1"/>
          </p:cNvSpPr>
          <p:nvPr>
            <p:ph type="ftr" sz="quarter" idx="10"/>
          </p:nvPr>
        </p:nvSpPr>
        <p:spPr>
          <a:ln/>
        </p:spPr>
        <p:txBody>
          <a:bodyPr/>
          <a:lstStyle>
            <a:lvl1pPr>
              <a:defRPr/>
            </a:lvl1pPr>
          </a:lstStyle>
          <a:p>
            <a:pPr>
              <a:defRPr/>
            </a:pPr>
            <a:r>
              <a:rPr lang="en-GB"/>
              <a:t>© Pearson Education Ltd 2014. Copying permitted for purchasing institution only.  This material is not copyright free.</a:t>
            </a:r>
          </a:p>
        </p:txBody>
      </p:sp>
    </p:spTree>
    <p:extLst>
      <p:ext uri="{BB962C8B-B14F-4D97-AF65-F5344CB8AC3E}">
        <p14:creationId xmlns:p14="http://schemas.microsoft.com/office/powerpoint/2010/main" val="1501429752"/>
      </p:ext>
    </p:extLst>
  </p:cSld>
  <p:clrMapOvr>
    <a:masterClrMapping/>
  </p:clrMapOv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642924"/>
            <a:ext cx="3008313" cy="871538"/>
          </a:xfrm>
          <a:prstGeom prst="rect">
            <a:avLst/>
          </a:prstGeom>
        </p:spPr>
        <p:txBody>
          <a:bodyPr anchor="b"/>
          <a:lstStyle>
            <a:lvl1pPr algn="l">
              <a:defRPr sz="1800" b="1"/>
            </a:lvl1pPr>
          </a:lstStyle>
          <a:p>
            <a:r>
              <a:rPr lang="en-US" dirty="0"/>
              <a:t>Click to edit Master title style</a:t>
            </a:r>
            <a:endParaRPr lang="en-GB" dirty="0"/>
          </a:p>
        </p:txBody>
      </p:sp>
      <p:sp>
        <p:nvSpPr>
          <p:cNvPr id="3" name="Content Placeholder 2"/>
          <p:cNvSpPr>
            <a:spLocks noGrp="1"/>
          </p:cNvSpPr>
          <p:nvPr>
            <p:ph idx="1"/>
          </p:nvPr>
        </p:nvSpPr>
        <p:spPr>
          <a:xfrm>
            <a:off x="3575050" y="642925"/>
            <a:ext cx="5111750" cy="3951698"/>
          </a:xfrm>
          <a:prstGeom prst="rect">
            <a:avLst/>
          </a:prstGeom>
        </p:spPr>
        <p:txBody>
          <a:bodyPr/>
          <a:lstStyle>
            <a:lvl1pPr>
              <a:defRPr sz="1800"/>
            </a:lvl1pPr>
            <a:lvl2pPr>
              <a:defRPr sz="1800"/>
            </a:lvl2pPr>
            <a:lvl3pPr>
              <a:defRPr sz="1800"/>
            </a:lvl3pPr>
            <a:lvl4pPr>
              <a:defRPr sz="1800"/>
            </a:lvl4pPr>
            <a:lvl5pPr>
              <a:buNone/>
              <a:defRPr sz="1800"/>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p:cNvSpPr>
            <a:spLocks noGrp="1"/>
          </p:cNvSpPr>
          <p:nvPr>
            <p:ph type="body" sz="half" idx="2"/>
          </p:nvPr>
        </p:nvSpPr>
        <p:spPr>
          <a:xfrm>
            <a:off x="457201" y="1553759"/>
            <a:ext cx="3008313" cy="3040864"/>
          </a:xfrm>
          <a:prstGeom prst="rect">
            <a:avLst/>
          </a:prstGeom>
        </p:spPr>
        <p:txBody>
          <a:bodyPr/>
          <a:lstStyle>
            <a:lvl1pPr marL="0" indent="0">
              <a:buNone/>
              <a:defRPr sz="18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sp>
        <p:nvSpPr>
          <p:cNvPr id="5" name="Rectangle 5">
            <a:extLst>
              <a:ext uri="{FF2B5EF4-FFF2-40B4-BE49-F238E27FC236}">
                <a16:creationId xmlns:a16="http://schemas.microsoft.com/office/drawing/2014/main" id="{56455F6B-0E6F-344D-BB0B-2A552248F023}"/>
              </a:ext>
            </a:extLst>
          </p:cNvPr>
          <p:cNvSpPr>
            <a:spLocks noGrp="1" noChangeArrowheads="1"/>
          </p:cNvSpPr>
          <p:nvPr>
            <p:ph type="ftr" sz="quarter" idx="10"/>
          </p:nvPr>
        </p:nvSpPr>
        <p:spPr>
          <a:ln/>
        </p:spPr>
        <p:txBody>
          <a:bodyPr/>
          <a:lstStyle>
            <a:lvl1pPr>
              <a:defRPr/>
            </a:lvl1pPr>
          </a:lstStyle>
          <a:p>
            <a:pPr>
              <a:defRPr/>
            </a:pPr>
            <a:r>
              <a:rPr lang="en-GB"/>
              <a:t>© Pearson Education Ltd 2014. Copying permitted for purchasing institution only.  This material is not copyright free.</a:t>
            </a:r>
          </a:p>
        </p:txBody>
      </p:sp>
    </p:spTree>
    <p:extLst>
      <p:ext uri="{BB962C8B-B14F-4D97-AF65-F5344CB8AC3E}">
        <p14:creationId xmlns:p14="http://schemas.microsoft.com/office/powerpoint/2010/main" val="3840362981"/>
      </p:ext>
    </p:extLst>
  </p:cSld>
  <p:clrMapOvr>
    <a:masterClrMapping/>
  </p:clrMapOv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a:prstGeom prst="rect">
            <a:avLst/>
          </a:prstGeom>
        </p:spPr>
        <p:txBody>
          <a:bodyPr anchor="b"/>
          <a:lstStyle>
            <a:lvl1pPr algn="l">
              <a:defRPr sz="1800" b="1"/>
            </a:lvl1pPr>
          </a:lstStyle>
          <a:p>
            <a:r>
              <a:rPr lang="en-US" dirty="0"/>
              <a:t>Click to edit Master title style</a:t>
            </a:r>
            <a:endParaRPr lang="en-GB" dirty="0"/>
          </a:p>
        </p:txBody>
      </p:sp>
      <p:sp>
        <p:nvSpPr>
          <p:cNvPr id="3" name="Picture Placeholder 2"/>
          <p:cNvSpPr>
            <a:spLocks noGrp="1"/>
          </p:cNvSpPr>
          <p:nvPr>
            <p:ph type="pic" idx="1"/>
          </p:nvPr>
        </p:nvSpPr>
        <p:spPr>
          <a:xfrm>
            <a:off x="1792288" y="589345"/>
            <a:ext cx="5486400" cy="2956336"/>
          </a:xfrm>
          <a:prstGeom prst="rect">
            <a:avLst/>
          </a:prstGeo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GB" noProof="0"/>
          </a:p>
        </p:txBody>
      </p:sp>
      <p:sp>
        <p:nvSpPr>
          <p:cNvPr id="4" name="Text Placeholder 3"/>
          <p:cNvSpPr>
            <a:spLocks noGrp="1"/>
          </p:cNvSpPr>
          <p:nvPr>
            <p:ph type="body" sz="half" idx="2"/>
          </p:nvPr>
        </p:nvSpPr>
        <p:spPr>
          <a:xfrm>
            <a:off x="1792288" y="4071948"/>
            <a:ext cx="5486400" cy="557202"/>
          </a:xfrm>
          <a:prstGeom prst="rect">
            <a:avLst/>
          </a:prstGeom>
        </p:spPr>
        <p:txBody>
          <a:bodyPr anchor="b"/>
          <a:lstStyle>
            <a:lvl1pPr marL="0" indent="0">
              <a:buNone/>
              <a:defRPr sz="18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sp>
        <p:nvSpPr>
          <p:cNvPr id="5" name="Rectangle 5">
            <a:extLst>
              <a:ext uri="{FF2B5EF4-FFF2-40B4-BE49-F238E27FC236}">
                <a16:creationId xmlns:a16="http://schemas.microsoft.com/office/drawing/2014/main" id="{8A44BF52-E350-8B42-A2B3-8393822E3C24}"/>
              </a:ext>
            </a:extLst>
          </p:cNvPr>
          <p:cNvSpPr>
            <a:spLocks noGrp="1" noChangeArrowheads="1"/>
          </p:cNvSpPr>
          <p:nvPr>
            <p:ph type="ftr" sz="quarter" idx="10"/>
          </p:nvPr>
        </p:nvSpPr>
        <p:spPr>
          <a:ln/>
        </p:spPr>
        <p:txBody>
          <a:bodyPr/>
          <a:lstStyle>
            <a:lvl1pPr>
              <a:defRPr/>
            </a:lvl1pPr>
          </a:lstStyle>
          <a:p>
            <a:pPr>
              <a:defRPr/>
            </a:pPr>
            <a:r>
              <a:rPr lang="en-GB"/>
              <a:t>© Pearson Education Ltd 2014. Copying permitted for purchasing institution only.  This material is not copyright free.</a:t>
            </a:r>
          </a:p>
        </p:txBody>
      </p:sp>
    </p:spTree>
    <p:extLst>
      <p:ext uri="{BB962C8B-B14F-4D97-AF65-F5344CB8AC3E}">
        <p14:creationId xmlns:p14="http://schemas.microsoft.com/office/powerpoint/2010/main" val="3023378637"/>
      </p:ext>
    </p:extLst>
  </p:cSld>
  <p:clrMapOvr>
    <a:masterClrMapping/>
  </p:clrMapOv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85804" y="627460"/>
            <a:ext cx="8229600" cy="540544"/>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68314" y="1383507"/>
            <a:ext cx="8207375" cy="3178969"/>
          </a:xfrm>
          <a:prstGeom prst="rect">
            <a:avLst/>
          </a:prstGeom>
        </p:spPr>
        <p:txBody>
          <a:bodyPr vert="eaVert"/>
          <a:lstStyle>
            <a:lvl5pPr>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Rectangle 5">
            <a:extLst>
              <a:ext uri="{FF2B5EF4-FFF2-40B4-BE49-F238E27FC236}">
                <a16:creationId xmlns:a16="http://schemas.microsoft.com/office/drawing/2014/main" id="{D9E09AC6-12FE-C941-B157-9B57B1821F02}"/>
              </a:ext>
            </a:extLst>
          </p:cNvPr>
          <p:cNvSpPr>
            <a:spLocks noGrp="1" noChangeArrowheads="1"/>
          </p:cNvSpPr>
          <p:nvPr>
            <p:ph type="ftr" sz="quarter" idx="10"/>
          </p:nvPr>
        </p:nvSpPr>
        <p:spPr>
          <a:ln/>
        </p:spPr>
        <p:txBody>
          <a:bodyPr/>
          <a:lstStyle>
            <a:lvl1pPr>
              <a:defRPr/>
            </a:lvl1pPr>
          </a:lstStyle>
          <a:p>
            <a:pPr>
              <a:defRPr/>
            </a:pPr>
            <a:r>
              <a:rPr lang="en-GB"/>
              <a:t>© Pearson Education Ltd 2014. Copying permitted for purchasing institution only.  This material is not copyright free.</a:t>
            </a:r>
          </a:p>
        </p:txBody>
      </p:sp>
    </p:spTree>
    <p:extLst>
      <p:ext uri="{BB962C8B-B14F-4D97-AF65-F5344CB8AC3E}">
        <p14:creationId xmlns:p14="http://schemas.microsoft.com/office/powerpoint/2010/main" val="1062364964"/>
      </p:ext>
    </p:extLst>
  </p:cSld>
  <p:clrMapOvr>
    <a:masterClrMapping/>
  </p:clrMapOv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05588" y="627460"/>
            <a:ext cx="2070100" cy="3935015"/>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95288" y="627460"/>
            <a:ext cx="6057900" cy="3935015"/>
          </a:xfrm>
          <a:prstGeom prst="rect">
            <a:avLst/>
          </a:prstGeom>
        </p:spPr>
        <p:txBody>
          <a:bodyPr vert="eaVert"/>
          <a:lstStyle>
            <a:lvl5pPr>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Rectangle 5">
            <a:extLst>
              <a:ext uri="{FF2B5EF4-FFF2-40B4-BE49-F238E27FC236}">
                <a16:creationId xmlns:a16="http://schemas.microsoft.com/office/drawing/2014/main" id="{F41AE9F1-5166-934B-A08B-82D9D68AE0E8}"/>
              </a:ext>
            </a:extLst>
          </p:cNvPr>
          <p:cNvSpPr>
            <a:spLocks noGrp="1" noChangeArrowheads="1"/>
          </p:cNvSpPr>
          <p:nvPr>
            <p:ph type="ftr" sz="quarter" idx="10"/>
          </p:nvPr>
        </p:nvSpPr>
        <p:spPr>
          <a:ln/>
        </p:spPr>
        <p:txBody>
          <a:bodyPr/>
          <a:lstStyle>
            <a:lvl1pPr>
              <a:defRPr/>
            </a:lvl1pPr>
          </a:lstStyle>
          <a:p>
            <a:pPr>
              <a:defRPr/>
            </a:pPr>
            <a:r>
              <a:rPr lang="en-GB"/>
              <a:t>© Pearson Education Ltd 2014. Copying permitted for purchasing institution only.  This material is not copyright free.</a:t>
            </a:r>
          </a:p>
        </p:txBody>
      </p:sp>
    </p:spTree>
    <p:extLst>
      <p:ext uri="{BB962C8B-B14F-4D97-AF65-F5344CB8AC3E}">
        <p14:creationId xmlns:p14="http://schemas.microsoft.com/office/powerpoint/2010/main" val="327221106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theme" Target="../theme/theme10.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slideLayout" Target="../slideLayouts/slideLayout100.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5" Type="http://schemas.openxmlformats.org/officeDocument/2006/relationships/image" Target="../media/image9.jpeg"/><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openxmlformats.org/officeDocument/2006/relationships/image" Target="../media/image8.jpe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08.xml"/><Relationship Id="rId13" Type="http://schemas.openxmlformats.org/officeDocument/2006/relationships/theme" Target="../theme/theme11.xml"/><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slideLayout" Target="../slideLayouts/slideLayout112.xml"/><Relationship Id="rId2" Type="http://schemas.openxmlformats.org/officeDocument/2006/relationships/slideLayout" Target="../slideLayouts/slideLayout102.xml"/><Relationship Id="rId16" Type="http://schemas.openxmlformats.org/officeDocument/2006/relationships/image" Target="../media/image9.jpeg"/><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5" Type="http://schemas.openxmlformats.org/officeDocument/2006/relationships/image" Target="../media/image8.jpeg"/><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 Id="rId14" Type="http://schemas.openxmlformats.org/officeDocument/2006/relationships/audio" Target="../media/audio1.wav"/></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0.xml"/><Relationship Id="rId13" Type="http://schemas.openxmlformats.org/officeDocument/2006/relationships/theme" Target="../theme/theme12.xml"/><Relationship Id="rId3" Type="http://schemas.openxmlformats.org/officeDocument/2006/relationships/slideLayout" Target="../slideLayouts/slideLayout115.xml"/><Relationship Id="rId7" Type="http://schemas.openxmlformats.org/officeDocument/2006/relationships/slideLayout" Target="../slideLayouts/slideLayout119.xml"/><Relationship Id="rId12" Type="http://schemas.openxmlformats.org/officeDocument/2006/relationships/slideLayout" Target="../slideLayouts/slideLayout124.xml"/><Relationship Id="rId2" Type="http://schemas.openxmlformats.org/officeDocument/2006/relationships/slideLayout" Target="../slideLayouts/slideLayout114.xml"/><Relationship Id="rId16" Type="http://schemas.openxmlformats.org/officeDocument/2006/relationships/image" Target="../media/image9.jpeg"/><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slideLayout" Target="../slideLayouts/slideLayout123.xml"/><Relationship Id="rId5" Type="http://schemas.openxmlformats.org/officeDocument/2006/relationships/slideLayout" Target="../slideLayouts/slideLayout117.xml"/><Relationship Id="rId15" Type="http://schemas.openxmlformats.org/officeDocument/2006/relationships/image" Target="../media/image8.jpeg"/><Relationship Id="rId10" Type="http://schemas.openxmlformats.org/officeDocument/2006/relationships/slideLayout" Target="../slideLayouts/slideLayout122.xml"/><Relationship Id="rId4" Type="http://schemas.openxmlformats.org/officeDocument/2006/relationships/slideLayout" Target="../slideLayouts/slideLayout116.xml"/><Relationship Id="rId9" Type="http://schemas.openxmlformats.org/officeDocument/2006/relationships/slideLayout" Target="../slideLayouts/slideLayout121.xml"/><Relationship Id="rId14" Type="http://schemas.openxmlformats.org/officeDocument/2006/relationships/audio" Target="../media/audio1.wav"/></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2.xml"/><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3.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image" Target="../media/image2.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1.jpg"/><Relationship Id="rId2" Type="http://schemas.openxmlformats.org/officeDocument/2006/relationships/slideLayout" Target="../slideLayouts/slideLayout13.xml"/><Relationship Id="rId16" Type="http://schemas.openxmlformats.org/officeDocument/2006/relationships/audio" Target="../media/audio1.wav"/><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image" Target="../media/image3.pn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image" Target="../media/image5.png"/><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3.pn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image" Target="../media/image5.png"/><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4.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slideLayout" Target="../slideLayouts/slideLayout71.xml"/><Relationship Id="rId18" Type="http://schemas.openxmlformats.org/officeDocument/2006/relationships/image" Target="../media/image7.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17" Type="http://schemas.openxmlformats.org/officeDocument/2006/relationships/image" Target="../media/image6.jpg"/><Relationship Id="rId2" Type="http://schemas.openxmlformats.org/officeDocument/2006/relationships/slideLayout" Target="../slideLayouts/slideLayout60.xml"/><Relationship Id="rId16" Type="http://schemas.openxmlformats.org/officeDocument/2006/relationships/audio" Target="../media/audio1.wav"/><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5" Type="http://schemas.openxmlformats.org/officeDocument/2006/relationships/theme" Target="../theme/theme6.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slideLayout" Target="../slideLayouts/slideLayout72.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slideLayout" Target="../slideLayouts/slideLayout85.xml"/><Relationship Id="rId18" Type="http://schemas.openxmlformats.org/officeDocument/2006/relationships/image" Target="../media/image7.jpg"/><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17" Type="http://schemas.openxmlformats.org/officeDocument/2006/relationships/image" Target="../media/image6.jpg"/><Relationship Id="rId2" Type="http://schemas.openxmlformats.org/officeDocument/2006/relationships/slideLayout" Target="../slideLayouts/slideLayout74.xml"/><Relationship Id="rId16" Type="http://schemas.openxmlformats.org/officeDocument/2006/relationships/audio" Target="../media/audio1.wav"/><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5" Type="http://schemas.openxmlformats.org/officeDocument/2006/relationships/theme" Target="../theme/theme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slideLayout" Target="../slideLayouts/slideLayout86.xml"/></Relationships>
</file>

<file path=ppt/slideMasters/_rels/slideMaster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theme" Target="../theme/theme8.xml"/><Relationship Id="rId1"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theme" Target="../theme/theme9.xml"/><Relationship Id="rId1" Type="http://schemas.openxmlformats.org/officeDocument/2006/relationships/slideLayout" Target="../slideLayouts/slideLayout8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E565826C-B2C0-415D-B384-C8AB22EEAFB5}" type="datetimeFigureOut">
              <a:rPr lang="en-GB" smtClean="0"/>
              <a:pPr/>
              <a:t>06/08/2018</a:t>
            </a:fld>
            <a:endParaRPr lang="en-GB"/>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B7063D7F-6036-4556-818C-893227B75757}"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62" name="Picture 12" descr="PhysicsPPTBottom">
            <a:extLst>
              <a:ext uri="{FF2B5EF4-FFF2-40B4-BE49-F238E27FC236}">
                <a16:creationId xmlns:a16="http://schemas.microsoft.com/office/drawing/2014/main" id="{67F2F97D-35BA-B244-93C8-7E31583CEABD}"/>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 y="4799410"/>
            <a:ext cx="9140825" cy="344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3" name="Picture 11" descr="PhysicsPPTTop">
            <a:extLst>
              <a:ext uri="{FF2B5EF4-FFF2-40B4-BE49-F238E27FC236}">
                <a16:creationId xmlns:a16="http://schemas.microsoft.com/office/drawing/2014/main" id="{01AA0A2E-5A5D-B345-84D0-AA31599E1C11}"/>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 y="0"/>
            <a:ext cx="914082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7" name="Rectangle 5">
            <a:extLst>
              <a:ext uri="{FF2B5EF4-FFF2-40B4-BE49-F238E27FC236}">
                <a16:creationId xmlns:a16="http://schemas.microsoft.com/office/drawing/2014/main" id="{86CC6724-8987-EC49-9F51-E57AEE9C1A0C}"/>
              </a:ext>
            </a:extLst>
          </p:cNvPr>
          <p:cNvSpPr>
            <a:spLocks noGrp="1" noChangeArrowheads="1"/>
          </p:cNvSpPr>
          <p:nvPr>
            <p:ph type="ftr" sz="quarter" idx="3"/>
          </p:nvPr>
        </p:nvSpPr>
        <p:spPr bwMode="white">
          <a:xfrm>
            <a:off x="468314" y="4893469"/>
            <a:ext cx="8207375" cy="21669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750">
                <a:solidFill>
                  <a:schemeClr val="bg1"/>
                </a:solidFill>
                <a:latin typeface="Arial" charset="0"/>
                <a:cs typeface="+mn-cs"/>
              </a:defRPr>
            </a:lvl1pPr>
          </a:lstStyle>
          <a:p>
            <a:pPr>
              <a:defRPr/>
            </a:pPr>
            <a:r>
              <a:rPr lang="en-GB"/>
              <a:t>© Pearson Education Ltd 2014. Copying permitted for purchasing institution only.  This material is not copyright free.</a:t>
            </a:r>
          </a:p>
        </p:txBody>
      </p:sp>
      <p:sp>
        <p:nvSpPr>
          <p:cNvPr id="54285" name="Text Box 13">
            <a:extLst>
              <a:ext uri="{FF2B5EF4-FFF2-40B4-BE49-F238E27FC236}">
                <a16:creationId xmlns:a16="http://schemas.microsoft.com/office/drawing/2014/main" id="{B330EDD7-94A3-7B44-ABAE-581806730DA8}"/>
              </a:ext>
            </a:extLst>
          </p:cNvPr>
          <p:cNvSpPr txBox="1">
            <a:spLocks noChangeArrowheads="1"/>
          </p:cNvSpPr>
          <p:nvPr userDrawn="1"/>
        </p:nvSpPr>
        <p:spPr bwMode="auto">
          <a:xfrm>
            <a:off x="179388" y="141685"/>
            <a:ext cx="792162" cy="270272"/>
          </a:xfrm>
          <a:prstGeom prst="rect">
            <a:avLst/>
          </a:prstGeom>
          <a:noFill/>
          <a:ln w="9525">
            <a:noFill/>
            <a:miter lim="800000"/>
            <a:headEnd/>
            <a:tailEnd/>
          </a:ln>
        </p:spPr>
        <p:txBody>
          <a:bodyPr lIns="0" tIns="27000" rIns="0" bIns="2700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GB" altLang="en-US" sz="1650">
                <a:solidFill>
                  <a:srgbClr val="FFFFFF"/>
                </a:solidFill>
                <a:latin typeface="Arial Black" panose="020B0604020202020204" pitchFamily="34" charset="0"/>
              </a:rPr>
              <a:t>7Ke</a:t>
            </a:r>
            <a:endParaRPr lang="en-GB" altLang="en-US" sz="1013">
              <a:latin typeface="Arial Black" panose="020B0604020202020204" pitchFamily="34" charset="0"/>
            </a:endParaRPr>
          </a:p>
        </p:txBody>
      </p:sp>
      <p:sp>
        <p:nvSpPr>
          <p:cNvPr id="54286" name="Text Box 14">
            <a:extLst>
              <a:ext uri="{FF2B5EF4-FFF2-40B4-BE49-F238E27FC236}">
                <a16:creationId xmlns:a16="http://schemas.microsoft.com/office/drawing/2014/main" id="{C21C8084-8DF3-3645-9C7E-76A1173F97AE}"/>
              </a:ext>
            </a:extLst>
          </p:cNvPr>
          <p:cNvSpPr txBox="1">
            <a:spLocks noChangeArrowheads="1"/>
          </p:cNvSpPr>
          <p:nvPr userDrawn="1"/>
        </p:nvSpPr>
        <p:spPr bwMode="auto">
          <a:xfrm>
            <a:off x="1104901" y="165497"/>
            <a:ext cx="6335713" cy="270272"/>
          </a:xfrm>
          <a:prstGeom prst="rect">
            <a:avLst/>
          </a:prstGeom>
          <a:noFill/>
          <a:ln w="9525">
            <a:noFill/>
            <a:miter lim="800000"/>
            <a:headEnd/>
            <a:tailEnd/>
          </a:ln>
          <a:effectLst/>
        </p:spPr>
        <p:txBody>
          <a:bodyPr lIns="27000" tIns="27000" rIns="27000" bIns="2700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GB" altLang="en-US" sz="1800" b="1">
                <a:solidFill>
                  <a:schemeClr val="bg1"/>
                </a:solidFill>
              </a:rPr>
              <a:t>Balanced and unbalanced forces</a:t>
            </a:r>
          </a:p>
        </p:txBody>
      </p:sp>
      <p:sp>
        <p:nvSpPr>
          <p:cNvPr id="9" name="Text Placeholder 8">
            <a:extLst>
              <a:ext uri="{FF2B5EF4-FFF2-40B4-BE49-F238E27FC236}">
                <a16:creationId xmlns:a16="http://schemas.microsoft.com/office/drawing/2014/main" id="{E907E351-8AFF-314E-847F-C6C74ACE62AA}"/>
              </a:ext>
            </a:extLst>
          </p:cNvPr>
          <p:cNvSpPr>
            <a:spLocks noGrp="1"/>
          </p:cNvSpPr>
          <p:nvPr>
            <p:ph type="body" idx="1"/>
          </p:nvPr>
        </p:nvSpPr>
        <p:spPr bwMode="auto">
          <a:xfrm>
            <a:off x="469900" y="1200151"/>
            <a:ext cx="82169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0968" name="Title Placeholder 9">
            <a:extLst>
              <a:ext uri="{FF2B5EF4-FFF2-40B4-BE49-F238E27FC236}">
                <a16:creationId xmlns:a16="http://schemas.microsoft.com/office/drawing/2014/main" id="{1211B3D8-40FF-C34A-99F3-81E73913AC29}"/>
              </a:ext>
            </a:extLst>
          </p:cNvPr>
          <p:cNvSpPr>
            <a:spLocks noGrp="1"/>
          </p:cNvSpPr>
          <p:nvPr>
            <p:ph type="title"/>
          </p:nvPr>
        </p:nvSpPr>
        <p:spPr bwMode="auto">
          <a:xfrm>
            <a:off x="457200" y="535781"/>
            <a:ext cx="8229600"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Tree>
    <p:extLst>
      <p:ext uri="{BB962C8B-B14F-4D97-AF65-F5344CB8AC3E}">
        <p14:creationId xmlns:p14="http://schemas.microsoft.com/office/powerpoint/2010/main" val="3055849361"/>
      </p:ext>
    </p:extLst>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 id="2147483817" r:id="rId12"/>
  </p:sldLayoutIdLs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xEl>
                                              <p:pRg st="1" end="1"/>
                                            </p:txEl>
                                          </p:spTgt>
                                        </p:tgtEl>
                                        <p:attrNameLst>
                                          <p:attrName>style.visibility</p:attrName>
                                        </p:attrNameLst>
                                      </p:cBhvr>
                                      <p:to>
                                        <p:strVal val="visible"/>
                                      </p:to>
                                    </p:set>
                                    <p:animEffect transition="in" filter="fade">
                                      <p:cBhvr>
                                        <p:cTn id="10" dur="500"/>
                                        <p:tgtEl>
                                          <p:spTgt spid="9">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Effect transition="in" filter="fade">
                                      <p:cBhvr>
                                        <p:cTn id="13" dur="500"/>
                                        <p:tgtEl>
                                          <p:spTgt spid="9">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xEl>
                                              <p:pRg st="3" end="3"/>
                                            </p:txEl>
                                          </p:spTgt>
                                        </p:tgtEl>
                                        <p:attrNameLst>
                                          <p:attrName>style.visibility</p:attrName>
                                        </p:attrNameLst>
                                      </p:cBhvr>
                                      <p:to>
                                        <p:strVal val="visible"/>
                                      </p:to>
                                    </p:set>
                                    <p:animEffect transition="in" filter="fade">
                                      <p:cBhvr>
                                        <p:cTn id="16" dur="500"/>
                                        <p:tgtEl>
                                          <p:spTgt spid="9">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animEffect transition="in" filter="fade">
                                      <p:cBhvr>
                                        <p:cTn id="19"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Lst>
  </p:timing>
  <p:hf sldNum="0" hdr="0" dt="0"/>
  <p:txStyles>
    <p:titleStyle>
      <a:lvl1pPr marL="333375" indent="-333375" algn="l" rtl="0" eaLnBrk="0" fontAlgn="base" hangingPunct="0">
        <a:spcBef>
          <a:spcPct val="0"/>
        </a:spcBef>
        <a:spcAft>
          <a:spcPct val="0"/>
        </a:spcAft>
        <a:defRPr sz="1800" b="1">
          <a:solidFill>
            <a:schemeClr val="tx1"/>
          </a:solidFill>
          <a:latin typeface="+mj-lt"/>
          <a:ea typeface="+mj-ea"/>
          <a:cs typeface="+mj-cs"/>
        </a:defRPr>
      </a:lvl1pPr>
      <a:lvl2pPr marL="333375" indent="-333375" algn="l" rtl="0" eaLnBrk="0" fontAlgn="base" hangingPunct="0">
        <a:spcBef>
          <a:spcPct val="0"/>
        </a:spcBef>
        <a:spcAft>
          <a:spcPct val="0"/>
        </a:spcAft>
        <a:defRPr sz="1800" b="1">
          <a:solidFill>
            <a:schemeClr val="tx1"/>
          </a:solidFill>
          <a:latin typeface="Arial" charset="0"/>
        </a:defRPr>
      </a:lvl2pPr>
      <a:lvl3pPr marL="333375" indent="-333375" algn="l" rtl="0" eaLnBrk="0" fontAlgn="base" hangingPunct="0">
        <a:spcBef>
          <a:spcPct val="0"/>
        </a:spcBef>
        <a:spcAft>
          <a:spcPct val="0"/>
        </a:spcAft>
        <a:defRPr sz="1800" b="1">
          <a:solidFill>
            <a:schemeClr val="tx1"/>
          </a:solidFill>
          <a:latin typeface="Arial" charset="0"/>
        </a:defRPr>
      </a:lvl3pPr>
      <a:lvl4pPr marL="333375" indent="-333375" algn="l" rtl="0" eaLnBrk="0" fontAlgn="base" hangingPunct="0">
        <a:spcBef>
          <a:spcPct val="0"/>
        </a:spcBef>
        <a:spcAft>
          <a:spcPct val="0"/>
        </a:spcAft>
        <a:defRPr sz="1800" b="1">
          <a:solidFill>
            <a:schemeClr val="tx1"/>
          </a:solidFill>
          <a:latin typeface="Arial" charset="0"/>
        </a:defRPr>
      </a:lvl4pPr>
      <a:lvl5pPr marL="333375" indent="-333375" algn="l" rtl="0" eaLnBrk="0" fontAlgn="base" hangingPunct="0">
        <a:spcBef>
          <a:spcPct val="0"/>
        </a:spcBef>
        <a:spcAft>
          <a:spcPct val="0"/>
        </a:spcAft>
        <a:defRPr sz="1800" b="1">
          <a:solidFill>
            <a:schemeClr val="tx1"/>
          </a:solidFill>
          <a:latin typeface="Arial" charset="0"/>
        </a:defRPr>
      </a:lvl5pPr>
      <a:lvl6pPr marL="342900" algn="ctr" rtl="0" fontAlgn="base">
        <a:spcBef>
          <a:spcPct val="0"/>
        </a:spcBef>
        <a:spcAft>
          <a:spcPct val="0"/>
        </a:spcAft>
        <a:defRPr sz="3300">
          <a:solidFill>
            <a:srgbClr val="934C74"/>
          </a:solidFill>
          <a:latin typeface="Arial" charset="0"/>
        </a:defRPr>
      </a:lvl6pPr>
      <a:lvl7pPr marL="685800" algn="ctr" rtl="0" fontAlgn="base">
        <a:spcBef>
          <a:spcPct val="0"/>
        </a:spcBef>
        <a:spcAft>
          <a:spcPct val="0"/>
        </a:spcAft>
        <a:defRPr sz="3300">
          <a:solidFill>
            <a:srgbClr val="934C74"/>
          </a:solidFill>
          <a:latin typeface="Arial" charset="0"/>
        </a:defRPr>
      </a:lvl7pPr>
      <a:lvl8pPr marL="1028700" algn="ctr" rtl="0" fontAlgn="base">
        <a:spcBef>
          <a:spcPct val="0"/>
        </a:spcBef>
        <a:spcAft>
          <a:spcPct val="0"/>
        </a:spcAft>
        <a:defRPr sz="3300">
          <a:solidFill>
            <a:srgbClr val="934C74"/>
          </a:solidFill>
          <a:latin typeface="Arial" charset="0"/>
        </a:defRPr>
      </a:lvl8pPr>
      <a:lvl9pPr marL="1371600" algn="ctr" rtl="0" fontAlgn="base">
        <a:spcBef>
          <a:spcPct val="0"/>
        </a:spcBef>
        <a:spcAft>
          <a:spcPct val="0"/>
        </a:spcAft>
        <a:defRPr sz="3300">
          <a:solidFill>
            <a:srgbClr val="934C74"/>
          </a:solidFill>
          <a:latin typeface="Arial" charset="0"/>
        </a:defRPr>
      </a:lvl9pPr>
    </p:titleStyle>
    <p:bodyStyle>
      <a:lvl1pPr marL="333375" algn="l" rtl="0" eaLnBrk="0" fontAlgn="base" hangingPunct="0">
        <a:spcBef>
          <a:spcPct val="20000"/>
        </a:spcBef>
        <a:spcAft>
          <a:spcPct val="0"/>
        </a:spcAft>
        <a:buFont typeface="Wingdings" pitchFamily="2" charset="2"/>
        <a:defRPr sz="1800">
          <a:solidFill>
            <a:srgbClr val="934C74"/>
          </a:solidFill>
          <a:latin typeface="+mn-lt"/>
          <a:ea typeface="+mn-ea"/>
          <a:cs typeface="+mn-cs"/>
        </a:defRPr>
      </a:lvl1pPr>
      <a:lvl2pPr marL="819150" indent="-214313" algn="l" rtl="0" eaLnBrk="0" fontAlgn="base" hangingPunct="0">
        <a:spcBef>
          <a:spcPct val="20000"/>
        </a:spcBef>
        <a:spcAft>
          <a:spcPct val="0"/>
        </a:spcAft>
        <a:buFont typeface="Wingdings" pitchFamily="2" charset="2"/>
        <a:buChar char="§"/>
        <a:defRPr sz="1800">
          <a:solidFill>
            <a:srgbClr val="934C74"/>
          </a:solidFill>
          <a:latin typeface="+mn-lt"/>
        </a:defRPr>
      </a:lvl2pPr>
      <a:lvl3pPr marL="1125141" indent="-171450" algn="l" rtl="0" eaLnBrk="0" fontAlgn="base" hangingPunct="0">
        <a:spcBef>
          <a:spcPct val="20000"/>
        </a:spcBef>
        <a:spcAft>
          <a:spcPct val="0"/>
        </a:spcAft>
        <a:buFont typeface="Wingdings" pitchFamily="2" charset="2"/>
        <a:buChar char="§"/>
        <a:defRPr sz="1800">
          <a:solidFill>
            <a:srgbClr val="934C74"/>
          </a:solidFill>
          <a:latin typeface="+mn-lt"/>
        </a:defRPr>
      </a:lvl3pPr>
      <a:lvl4pPr marL="1431131" indent="-171450" algn="l" rtl="0" eaLnBrk="0" fontAlgn="base" hangingPunct="0">
        <a:spcBef>
          <a:spcPct val="20000"/>
        </a:spcBef>
        <a:spcAft>
          <a:spcPct val="0"/>
        </a:spcAft>
        <a:buFont typeface="Wingdings" pitchFamily="2" charset="2"/>
        <a:buChar char="§"/>
        <a:defRPr sz="1800">
          <a:solidFill>
            <a:srgbClr val="934C74"/>
          </a:solidFill>
          <a:latin typeface="+mn-lt"/>
        </a:defRPr>
      </a:lvl4pPr>
      <a:lvl5pPr marL="1737122" indent="-171450" algn="l" rtl="0" eaLnBrk="0" fontAlgn="base" hangingPunct="0">
        <a:spcBef>
          <a:spcPct val="20000"/>
        </a:spcBef>
        <a:spcAft>
          <a:spcPct val="0"/>
        </a:spcAft>
        <a:buFont typeface="Wingdings" pitchFamily="2" charset="2"/>
        <a:buChar char="»"/>
        <a:defRPr sz="1800">
          <a:solidFill>
            <a:srgbClr val="934C74"/>
          </a:solidFill>
          <a:latin typeface="+mn-lt"/>
        </a:defRPr>
      </a:lvl5pPr>
      <a:lvl6pPr marL="1885950" indent="-171450" algn="l" rtl="0" fontAlgn="base">
        <a:spcBef>
          <a:spcPct val="20000"/>
        </a:spcBef>
        <a:spcAft>
          <a:spcPct val="0"/>
        </a:spcAft>
        <a:buFont typeface="Wingdings" pitchFamily="2" charset="2"/>
        <a:defRPr sz="1800">
          <a:solidFill>
            <a:schemeClr val="tx1"/>
          </a:solidFill>
          <a:latin typeface="+mn-lt"/>
        </a:defRPr>
      </a:lvl6pPr>
      <a:lvl7pPr marL="2228850" indent="-171450" algn="l" rtl="0" fontAlgn="base">
        <a:spcBef>
          <a:spcPct val="20000"/>
        </a:spcBef>
        <a:spcAft>
          <a:spcPct val="0"/>
        </a:spcAft>
        <a:buFont typeface="Wingdings" pitchFamily="2" charset="2"/>
        <a:defRPr sz="1800">
          <a:solidFill>
            <a:schemeClr val="tx1"/>
          </a:solidFill>
          <a:latin typeface="+mn-lt"/>
        </a:defRPr>
      </a:lvl7pPr>
      <a:lvl8pPr marL="2571750" indent="-171450" algn="l" rtl="0" fontAlgn="base">
        <a:spcBef>
          <a:spcPct val="20000"/>
        </a:spcBef>
        <a:spcAft>
          <a:spcPct val="0"/>
        </a:spcAft>
        <a:buFont typeface="Wingdings" pitchFamily="2" charset="2"/>
        <a:defRPr sz="1800">
          <a:solidFill>
            <a:schemeClr val="tx1"/>
          </a:solidFill>
          <a:latin typeface="+mn-lt"/>
        </a:defRPr>
      </a:lvl8pPr>
      <a:lvl9pPr marL="2914650" indent="-171450" algn="l" rtl="0" fontAlgn="base">
        <a:spcBef>
          <a:spcPct val="20000"/>
        </a:spcBef>
        <a:spcAft>
          <a:spcPct val="0"/>
        </a:spcAft>
        <a:buFont typeface="Wingdings" pitchFamily="2" charset="2"/>
        <a:defRPr sz="18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2" descr="PhysicsPPTBottom">
            <a:extLst>
              <a:ext uri="{FF2B5EF4-FFF2-40B4-BE49-F238E27FC236}">
                <a16:creationId xmlns:a16="http://schemas.microsoft.com/office/drawing/2014/main" id="{E5C994A4-B546-0549-8CF5-114849485DD5}"/>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 y="4799410"/>
            <a:ext cx="9140825" cy="344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11" descr="PhysicsPPTTop">
            <a:extLst>
              <a:ext uri="{FF2B5EF4-FFF2-40B4-BE49-F238E27FC236}">
                <a16:creationId xmlns:a16="http://schemas.microsoft.com/office/drawing/2014/main" id="{DAABDFBC-8760-D54B-B930-0D69479D0404}"/>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 y="0"/>
            <a:ext cx="914082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3">
            <a:extLst>
              <a:ext uri="{FF2B5EF4-FFF2-40B4-BE49-F238E27FC236}">
                <a16:creationId xmlns:a16="http://schemas.microsoft.com/office/drawing/2014/main" id="{E794048A-38A0-D04E-9A76-BB263D5F025F}"/>
              </a:ext>
            </a:extLst>
          </p:cNvPr>
          <p:cNvSpPr>
            <a:spLocks noGrp="1" noChangeArrowheads="1"/>
          </p:cNvSpPr>
          <p:nvPr>
            <p:ph type="title"/>
          </p:nvPr>
        </p:nvSpPr>
        <p:spPr bwMode="auto">
          <a:xfrm>
            <a:off x="395288" y="627460"/>
            <a:ext cx="8229600" cy="540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Title or banner area</a:t>
            </a:r>
          </a:p>
        </p:txBody>
      </p:sp>
      <p:sp>
        <p:nvSpPr>
          <p:cNvPr id="54276" name="Rectangle 4">
            <a:extLst>
              <a:ext uri="{FF2B5EF4-FFF2-40B4-BE49-F238E27FC236}">
                <a16:creationId xmlns:a16="http://schemas.microsoft.com/office/drawing/2014/main" id="{666D9D62-7DED-8043-B804-D012A01A8FE4}"/>
              </a:ext>
            </a:extLst>
          </p:cNvPr>
          <p:cNvSpPr>
            <a:spLocks noGrp="1" noChangeArrowheads="1"/>
          </p:cNvSpPr>
          <p:nvPr>
            <p:ph type="body" idx="1"/>
          </p:nvPr>
        </p:nvSpPr>
        <p:spPr bwMode="auto">
          <a:xfrm>
            <a:off x="468314" y="1383507"/>
            <a:ext cx="8207375" cy="3178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Use simple bullet points and lines, with no more than two lines per bullet point if possible.</a:t>
            </a:r>
          </a:p>
          <a:p>
            <a:pPr lvl="0"/>
            <a:r>
              <a:rPr lang="en-GB" altLang="en-US"/>
              <a:t>Try to use a maximum of ten words per line. </a:t>
            </a:r>
          </a:p>
          <a:p>
            <a:pPr lvl="0"/>
            <a:r>
              <a:rPr lang="en-GB" altLang="en-US"/>
              <a:t>Set up generic formatting on this master. </a:t>
            </a:r>
          </a:p>
          <a:p>
            <a:pPr lvl="0"/>
            <a:r>
              <a:rPr lang="en-GB" altLang="en-US"/>
              <a:t>By applying this master to your slides, you’ll maintain consistent font and bullet style.</a:t>
            </a:r>
          </a:p>
          <a:p>
            <a:pPr lvl="0"/>
            <a:r>
              <a:rPr lang="en-GB" altLang="en-US"/>
              <a:t>To change the layout of individual slides, select ‘Slide layout’ and choose the desired layout from the right-hand menu.</a:t>
            </a:r>
          </a:p>
          <a:p>
            <a:pPr lvl="0"/>
            <a:r>
              <a:rPr lang="en-GB" altLang="en-US"/>
              <a:t>Read the PowerPoint guidelines before creating a slide show.</a:t>
            </a:r>
          </a:p>
          <a:p>
            <a:pPr lvl="0"/>
            <a:endParaRPr lang="en-GB" altLang="en-US"/>
          </a:p>
        </p:txBody>
      </p:sp>
      <p:sp>
        <p:nvSpPr>
          <p:cNvPr id="54277" name="Rectangle 5">
            <a:extLst>
              <a:ext uri="{FF2B5EF4-FFF2-40B4-BE49-F238E27FC236}">
                <a16:creationId xmlns:a16="http://schemas.microsoft.com/office/drawing/2014/main" id="{9A2E9B2D-FA33-9341-9DCA-6D21E533CBEE}"/>
              </a:ext>
            </a:extLst>
          </p:cNvPr>
          <p:cNvSpPr>
            <a:spLocks noGrp="1" noChangeArrowheads="1"/>
          </p:cNvSpPr>
          <p:nvPr>
            <p:ph type="ftr" sz="quarter" idx="3"/>
          </p:nvPr>
        </p:nvSpPr>
        <p:spPr bwMode="white">
          <a:xfrm>
            <a:off x="468314" y="4893469"/>
            <a:ext cx="8207375" cy="21669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750">
                <a:solidFill>
                  <a:schemeClr val="bg1"/>
                </a:solidFill>
                <a:latin typeface="Arial" charset="0"/>
                <a:cs typeface="+mn-cs"/>
              </a:defRPr>
            </a:lvl1pPr>
          </a:lstStyle>
          <a:p>
            <a:pPr>
              <a:defRPr/>
            </a:pPr>
            <a:r>
              <a:rPr lang="en-GB"/>
              <a:t>© Pearson Education Ltd 2014. Copying permitted for purchasing institution only.  This material is not copyright free.</a:t>
            </a:r>
          </a:p>
        </p:txBody>
      </p:sp>
      <p:sp>
        <p:nvSpPr>
          <p:cNvPr id="54285" name="Text Box 13">
            <a:extLst>
              <a:ext uri="{FF2B5EF4-FFF2-40B4-BE49-F238E27FC236}">
                <a16:creationId xmlns:a16="http://schemas.microsoft.com/office/drawing/2014/main" id="{AB5D9B23-D363-674E-8218-02DB875D1271}"/>
              </a:ext>
            </a:extLst>
          </p:cNvPr>
          <p:cNvSpPr txBox="1">
            <a:spLocks noChangeArrowheads="1"/>
          </p:cNvSpPr>
          <p:nvPr userDrawn="1"/>
        </p:nvSpPr>
        <p:spPr bwMode="auto">
          <a:xfrm>
            <a:off x="179388" y="141685"/>
            <a:ext cx="792162" cy="270272"/>
          </a:xfrm>
          <a:prstGeom prst="rect">
            <a:avLst/>
          </a:prstGeom>
          <a:noFill/>
          <a:ln w="9525">
            <a:noFill/>
            <a:miter lim="800000"/>
            <a:headEnd/>
            <a:tailEnd/>
          </a:ln>
        </p:spPr>
        <p:txBody>
          <a:bodyPr lIns="0" tIns="27000" rIns="0" bIns="27000"/>
          <a:lstStyle/>
          <a:p>
            <a:pPr algn="ctr">
              <a:defRPr/>
            </a:pPr>
            <a:r>
              <a:rPr lang="en-GB" sz="1650">
                <a:solidFill>
                  <a:srgbClr val="FFFFFF"/>
                </a:solidFill>
                <a:latin typeface="Arial Black" pitchFamily="34" charset="0"/>
                <a:cs typeface="+mn-cs"/>
              </a:rPr>
              <a:t>xXx</a:t>
            </a:r>
            <a:endParaRPr lang="en-GB" sz="1013">
              <a:latin typeface="Arial Black" pitchFamily="34" charset="0"/>
              <a:cs typeface="+mn-cs"/>
            </a:endParaRPr>
          </a:p>
        </p:txBody>
      </p:sp>
    </p:spTree>
    <p:extLst>
      <p:ext uri="{BB962C8B-B14F-4D97-AF65-F5344CB8AC3E}">
        <p14:creationId xmlns:p14="http://schemas.microsoft.com/office/powerpoint/2010/main" val="3217828147"/>
      </p:ext>
    </p:extLst>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 id="2147483830" r:id="rId12"/>
  </p:sldLayoutIdLst>
  <p:transition>
    <p:sndAc>
      <p:stSnd>
        <p:snd r:embed="rId14" name="click.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27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427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4276">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4276">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42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6" grpId="0" build="p">
        <p:tmplLst>
          <p:tmpl lvl="1">
            <p:tnLst>
              <p:par>
                <p:cTn presetID="1" presetClass="entr" presetSubtype="0" fill="hold" nodeType="clickEffect">
                  <p:stCondLst>
                    <p:cond delay="0"/>
                  </p:stCondLst>
                  <p:childTnLst>
                    <p:set>
                      <p:cBhvr>
                        <p:cTn dur="1" fill="hold">
                          <p:stCondLst>
                            <p:cond delay="0"/>
                          </p:stCondLst>
                        </p:cTn>
                        <p:tgtEl>
                          <p:spTgt spid="54276"/>
                        </p:tgtEl>
                        <p:attrNameLst>
                          <p:attrName>style.visibility</p:attrName>
                        </p:attrNameLst>
                      </p:cBhvr>
                      <p:to>
                        <p:strVal val="visible"/>
                      </p:to>
                    </p:set>
                  </p:childTnLst>
                </p:cTn>
              </p:par>
            </p:tnLst>
          </p:tmpl>
          <p:tmpl lvl="2">
            <p:tnLst>
              <p:par>
                <p:cTn presetID="1" presetClass="entr" presetSubtype="0" fill="hold" nodeType="clickEffect">
                  <p:stCondLst>
                    <p:cond delay="0"/>
                  </p:stCondLst>
                  <p:childTnLst>
                    <p:set>
                      <p:cBhvr>
                        <p:cTn dur="1" fill="hold">
                          <p:stCondLst>
                            <p:cond delay="0"/>
                          </p:stCondLst>
                        </p:cTn>
                        <p:tgtEl>
                          <p:spTgt spid="54276"/>
                        </p:tgtEl>
                        <p:attrNameLst>
                          <p:attrName>style.visibility</p:attrName>
                        </p:attrNameLst>
                      </p:cBhvr>
                      <p:to>
                        <p:strVal val="visible"/>
                      </p:to>
                    </p:set>
                  </p:childTnLst>
                </p:cTn>
              </p:par>
            </p:tnLst>
          </p:tmpl>
          <p:tmpl lvl="3">
            <p:tnLst>
              <p:par>
                <p:cTn presetID="1" presetClass="entr" presetSubtype="0" fill="hold" nodeType="clickEffect">
                  <p:stCondLst>
                    <p:cond delay="0"/>
                  </p:stCondLst>
                  <p:childTnLst>
                    <p:set>
                      <p:cBhvr>
                        <p:cTn dur="1" fill="hold">
                          <p:stCondLst>
                            <p:cond delay="0"/>
                          </p:stCondLst>
                        </p:cTn>
                        <p:tgtEl>
                          <p:spTgt spid="54276"/>
                        </p:tgtEl>
                        <p:attrNameLst>
                          <p:attrName>style.visibility</p:attrName>
                        </p:attrNameLst>
                      </p:cBhvr>
                      <p:to>
                        <p:strVal val="visible"/>
                      </p:to>
                    </p:set>
                  </p:childTnLst>
                </p:cTn>
              </p:par>
            </p:tnLst>
          </p:tmpl>
          <p:tmpl lvl="4">
            <p:tnLst>
              <p:par>
                <p:cTn presetID="1" presetClass="entr" presetSubtype="0" fill="hold" nodeType="clickEffect">
                  <p:stCondLst>
                    <p:cond delay="0"/>
                  </p:stCondLst>
                  <p:childTnLst>
                    <p:set>
                      <p:cBhvr>
                        <p:cTn dur="1" fill="hold">
                          <p:stCondLst>
                            <p:cond delay="0"/>
                          </p:stCondLst>
                        </p:cTn>
                        <p:tgtEl>
                          <p:spTgt spid="54276"/>
                        </p:tgtEl>
                        <p:attrNameLst>
                          <p:attrName>style.visibility</p:attrName>
                        </p:attrNameLst>
                      </p:cBhvr>
                      <p:to>
                        <p:strVal val="visible"/>
                      </p:to>
                    </p:set>
                  </p:childTnLst>
                </p:cTn>
              </p:par>
            </p:tnLst>
          </p:tmpl>
          <p:tmpl lvl="5">
            <p:tnLst>
              <p:par>
                <p:cTn presetID="1" presetClass="entr" presetSubtype="0" fill="hold" nodeType="clickEffect">
                  <p:stCondLst>
                    <p:cond delay="0"/>
                  </p:stCondLst>
                  <p:childTnLst>
                    <p:set>
                      <p:cBhvr>
                        <p:cTn dur="1" fill="hold">
                          <p:stCondLst>
                            <p:cond delay="0"/>
                          </p:stCondLst>
                        </p:cTn>
                        <p:tgtEl>
                          <p:spTgt spid="54276"/>
                        </p:tgtEl>
                        <p:attrNameLst>
                          <p:attrName>style.visibility</p:attrName>
                        </p:attrNameLst>
                      </p:cBhvr>
                      <p:to>
                        <p:strVal val="visible"/>
                      </p:to>
                    </p:set>
                  </p:childTnLst>
                </p:cTn>
              </p:par>
            </p:tnLst>
          </p:tmpl>
        </p:tmplLst>
      </p:bldP>
    </p:bldLst>
  </p:timing>
  <p:hf sldNum="0" hdr="0" dt="0"/>
  <p:txStyles>
    <p:titleStyle>
      <a:lvl1pPr algn="ctr" rtl="0" eaLnBrk="0" fontAlgn="base" hangingPunct="0">
        <a:spcBef>
          <a:spcPct val="0"/>
        </a:spcBef>
        <a:spcAft>
          <a:spcPct val="0"/>
        </a:spcAft>
        <a:defRPr sz="3300">
          <a:solidFill>
            <a:srgbClr val="934C74"/>
          </a:solidFill>
          <a:latin typeface="+mj-lt"/>
          <a:ea typeface="+mj-ea"/>
          <a:cs typeface="+mj-cs"/>
        </a:defRPr>
      </a:lvl1pPr>
      <a:lvl2pPr algn="ctr" rtl="0" eaLnBrk="0" fontAlgn="base" hangingPunct="0">
        <a:spcBef>
          <a:spcPct val="0"/>
        </a:spcBef>
        <a:spcAft>
          <a:spcPct val="0"/>
        </a:spcAft>
        <a:defRPr sz="3300">
          <a:solidFill>
            <a:srgbClr val="934C74"/>
          </a:solidFill>
          <a:latin typeface="Arial" charset="0"/>
        </a:defRPr>
      </a:lvl2pPr>
      <a:lvl3pPr algn="ctr" rtl="0" eaLnBrk="0" fontAlgn="base" hangingPunct="0">
        <a:spcBef>
          <a:spcPct val="0"/>
        </a:spcBef>
        <a:spcAft>
          <a:spcPct val="0"/>
        </a:spcAft>
        <a:defRPr sz="3300">
          <a:solidFill>
            <a:srgbClr val="934C74"/>
          </a:solidFill>
          <a:latin typeface="Arial" charset="0"/>
        </a:defRPr>
      </a:lvl3pPr>
      <a:lvl4pPr algn="ctr" rtl="0" eaLnBrk="0" fontAlgn="base" hangingPunct="0">
        <a:spcBef>
          <a:spcPct val="0"/>
        </a:spcBef>
        <a:spcAft>
          <a:spcPct val="0"/>
        </a:spcAft>
        <a:defRPr sz="3300">
          <a:solidFill>
            <a:srgbClr val="934C74"/>
          </a:solidFill>
          <a:latin typeface="Arial" charset="0"/>
        </a:defRPr>
      </a:lvl4pPr>
      <a:lvl5pPr algn="ctr" rtl="0" eaLnBrk="0" fontAlgn="base" hangingPunct="0">
        <a:spcBef>
          <a:spcPct val="0"/>
        </a:spcBef>
        <a:spcAft>
          <a:spcPct val="0"/>
        </a:spcAft>
        <a:defRPr sz="3300">
          <a:solidFill>
            <a:srgbClr val="934C74"/>
          </a:solidFill>
          <a:latin typeface="Arial" charset="0"/>
        </a:defRPr>
      </a:lvl5pPr>
      <a:lvl6pPr marL="342900" algn="ctr" rtl="0" fontAlgn="base">
        <a:spcBef>
          <a:spcPct val="0"/>
        </a:spcBef>
        <a:spcAft>
          <a:spcPct val="0"/>
        </a:spcAft>
        <a:defRPr sz="3300">
          <a:solidFill>
            <a:srgbClr val="934C74"/>
          </a:solidFill>
          <a:latin typeface="Arial" charset="0"/>
        </a:defRPr>
      </a:lvl6pPr>
      <a:lvl7pPr marL="685800" algn="ctr" rtl="0" fontAlgn="base">
        <a:spcBef>
          <a:spcPct val="0"/>
        </a:spcBef>
        <a:spcAft>
          <a:spcPct val="0"/>
        </a:spcAft>
        <a:defRPr sz="3300">
          <a:solidFill>
            <a:srgbClr val="934C74"/>
          </a:solidFill>
          <a:latin typeface="Arial" charset="0"/>
        </a:defRPr>
      </a:lvl7pPr>
      <a:lvl8pPr marL="1028700" algn="ctr" rtl="0" fontAlgn="base">
        <a:spcBef>
          <a:spcPct val="0"/>
        </a:spcBef>
        <a:spcAft>
          <a:spcPct val="0"/>
        </a:spcAft>
        <a:defRPr sz="3300">
          <a:solidFill>
            <a:srgbClr val="934C74"/>
          </a:solidFill>
          <a:latin typeface="Arial" charset="0"/>
        </a:defRPr>
      </a:lvl8pPr>
      <a:lvl9pPr marL="1371600" algn="ctr" rtl="0" fontAlgn="base">
        <a:spcBef>
          <a:spcPct val="0"/>
        </a:spcBef>
        <a:spcAft>
          <a:spcPct val="0"/>
        </a:spcAft>
        <a:defRPr sz="3300">
          <a:solidFill>
            <a:srgbClr val="934C74"/>
          </a:solidFill>
          <a:latin typeface="Arial" charset="0"/>
        </a:defRPr>
      </a:lvl9pPr>
    </p:titleStyle>
    <p:bodyStyle>
      <a:lvl1pPr marL="257175" indent="-257175" algn="l" rtl="0" eaLnBrk="0" fontAlgn="base" hangingPunct="0">
        <a:spcBef>
          <a:spcPct val="20000"/>
        </a:spcBef>
        <a:spcAft>
          <a:spcPct val="0"/>
        </a:spcAft>
        <a:buFont typeface="Wingdings" pitchFamily="2" charset="2"/>
        <a:buChar char="§"/>
        <a:defRPr sz="1800">
          <a:solidFill>
            <a:schemeClr val="tx1"/>
          </a:solidFill>
          <a:latin typeface="+mn-lt"/>
          <a:ea typeface="+mn-ea"/>
          <a:cs typeface="+mn-cs"/>
        </a:defRPr>
      </a:lvl1pPr>
      <a:lvl2pPr marL="557213" indent="-214313" algn="l" rtl="0" eaLnBrk="0" fontAlgn="base" hangingPunct="0">
        <a:spcBef>
          <a:spcPct val="20000"/>
        </a:spcBef>
        <a:spcAft>
          <a:spcPct val="0"/>
        </a:spcAft>
        <a:buFont typeface="Wingdings" pitchFamily="2" charset="2"/>
        <a:buChar char="§"/>
        <a:defRPr sz="1800">
          <a:solidFill>
            <a:schemeClr val="tx1"/>
          </a:solidFill>
          <a:latin typeface="+mn-lt"/>
        </a:defRPr>
      </a:lvl2pPr>
      <a:lvl3pPr marL="857250" indent="-171450" algn="l" rtl="0" eaLnBrk="0" fontAlgn="base" hangingPunct="0">
        <a:spcBef>
          <a:spcPct val="20000"/>
        </a:spcBef>
        <a:spcAft>
          <a:spcPct val="0"/>
        </a:spcAft>
        <a:buFont typeface="Wingdings" pitchFamily="2" charset="2"/>
        <a:buChar char="§"/>
        <a:defRPr sz="1800">
          <a:solidFill>
            <a:schemeClr val="tx1"/>
          </a:solidFill>
          <a:latin typeface="+mn-lt"/>
        </a:defRPr>
      </a:lvl3pPr>
      <a:lvl4pPr marL="1200150" indent="-171450" algn="l" rtl="0" eaLnBrk="0" fontAlgn="base" hangingPunct="0">
        <a:spcBef>
          <a:spcPct val="20000"/>
        </a:spcBef>
        <a:spcAft>
          <a:spcPct val="0"/>
        </a:spcAft>
        <a:buFont typeface="Wingdings" pitchFamily="2" charset="2"/>
        <a:buChar char="§"/>
        <a:defRPr sz="1800">
          <a:solidFill>
            <a:schemeClr val="tx1"/>
          </a:solidFill>
          <a:latin typeface="+mn-lt"/>
        </a:defRPr>
      </a:lvl4pPr>
      <a:lvl5pPr marL="1543050" indent="-171450" algn="l" rtl="0" eaLnBrk="0" fontAlgn="base" hangingPunct="0">
        <a:spcBef>
          <a:spcPct val="20000"/>
        </a:spcBef>
        <a:spcAft>
          <a:spcPct val="0"/>
        </a:spcAft>
        <a:buFont typeface="Wingdings" pitchFamily="2" charset="2"/>
        <a:buChar char="»"/>
        <a:defRPr sz="1800">
          <a:solidFill>
            <a:schemeClr val="tx1"/>
          </a:solidFill>
          <a:latin typeface="+mn-lt"/>
        </a:defRPr>
      </a:lvl5pPr>
      <a:lvl6pPr marL="1885950" indent="-171450" algn="l" rtl="0" fontAlgn="base">
        <a:spcBef>
          <a:spcPct val="20000"/>
        </a:spcBef>
        <a:spcAft>
          <a:spcPct val="0"/>
        </a:spcAft>
        <a:buFont typeface="Wingdings" pitchFamily="2" charset="2"/>
        <a:defRPr sz="1800">
          <a:solidFill>
            <a:schemeClr val="tx1"/>
          </a:solidFill>
          <a:latin typeface="+mn-lt"/>
        </a:defRPr>
      </a:lvl6pPr>
      <a:lvl7pPr marL="2228850" indent="-171450" algn="l" rtl="0" fontAlgn="base">
        <a:spcBef>
          <a:spcPct val="20000"/>
        </a:spcBef>
        <a:spcAft>
          <a:spcPct val="0"/>
        </a:spcAft>
        <a:buFont typeface="Wingdings" pitchFamily="2" charset="2"/>
        <a:defRPr sz="1800">
          <a:solidFill>
            <a:schemeClr val="tx1"/>
          </a:solidFill>
          <a:latin typeface="+mn-lt"/>
        </a:defRPr>
      </a:lvl7pPr>
      <a:lvl8pPr marL="2571750" indent="-171450" algn="l" rtl="0" fontAlgn="base">
        <a:spcBef>
          <a:spcPct val="20000"/>
        </a:spcBef>
        <a:spcAft>
          <a:spcPct val="0"/>
        </a:spcAft>
        <a:buFont typeface="Wingdings" pitchFamily="2" charset="2"/>
        <a:defRPr sz="1800">
          <a:solidFill>
            <a:schemeClr val="tx1"/>
          </a:solidFill>
          <a:latin typeface="+mn-lt"/>
        </a:defRPr>
      </a:lvl8pPr>
      <a:lvl9pPr marL="2914650" indent="-171450" algn="l" rtl="0" fontAlgn="base">
        <a:spcBef>
          <a:spcPct val="20000"/>
        </a:spcBef>
        <a:spcAft>
          <a:spcPct val="0"/>
        </a:spcAft>
        <a:buFont typeface="Wingdings" pitchFamily="2" charset="2"/>
        <a:defRPr sz="18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4338" name="Picture 12" descr="PhysicsPPTBottom">
            <a:extLst>
              <a:ext uri="{FF2B5EF4-FFF2-40B4-BE49-F238E27FC236}">
                <a16:creationId xmlns:a16="http://schemas.microsoft.com/office/drawing/2014/main" id="{220B8466-07A6-8A4A-9AE4-11EDA48EB596}"/>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 y="4799410"/>
            <a:ext cx="9140825" cy="344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Picture 11" descr="PhysicsPPTTop">
            <a:extLst>
              <a:ext uri="{FF2B5EF4-FFF2-40B4-BE49-F238E27FC236}">
                <a16:creationId xmlns:a16="http://schemas.microsoft.com/office/drawing/2014/main" id="{82E982A9-F2A2-FB4C-AC8F-6574CF1AC2F4}"/>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 y="0"/>
            <a:ext cx="914082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Rectangle 3">
            <a:extLst>
              <a:ext uri="{FF2B5EF4-FFF2-40B4-BE49-F238E27FC236}">
                <a16:creationId xmlns:a16="http://schemas.microsoft.com/office/drawing/2014/main" id="{173ADF61-6348-144D-AC94-7160D20FA3F3}"/>
              </a:ext>
            </a:extLst>
          </p:cNvPr>
          <p:cNvSpPr>
            <a:spLocks noGrp="1" noChangeArrowheads="1"/>
          </p:cNvSpPr>
          <p:nvPr>
            <p:ph type="title"/>
          </p:nvPr>
        </p:nvSpPr>
        <p:spPr bwMode="auto">
          <a:xfrm>
            <a:off x="395288" y="627460"/>
            <a:ext cx="8229600" cy="540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Title or banner area</a:t>
            </a:r>
          </a:p>
        </p:txBody>
      </p:sp>
      <p:sp>
        <p:nvSpPr>
          <p:cNvPr id="54276" name="Rectangle 4">
            <a:extLst>
              <a:ext uri="{FF2B5EF4-FFF2-40B4-BE49-F238E27FC236}">
                <a16:creationId xmlns:a16="http://schemas.microsoft.com/office/drawing/2014/main" id="{C5C81EA0-C203-4946-8597-8870A671F506}"/>
              </a:ext>
            </a:extLst>
          </p:cNvPr>
          <p:cNvSpPr>
            <a:spLocks noGrp="1" noChangeArrowheads="1"/>
          </p:cNvSpPr>
          <p:nvPr>
            <p:ph type="body" idx="1"/>
          </p:nvPr>
        </p:nvSpPr>
        <p:spPr bwMode="auto">
          <a:xfrm>
            <a:off x="468314" y="1383507"/>
            <a:ext cx="8207375" cy="3178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Use simple bullet points and lines, with no more than two lines per bullet point if possible.</a:t>
            </a:r>
          </a:p>
          <a:p>
            <a:pPr lvl="0"/>
            <a:r>
              <a:rPr lang="en-GB" altLang="en-US"/>
              <a:t>Try to use a maximum of ten words per line. </a:t>
            </a:r>
          </a:p>
          <a:p>
            <a:pPr lvl="0"/>
            <a:r>
              <a:rPr lang="en-GB" altLang="en-US"/>
              <a:t>Set up generic formatting on this master. </a:t>
            </a:r>
          </a:p>
          <a:p>
            <a:pPr lvl="0"/>
            <a:r>
              <a:rPr lang="en-GB" altLang="en-US"/>
              <a:t>By applying this master to your slides, you’ll maintain consistent font and bullet style.</a:t>
            </a:r>
          </a:p>
          <a:p>
            <a:pPr lvl="0"/>
            <a:r>
              <a:rPr lang="en-GB" altLang="en-US"/>
              <a:t>To change the layout of individual slides, select ‘Slide layout’ and choose the desired layout from the right-hand menu.</a:t>
            </a:r>
          </a:p>
          <a:p>
            <a:pPr lvl="0"/>
            <a:r>
              <a:rPr lang="en-GB" altLang="en-US"/>
              <a:t>Read the PowerPoint guidelines before creating a slide show.</a:t>
            </a:r>
          </a:p>
          <a:p>
            <a:pPr lvl="0"/>
            <a:endParaRPr lang="en-GB" altLang="en-US"/>
          </a:p>
        </p:txBody>
      </p:sp>
      <p:sp>
        <p:nvSpPr>
          <p:cNvPr id="54277" name="Rectangle 5">
            <a:extLst>
              <a:ext uri="{FF2B5EF4-FFF2-40B4-BE49-F238E27FC236}">
                <a16:creationId xmlns:a16="http://schemas.microsoft.com/office/drawing/2014/main" id="{430F0036-9024-F64F-8850-8F1741BABEC6}"/>
              </a:ext>
            </a:extLst>
          </p:cNvPr>
          <p:cNvSpPr>
            <a:spLocks noGrp="1" noChangeArrowheads="1"/>
          </p:cNvSpPr>
          <p:nvPr>
            <p:ph type="ftr" sz="quarter" idx="3"/>
          </p:nvPr>
        </p:nvSpPr>
        <p:spPr bwMode="white">
          <a:xfrm>
            <a:off x="468314" y="4893469"/>
            <a:ext cx="8207375" cy="21669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750">
                <a:solidFill>
                  <a:schemeClr val="bg1"/>
                </a:solidFill>
                <a:latin typeface="Arial" charset="0"/>
                <a:cs typeface="+mn-cs"/>
              </a:defRPr>
            </a:lvl1pPr>
          </a:lstStyle>
          <a:p>
            <a:pPr>
              <a:defRPr/>
            </a:pPr>
            <a:r>
              <a:rPr lang="en-GB"/>
              <a:t>© Pearson Education Ltd 2014. Copying permitted for purchasing institution only.  This material is not copyright free.</a:t>
            </a:r>
          </a:p>
        </p:txBody>
      </p:sp>
      <p:sp>
        <p:nvSpPr>
          <p:cNvPr id="54285" name="Text Box 13">
            <a:extLst>
              <a:ext uri="{FF2B5EF4-FFF2-40B4-BE49-F238E27FC236}">
                <a16:creationId xmlns:a16="http://schemas.microsoft.com/office/drawing/2014/main" id="{A20570D5-7A15-BB49-8237-402818C3780A}"/>
              </a:ext>
            </a:extLst>
          </p:cNvPr>
          <p:cNvSpPr txBox="1">
            <a:spLocks noChangeArrowheads="1"/>
          </p:cNvSpPr>
          <p:nvPr userDrawn="1"/>
        </p:nvSpPr>
        <p:spPr bwMode="auto">
          <a:xfrm>
            <a:off x="179388" y="141685"/>
            <a:ext cx="792162" cy="270272"/>
          </a:xfrm>
          <a:prstGeom prst="rect">
            <a:avLst/>
          </a:prstGeom>
          <a:noFill/>
          <a:ln w="9525">
            <a:noFill/>
            <a:miter lim="800000"/>
            <a:headEnd/>
            <a:tailEnd/>
          </a:ln>
        </p:spPr>
        <p:txBody>
          <a:bodyPr lIns="0" tIns="27000" rIns="0" bIns="27000"/>
          <a:lstStyle/>
          <a:p>
            <a:pPr algn="ctr">
              <a:defRPr/>
            </a:pPr>
            <a:r>
              <a:rPr lang="en-GB" sz="1650" dirty="0" err="1">
                <a:solidFill>
                  <a:srgbClr val="FFFFFF"/>
                </a:solidFill>
                <a:latin typeface="Arial Black" pitchFamily="34" charset="0"/>
                <a:cs typeface="+mn-cs"/>
              </a:rPr>
              <a:t>xXx</a:t>
            </a:r>
            <a:endParaRPr lang="en-GB" sz="1013" dirty="0">
              <a:latin typeface="Arial Black" pitchFamily="34" charset="0"/>
              <a:cs typeface="+mn-cs"/>
            </a:endParaRPr>
          </a:p>
        </p:txBody>
      </p:sp>
      <p:sp>
        <p:nvSpPr>
          <p:cNvPr id="54286" name="Text Box 14">
            <a:extLst>
              <a:ext uri="{FF2B5EF4-FFF2-40B4-BE49-F238E27FC236}">
                <a16:creationId xmlns:a16="http://schemas.microsoft.com/office/drawing/2014/main" id="{33188F34-1314-2343-9E0E-80E3957CA229}"/>
              </a:ext>
            </a:extLst>
          </p:cNvPr>
          <p:cNvSpPr txBox="1">
            <a:spLocks noChangeArrowheads="1"/>
          </p:cNvSpPr>
          <p:nvPr userDrawn="1"/>
        </p:nvSpPr>
        <p:spPr bwMode="auto">
          <a:xfrm>
            <a:off x="1104901" y="165497"/>
            <a:ext cx="6335713" cy="270272"/>
          </a:xfrm>
          <a:prstGeom prst="rect">
            <a:avLst/>
          </a:prstGeom>
          <a:noFill/>
          <a:ln w="9525">
            <a:noFill/>
            <a:miter lim="800000"/>
            <a:headEnd/>
            <a:tailEnd/>
          </a:ln>
          <a:effectLst/>
        </p:spPr>
        <p:txBody>
          <a:bodyPr lIns="27000" tIns="27000" rIns="27000" bIns="27000" anchor="ctr"/>
          <a:lstStyle/>
          <a:p>
            <a:pPr>
              <a:spcBef>
                <a:spcPct val="50000"/>
              </a:spcBef>
              <a:defRPr/>
            </a:pPr>
            <a:r>
              <a:rPr lang="en-GB" sz="1800" b="1" dirty="0">
                <a:solidFill>
                  <a:schemeClr val="bg1"/>
                </a:solidFill>
                <a:latin typeface="Arial" charset="0"/>
                <a:cs typeface="+mn-cs"/>
              </a:rPr>
              <a:t>Unit title</a:t>
            </a:r>
          </a:p>
        </p:txBody>
      </p:sp>
    </p:spTree>
    <p:extLst>
      <p:ext uri="{BB962C8B-B14F-4D97-AF65-F5344CB8AC3E}">
        <p14:creationId xmlns:p14="http://schemas.microsoft.com/office/powerpoint/2010/main" val="1158135282"/>
      </p:ext>
    </p:extLst>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 id="2147483843" r:id="rId12"/>
  </p:sldLayoutIdLst>
  <p:transition>
    <p:sndAc>
      <p:stSnd>
        <p:snd r:embed="rId14" name="click.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27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427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4276">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4276">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42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6" grpId="0" build="p">
        <p:tmplLst>
          <p:tmpl lvl="1">
            <p:tnLst>
              <p:par>
                <p:cTn presetID="1" presetClass="entr" presetSubtype="0" fill="hold" nodeType="clickEffect">
                  <p:stCondLst>
                    <p:cond delay="0"/>
                  </p:stCondLst>
                  <p:childTnLst>
                    <p:set>
                      <p:cBhvr>
                        <p:cTn dur="1" fill="hold">
                          <p:stCondLst>
                            <p:cond delay="0"/>
                          </p:stCondLst>
                        </p:cTn>
                        <p:tgtEl>
                          <p:spTgt spid="54276"/>
                        </p:tgtEl>
                        <p:attrNameLst>
                          <p:attrName>style.visibility</p:attrName>
                        </p:attrNameLst>
                      </p:cBhvr>
                      <p:to>
                        <p:strVal val="visible"/>
                      </p:to>
                    </p:set>
                  </p:childTnLst>
                </p:cTn>
              </p:par>
            </p:tnLst>
          </p:tmpl>
          <p:tmpl lvl="2">
            <p:tnLst>
              <p:par>
                <p:cTn presetID="1" presetClass="entr" presetSubtype="0" fill="hold" nodeType="clickEffect">
                  <p:stCondLst>
                    <p:cond delay="0"/>
                  </p:stCondLst>
                  <p:childTnLst>
                    <p:set>
                      <p:cBhvr>
                        <p:cTn dur="1" fill="hold">
                          <p:stCondLst>
                            <p:cond delay="0"/>
                          </p:stCondLst>
                        </p:cTn>
                        <p:tgtEl>
                          <p:spTgt spid="54276"/>
                        </p:tgtEl>
                        <p:attrNameLst>
                          <p:attrName>style.visibility</p:attrName>
                        </p:attrNameLst>
                      </p:cBhvr>
                      <p:to>
                        <p:strVal val="visible"/>
                      </p:to>
                    </p:set>
                  </p:childTnLst>
                </p:cTn>
              </p:par>
            </p:tnLst>
          </p:tmpl>
          <p:tmpl lvl="3">
            <p:tnLst>
              <p:par>
                <p:cTn presetID="1" presetClass="entr" presetSubtype="0" fill="hold" nodeType="clickEffect">
                  <p:stCondLst>
                    <p:cond delay="0"/>
                  </p:stCondLst>
                  <p:childTnLst>
                    <p:set>
                      <p:cBhvr>
                        <p:cTn dur="1" fill="hold">
                          <p:stCondLst>
                            <p:cond delay="0"/>
                          </p:stCondLst>
                        </p:cTn>
                        <p:tgtEl>
                          <p:spTgt spid="54276"/>
                        </p:tgtEl>
                        <p:attrNameLst>
                          <p:attrName>style.visibility</p:attrName>
                        </p:attrNameLst>
                      </p:cBhvr>
                      <p:to>
                        <p:strVal val="visible"/>
                      </p:to>
                    </p:set>
                  </p:childTnLst>
                </p:cTn>
              </p:par>
            </p:tnLst>
          </p:tmpl>
          <p:tmpl lvl="4">
            <p:tnLst>
              <p:par>
                <p:cTn presetID="1" presetClass="entr" presetSubtype="0" fill="hold" nodeType="clickEffect">
                  <p:stCondLst>
                    <p:cond delay="0"/>
                  </p:stCondLst>
                  <p:childTnLst>
                    <p:set>
                      <p:cBhvr>
                        <p:cTn dur="1" fill="hold">
                          <p:stCondLst>
                            <p:cond delay="0"/>
                          </p:stCondLst>
                        </p:cTn>
                        <p:tgtEl>
                          <p:spTgt spid="54276"/>
                        </p:tgtEl>
                        <p:attrNameLst>
                          <p:attrName>style.visibility</p:attrName>
                        </p:attrNameLst>
                      </p:cBhvr>
                      <p:to>
                        <p:strVal val="visible"/>
                      </p:to>
                    </p:set>
                  </p:childTnLst>
                </p:cTn>
              </p:par>
            </p:tnLst>
          </p:tmpl>
          <p:tmpl lvl="5">
            <p:tnLst>
              <p:par>
                <p:cTn presetID="1" presetClass="entr" presetSubtype="0" fill="hold" nodeType="clickEffect">
                  <p:stCondLst>
                    <p:cond delay="0"/>
                  </p:stCondLst>
                  <p:childTnLst>
                    <p:set>
                      <p:cBhvr>
                        <p:cTn dur="1" fill="hold">
                          <p:stCondLst>
                            <p:cond delay="0"/>
                          </p:stCondLst>
                        </p:cTn>
                        <p:tgtEl>
                          <p:spTgt spid="54276"/>
                        </p:tgtEl>
                        <p:attrNameLst>
                          <p:attrName>style.visibility</p:attrName>
                        </p:attrNameLst>
                      </p:cBhvr>
                      <p:to>
                        <p:strVal val="visible"/>
                      </p:to>
                    </p:set>
                  </p:childTnLst>
                </p:cTn>
              </p:par>
            </p:tnLst>
          </p:tmpl>
        </p:tmplLst>
      </p:bldP>
    </p:bldLst>
  </p:timing>
  <p:hf sldNum="0" hdr="0" dt="0"/>
  <p:txStyles>
    <p:titleStyle>
      <a:lvl1pPr algn="ctr" rtl="0" eaLnBrk="0" fontAlgn="base" hangingPunct="0">
        <a:spcBef>
          <a:spcPct val="0"/>
        </a:spcBef>
        <a:spcAft>
          <a:spcPct val="0"/>
        </a:spcAft>
        <a:defRPr sz="3300">
          <a:solidFill>
            <a:srgbClr val="934C74"/>
          </a:solidFill>
          <a:latin typeface="+mj-lt"/>
          <a:ea typeface="+mj-ea"/>
          <a:cs typeface="+mj-cs"/>
        </a:defRPr>
      </a:lvl1pPr>
      <a:lvl2pPr algn="ctr" rtl="0" eaLnBrk="0" fontAlgn="base" hangingPunct="0">
        <a:spcBef>
          <a:spcPct val="0"/>
        </a:spcBef>
        <a:spcAft>
          <a:spcPct val="0"/>
        </a:spcAft>
        <a:defRPr sz="3300">
          <a:solidFill>
            <a:srgbClr val="934C74"/>
          </a:solidFill>
          <a:latin typeface="Arial" charset="0"/>
        </a:defRPr>
      </a:lvl2pPr>
      <a:lvl3pPr algn="ctr" rtl="0" eaLnBrk="0" fontAlgn="base" hangingPunct="0">
        <a:spcBef>
          <a:spcPct val="0"/>
        </a:spcBef>
        <a:spcAft>
          <a:spcPct val="0"/>
        </a:spcAft>
        <a:defRPr sz="3300">
          <a:solidFill>
            <a:srgbClr val="934C74"/>
          </a:solidFill>
          <a:latin typeface="Arial" charset="0"/>
        </a:defRPr>
      </a:lvl3pPr>
      <a:lvl4pPr algn="ctr" rtl="0" eaLnBrk="0" fontAlgn="base" hangingPunct="0">
        <a:spcBef>
          <a:spcPct val="0"/>
        </a:spcBef>
        <a:spcAft>
          <a:spcPct val="0"/>
        </a:spcAft>
        <a:defRPr sz="3300">
          <a:solidFill>
            <a:srgbClr val="934C74"/>
          </a:solidFill>
          <a:latin typeface="Arial" charset="0"/>
        </a:defRPr>
      </a:lvl4pPr>
      <a:lvl5pPr algn="ctr" rtl="0" eaLnBrk="0" fontAlgn="base" hangingPunct="0">
        <a:spcBef>
          <a:spcPct val="0"/>
        </a:spcBef>
        <a:spcAft>
          <a:spcPct val="0"/>
        </a:spcAft>
        <a:defRPr sz="3300">
          <a:solidFill>
            <a:srgbClr val="934C74"/>
          </a:solidFill>
          <a:latin typeface="Arial" charset="0"/>
        </a:defRPr>
      </a:lvl5pPr>
      <a:lvl6pPr marL="342900" algn="ctr" rtl="0" fontAlgn="base">
        <a:spcBef>
          <a:spcPct val="0"/>
        </a:spcBef>
        <a:spcAft>
          <a:spcPct val="0"/>
        </a:spcAft>
        <a:defRPr sz="3300">
          <a:solidFill>
            <a:srgbClr val="934C74"/>
          </a:solidFill>
          <a:latin typeface="Arial" charset="0"/>
        </a:defRPr>
      </a:lvl6pPr>
      <a:lvl7pPr marL="685800" algn="ctr" rtl="0" fontAlgn="base">
        <a:spcBef>
          <a:spcPct val="0"/>
        </a:spcBef>
        <a:spcAft>
          <a:spcPct val="0"/>
        </a:spcAft>
        <a:defRPr sz="3300">
          <a:solidFill>
            <a:srgbClr val="934C74"/>
          </a:solidFill>
          <a:latin typeface="Arial" charset="0"/>
        </a:defRPr>
      </a:lvl7pPr>
      <a:lvl8pPr marL="1028700" algn="ctr" rtl="0" fontAlgn="base">
        <a:spcBef>
          <a:spcPct val="0"/>
        </a:spcBef>
        <a:spcAft>
          <a:spcPct val="0"/>
        </a:spcAft>
        <a:defRPr sz="3300">
          <a:solidFill>
            <a:srgbClr val="934C74"/>
          </a:solidFill>
          <a:latin typeface="Arial" charset="0"/>
        </a:defRPr>
      </a:lvl8pPr>
      <a:lvl9pPr marL="1371600" algn="ctr" rtl="0" fontAlgn="base">
        <a:spcBef>
          <a:spcPct val="0"/>
        </a:spcBef>
        <a:spcAft>
          <a:spcPct val="0"/>
        </a:spcAft>
        <a:defRPr sz="3300">
          <a:solidFill>
            <a:srgbClr val="934C74"/>
          </a:solidFill>
          <a:latin typeface="Arial" charset="0"/>
        </a:defRPr>
      </a:lvl9pPr>
    </p:titleStyle>
    <p:bodyStyle>
      <a:lvl1pPr marL="257175" indent="-257175" algn="l" rtl="0" eaLnBrk="0" fontAlgn="base" hangingPunct="0">
        <a:spcBef>
          <a:spcPct val="20000"/>
        </a:spcBef>
        <a:spcAft>
          <a:spcPct val="0"/>
        </a:spcAft>
        <a:buFont typeface="Wingdings" pitchFamily="2" charset="2"/>
        <a:buChar char="§"/>
        <a:defRPr sz="1800">
          <a:solidFill>
            <a:schemeClr val="tx1"/>
          </a:solidFill>
          <a:latin typeface="+mn-lt"/>
          <a:ea typeface="+mn-ea"/>
          <a:cs typeface="+mn-cs"/>
        </a:defRPr>
      </a:lvl1pPr>
      <a:lvl2pPr marL="557213" indent="-214313" algn="l" rtl="0" eaLnBrk="0" fontAlgn="base" hangingPunct="0">
        <a:spcBef>
          <a:spcPct val="20000"/>
        </a:spcBef>
        <a:spcAft>
          <a:spcPct val="0"/>
        </a:spcAft>
        <a:buFont typeface="Wingdings" pitchFamily="2" charset="2"/>
        <a:buChar char="§"/>
        <a:defRPr sz="1800">
          <a:solidFill>
            <a:schemeClr val="tx1"/>
          </a:solidFill>
          <a:latin typeface="+mn-lt"/>
        </a:defRPr>
      </a:lvl2pPr>
      <a:lvl3pPr marL="857250" indent="-171450" algn="l" rtl="0" eaLnBrk="0" fontAlgn="base" hangingPunct="0">
        <a:spcBef>
          <a:spcPct val="20000"/>
        </a:spcBef>
        <a:spcAft>
          <a:spcPct val="0"/>
        </a:spcAft>
        <a:buFont typeface="Wingdings" pitchFamily="2" charset="2"/>
        <a:buChar char="§"/>
        <a:defRPr sz="1800">
          <a:solidFill>
            <a:schemeClr val="tx1"/>
          </a:solidFill>
          <a:latin typeface="+mn-lt"/>
        </a:defRPr>
      </a:lvl3pPr>
      <a:lvl4pPr marL="1200150" indent="-171450" algn="l" rtl="0" eaLnBrk="0" fontAlgn="base" hangingPunct="0">
        <a:spcBef>
          <a:spcPct val="20000"/>
        </a:spcBef>
        <a:spcAft>
          <a:spcPct val="0"/>
        </a:spcAft>
        <a:buFont typeface="Wingdings" pitchFamily="2" charset="2"/>
        <a:buChar char="§"/>
        <a:defRPr sz="1800">
          <a:solidFill>
            <a:schemeClr val="tx1"/>
          </a:solidFill>
          <a:latin typeface="+mn-lt"/>
        </a:defRPr>
      </a:lvl4pPr>
      <a:lvl5pPr marL="1543050" indent="-171450" algn="l" rtl="0" eaLnBrk="0" fontAlgn="base" hangingPunct="0">
        <a:spcBef>
          <a:spcPct val="20000"/>
        </a:spcBef>
        <a:spcAft>
          <a:spcPct val="0"/>
        </a:spcAft>
        <a:buFont typeface="Wingdings" pitchFamily="2" charset="2"/>
        <a:buChar char="»"/>
        <a:defRPr sz="1800">
          <a:solidFill>
            <a:schemeClr val="tx1"/>
          </a:solidFill>
          <a:latin typeface="+mn-lt"/>
        </a:defRPr>
      </a:lvl5pPr>
      <a:lvl6pPr marL="1885950" indent="-171450" algn="l" rtl="0" fontAlgn="base">
        <a:spcBef>
          <a:spcPct val="20000"/>
        </a:spcBef>
        <a:spcAft>
          <a:spcPct val="0"/>
        </a:spcAft>
        <a:buFont typeface="Wingdings" pitchFamily="2" charset="2"/>
        <a:defRPr sz="1800">
          <a:solidFill>
            <a:schemeClr val="tx1"/>
          </a:solidFill>
          <a:latin typeface="+mn-lt"/>
        </a:defRPr>
      </a:lvl6pPr>
      <a:lvl7pPr marL="2228850" indent="-171450" algn="l" rtl="0" fontAlgn="base">
        <a:spcBef>
          <a:spcPct val="20000"/>
        </a:spcBef>
        <a:spcAft>
          <a:spcPct val="0"/>
        </a:spcAft>
        <a:buFont typeface="Wingdings" pitchFamily="2" charset="2"/>
        <a:defRPr sz="1800">
          <a:solidFill>
            <a:schemeClr val="tx1"/>
          </a:solidFill>
          <a:latin typeface="+mn-lt"/>
        </a:defRPr>
      </a:lvl7pPr>
      <a:lvl8pPr marL="2571750" indent="-171450" algn="l" rtl="0" fontAlgn="base">
        <a:spcBef>
          <a:spcPct val="20000"/>
        </a:spcBef>
        <a:spcAft>
          <a:spcPct val="0"/>
        </a:spcAft>
        <a:buFont typeface="Wingdings" pitchFamily="2" charset="2"/>
        <a:defRPr sz="1800">
          <a:solidFill>
            <a:schemeClr val="tx1"/>
          </a:solidFill>
          <a:latin typeface="+mn-lt"/>
        </a:defRPr>
      </a:lvl8pPr>
      <a:lvl9pPr marL="2914650" indent="-171450" algn="l" rtl="0" fontAlgn="base">
        <a:spcBef>
          <a:spcPct val="20000"/>
        </a:spcBef>
        <a:spcAft>
          <a:spcPct val="0"/>
        </a:spcAft>
        <a:buFont typeface="Wingdings" pitchFamily="2" charset="2"/>
        <a:defRPr sz="18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50">
                <a:latin typeface="+mn-lt"/>
              </a:defRPr>
            </a:lvl1pPr>
          </a:lstStyle>
          <a:p>
            <a:pPr>
              <a:defRPr/>
            </a:pPr>
            <a:endParaRPr lang="en-US" altLang="en-US"/>
          </a:p>
        </p:txBody>
      </p:sp>
      <p:sp>
        <p:nvSpPr>
          <p:cNvPr id="1029" name="Rectangle 5"/>
          <p:cNvSpPr>
            <a:spLocks noGrp="1" noChangeArrowheads="1"/>
          </p:cNvSpPr>
          <p:nvPr>
            <p:ph type="ftr" sz="quarter" idx="3"/>
          </p:nvPr>
        </p:nvSpPr>
        <p:spPr bwMode="auto">
          <a:xfrm>
            <a:off x="3124200" y="4683919"/>
            <a:ext cx="2895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50">
                <a:latin typeface="+mn-lt"/>
              </a:defRPr>
            </a:lvl1pPr>
          </a:lstStyle>
          <a:p>
            <a:pPr>
              <a:defRPr/>
            </a:pPr>
            <a:endParaRPr lang="en-US" altLang="en-US"/>
          </a:p>
        </p:txBody>
      </p:sp>
      <p:sp>
        <p:nvSpPr>
          <p:cNvPr id="1030" name="Rectangle 6"/>
          <p:cNvSpPr>
            <a:spLocks noGrp="1" noChangeArrowheads="1"/>
          </p:cNvSpPr>
          <p:nvPr>
            <p:ph type="sldNum" sz="quarter" idx="4"/>
          </p:nvPr>
        </p:nvSpPr>
        <p:spPr bwMode="auto">
          <a:xfrm>
            <a:off x="6553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50">
                <a:latin typeface="Arial" panose="020B0604020202020204" pitchFamily="34" charset="0"/>
              </a:defRPr>
            </a:lvl1pPr>
          </a:lstStyle>
          <a:p>
            <a:fld id="{8D9059C0-1C7D-4B6E-8836-556A9143DD1D}" type="slidenum">
              <a:rPr lang="en-US" altLang="en-US"/>
              <a:pPr/>
              <a:t>‹#›</a:t>
            </a:fld>
            <a:endParaRPr lang="en-US" altLang="en-US"/>
          </a:p>
        </p:txBody>
      </p:sp>
    </p:spTree>
    <p:extLst>
      <p:ext uri="{BB962C8B-B14F-4D97-AF65-F5344CB8AC3E}">
        <p14:creationId xmlns:p14="http://schemas.microsoft.com/office/powerpoint/2010/main" val="589506258"/>
      </p:ext>
    </p:extLst>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Lst>
  <p:txStyles>
    <p:titleStyle>
      <a:lvl1pPr algn="ctr" rtl="0" eaLnBrk="0" fontAlgn="base" hangingPunct="0">
        <a:spcBef>
          <a:spcPct val="0"/>
        </a:spcBef>
        <a:spcAft>
          <a:spcPct val="0"/>
        </a:spcAft>
        <a:defRPr sz="3300">
          <a:solidFill>
            <a:schemeClr val="tx2"/>
          </a:solidFill>
          <a:latin typeface="+mj-lt"/>
          <a:ea typeface="+mj-ea"/>
          <a:cs typeface="+mj-cs"/>
        </a:defRPr>
      </a:lvl1pPr>
      <a:lvl2pPr algn="ctr" rtl="0" eaLnBrk="0" fontAlgn="base" hangingPunct="0">
        <a:spcBef>
          <a:spcPct val="0"/>
        </a:spcBef>
        <a:spcAft>
          <a:spcPct val="0"/>
        </a:spcAft>
        <a:defRPr sz="3300">
          <a:solidFill>
            <a:schemeClr val="tx2"/>
          </a:solidFill>
          <a:latin typeface="Arial" pitchFamily="34" charset="0"/>
        </a:defRPr>
      </a:lvl2pPr>
      <a:lvl3pPr algn="ctr" rtl="0" eaLnBrk="0" fontAlgn="base" hangingPunct="0">
        <a:spcBef>
          <a:spcPct val="0"/>
        </a:spcBef>
        <a:spcAft>
          <a:spcPct val="0"/>
        </a:spcAft>
        <a:defRPr sz="3300">
          <a:solidFill>
            <a:schemeClr val="tx2"/>
          </a:solidFill>
          <a:latin typeface="Arial" pitchFamily="34" charset="0"/>
        </a:defRPr>
      </a:lvl3pPr>
      <a:lvl4pPr algn="ctr" rtl="0" eaLnBrk="0" fontAlgn="base" hangingPunct="0">
        <a:spcBef>
          <a:spcPct val="0"/>
        </a:spcBef>
        <a:spcAft>
          <a:spcPct val="0"/>
        </a:spcAft>
        <a:defRPr sz="3300">
          <a:solidFill>
            <a:schemeClr val="tx2"/>
          </a:solidFill>
          <a:latin typeface="Arial" pitchFamily="34" charset="0"/>
        </a:defRPr>
      </a:lvl4pPr>
      <a:lvl5pPr algn="ctr" rtl="0" eaLnBrk="0" fontAlgn="base" hangingPunct="0">
        <a:spcBef>
          <a:spcPct val="0"/>
        </a:spcBef>
        <a:spcAft>
          <a:spcPct val="0"/>
        </a:spcAft>
        <a:defRPr sz="3300">
          <a:solidFill>
            <a:schemeClr val="tx2"/>
          </a:solidFill>
          <a:latin typeface="Arial" pitchFamily="34" charset="0"/>
        </a:defRPr>
      </a:lvl5pPr>
      <a:lvl6pPr marL="342900" algn="ctr" rtl="0" fontAlgn="base">
        <a:spcBef>
          <a:spcPct val="0"/>
        </a:spcBef>
        <a:spcAft>
          <a:spcPct val="0"/>
        </a:spcAft>
        <a:defRPr sz="3300">
          <a:solidFill>
            <a:schemeClr val="tx2"/>
          </a:solidFill>
          <a:latin typeface="Arial" pitchFamily="34" charset="0"/>
        </a:defRPr>
      </a:lvl6pPr>
      <a:lvl7pPr marL="685800" algn="ctr" rtl="0" fontAlgn="base">
        <a:spcBef>
          <a:spcPct val="0"/>
        </a:spcBef>
        <a:spcAft>
          <a:spcPct val="0"/>
        </a:spcAft>
        <a:defRPr sz="3300">
          <a:solidFill>
            <a:schemeClr val="tx2"/>
          </a:solidFill>
          <a:latin typeface="Arial" pitchFamily="34" charset="0"/>
        </a:defRPr>
      </a:lvl7pPr>
      <a:lvl8pPr marL="1028700" algn="ctr" rtl="0" fontAlgn="base">
        <a:spcBef>
          <a:spcPct val="0"/>
        </a:spcBef>
        <a:spcAft>
          <a:spcPct val="0"/>
        </a:spcAft>
        <a:defRPr sz="3300">
          <a:solidFill>
            <a:schemeClr val="tx2"/>
          </a:solidFill>
          <a:latin typeface="Arial" pitchFamily="34" charset="0"/>
        </a:defRPr>
      </a:lvl8pPr>
      <a:lvl9pPr marL="1371600" algn="ctr" rtl="0" fontAlgn="base">
        <a:spcBef>
          <a:spcPct val="0"/>
        </a:spcBef>
        <a:spcAft>
          <a:spcPct val="0"/>
        </a:spcAft>
        <a:defRPr sz="3300">
          <a:solidFill>
            <a:schemeClr val="tx2"/>
          </a:solidFill>
          <a:latin typeface="Arial" pitchFamily="34" charset="0"/>
        </a:defRPr>
      </a:lvl9pPr>
    </p:titleStyle>
    <p:body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defRPr>
      </a:lvl2pPr>
      <a:lvl3pPr marL="857250" indent="-171450" algn="l" rtl="0" eaLnBrk="0" fontAlgn="base" hangingPunct="0">
        <a:spcBef>
          <a:spcPct val="20000"/>
        </a:spcBef>
        <a:spcAft>
          <a:spcPct val="0"/>
        </a:spcAft>
        <a:buChar char="•"/>
        <a:defRPr sz="1800">
          <a:solidFill>
            <a:schemeClr val="tx1"/>
          </a:solidFill>
          <a:latin typeface="+mn-lt"/>
        </a:defRPr>
      </a:lvl3pPr>
      <a:lvl4pPr marL="1200150" indent="-171450" algn="l" rtl="0" eaLnBrk="0" fontAlgn="base" hangingPunct="0">
        <a:spcBef>
          <a:spcPct val="20000"/>
        </a:spcBef>
        <a:spcAft>
          <a:spcPct val="0"/>
        </a:spcAft>
        <a:buChar char="–"/>
        <a:defRPr sz="1500">
          <a:solidFill>
            <a:schemeClr val="tx1"/>
          </a:solidFill>
          <a:latin typeface="+mn-lt"/>
        </a:defRPr>
      </a:lvl4pPr>
      <a:lvl5pPr marL="1543050" indent="-171450" algn="l" rtl="0" eaLnBrk="0" fontAlgn="base" hangingPunct="0">
        <a:spcBef>
          <a:spcPct val="20000"/>
        </a:spcBef>
        <a:spcAft>
          <a:spcPct val="0"/>
        </a:spcAft>
        <a:buChar char="»"/>
        <a:defRPr sz="1500">
          <a:solidFill>
            <a:schemeClr val="tx1"/>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7" name="Picture 16" descr="Edexcel GCSE (9-1)&#10;Sciences"/>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0" y="-9783"/>
            <a:ext cx="9144000" cy="513845"/>
          </a:xfrm>
          <a:prstGeom prst="rect">
            <a:avLst/>
          </a:prstGeom>
        </p:spPr>
      </p:pic>
      <p:sp>
        <p:nvSpPr>
          <p:cNvPr id="2050" name="Title Placeholder 1"/>
          <p:cNvSpPr>
            <a:spLocks noGrp="1"/>
          </p:cNvSpPr>
          <p:nvPr>
            <p:ph type="title"/>
          </p:nvPr>
        </p:nvSpPr>
        <p:spPr bwMode="auto">
          <a:xfrm>
            <a:off x="457200" y="702001"/>
            <a:ext cx="8229600" cy="486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t>Title or banner area</a:t>
            </a:r>
            <a:endParaRPr lang="en-GB" altLang="en-US"/>
          </a:p>
        </p:txBody>
      </p:sp>
      <p:sp>
        <p:nvSpPr>
          <p:cNvPr id="2051" name="Text Placeholder 2"/>
          <p:cNvSpPr>
            <a:spLocks noGrp="1"/>
          </p:cNvSpPr>
          <p:nvPr>
            <p:ph type="body" idx="1"/>
          </p:nvPr>
        </p:nvSpPr>
        <p:spPr bwMode="auto">
          <a:xfrm>
            <a:off x="457200" y="1385106"/>
            <a:ext cx="8229600" cy="3229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Use simple bullet points and lines, with no more than two lines per bullet point if possible.</a:t>
            </a:r>
          </a:p>
          <a:p>
            <a:pPr lvl="0"/>
            <a:r>
              <a:rPr lang="en-GB" altLang="en-US"/>
              <a:t>Try to use a maximum of ten words per line. </a:t>
            </a:r>
          </a:p>
          <a:p>
            <a:pPr lvl="0"/>
            <a:r>
              <a:rPr lang="en-GB" altLang="en-US"/>
              <a:t>Set up generic formatting on this master. </a:t>
            </a:r>
          </a:p>
          <a:p>
            <a:pPr lvl="0"/>
            <a:r>
              <a:rPr lang="en-GB" altLang="en-US"/>
              <a:t>By applying this master to your slides, you’ll maintain consistent font and bullet style.</a:t>
            </a:r>
          </a:p>
          <a:p>
            <a:pPr lvl="0"/>
            <a:r>
              <a:rPr lang="en-GB" altLang="en-US"/>
              <a:t>To change the layout of individual slides, select ‘Slide layout’ and choose the desired layout from the right-hand menu.</a:t>
            </a:r>
          </a:p>
          <a:p>
            <a:pPr lvl="0"/>
            <a:r>
              <a:rPr lang="en-GB" altLang="en-US"/>
              <a:t>Read the PowerPoint guidelines before creating a slide show.</a:t>
            </a:r>
          </a:p>
        </p:txBody>
      </p:sp>
      <p:sp>
        <p:nvSpPr>
          <p:cNvPr id="6" name="TextBox 5"/>
          <p:cNvSpPr txBox="1"/>
          <p:nvPr userDrawn="1"/>
        </p:nvSpPr>
        <p:spPr>
          <a:xfrm>
            <a:off x="1763688" y="91800"/>
            <a:ext cx="1008112" cy="270030"/>
          </a:xfrm>
          <a:prstGeom prst="rect">
            <a:avLst/>
          </a:prstGeom>
          <a:noFill/>
        </p:spPr>
        <p:txBody>
          <a:bodyPr wrap="square" rtlCol="0">
            <a:noAutofit/>
          </a:bodyPr>
          <a:lstStyle/>
          <a:p>
            <a:r>
              <a:rPr lang="en-GB" sz="1800" b="1"/>
              <a:t>CP1a</a:t>
            </a:r>
          </a:p>
        </p:txBody>
      </p:sp>
      <p:sp>
        <p:nvSpPr>
          <p:cNvPr id="16" name="TextBox 15"/>
          <p:cNvSpPr txBox="1"/>
          <p:nvPr userDrawn="1"/>
        </p:nvSpPr>
        <p:spPr>
          <a:xfrm>
            <a:off x="2854474" y="129247"/>
            <a:ext cx="5698976" cy="271550"/>
          </a:xfrm>
          <a:prstGeom prst="rect">
            <a:avLst/>
          </a:prstGeom>
          <a:noFill/>
        </p:spPr>
        <p:txBody>
          <a:bodyPr wrap="square" rtlCol="0">
            <a:noAutofit/>
          </a:bodyPr>
          <a:lstStyle/>
          <a:p>
            <a:r>
              <a:rPr lang="en-GB" sz="1350" b="0" i="0" u="none" strike="noStrike" kern="1200">
                <a:solidFill>
                  <a:schemeClr val="tx1"/>
                </a:solidFill>
                <a:effectLst/>
                <a:latin typeface="Arial" panose="020B0604020202020204" pitchFamily="34" charset="0"/>
                <a:ea typeface="+mn-ea"/>
                <a:cs typeface="Arial" panose="020B0604020202020204" pitchFamily="34" charset="0"/>
              </a:rPr>
              <a:t>Vectors and scalars</a:t>
            </a:r>
            <a:r>
              <a:rPr lang="en-GB" sz="1500"/>
              <a:t> </a:t>
            </a:r>
            <a:endParaRPr lang="en-GB" sz="1500" b="0"/>
          </a:p>
        </p:txBody>
      </p:sp>
      <p:pic>
        <p:nvPicPr>
          <p:cNvPr id="18" name="Picture 17" descr="(c) Pearson Education Ltd 2015. Copying permitted for purchasing institution only. This material is not copyright free."/>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712" y="4848143"/>
            <a:ext cx="9144000" cy="295359"/>
          </a:xfrm>
          <a:prstGeom prst="rect">
            <a:avLst/>
          </a:prstGeom>
        </p:spPr>
      </p:pic>
    </p:spTree>
    <p:extLst>
      <p:ext uri="{BB962C8B-B14F-4D97-AF65-F5344CB8AC3E}">
        <p14:creationId xmlns:p14="http://schemas.microsoft.com/office/powerpoint/2010/main" val="380220868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Lst>
  <p:transition>
    <p:sndAc>
      <p:stSnd>
        <p:snd r:embed="rId16" name="click.wav"/>
      </p:stSnd>
    </p:sndAc>
  </p:transition>
  <p:hf sldNum="0" hdr="0" dt="0"/>
  <p:txStyles>
    <p:titleStyle>
      <a:lvl1pPr algn="ctr" rtl="0" eaLnBrk="0" fontAlgn="base" hangingPunct="0">
        <a:spcBef>
          <a:spcPct val="0"/>
        </a:spcBef>
        <a:spcAft>
          <a:spcPct val="0"/>
        </a:spcAft>
        <a:defRPr sz="3300">
          <a:solidFill>
            <a:srgbClr val="D16B31"/>
          </a:solidFill>
          <a:latin typeface="Arial" panose="020B0604020202020204" pitchFamily="34" charset="0"/>
          <a:ea typeface="+mj-ea"/>
          <a:cs typeface="Arial" panose="020B0604020202020204" pitchFamily="34" charset="0"/>
        </a:defRPr>
      </a:lvl1pPr>
      <a:lvl2pPr algn="ctr" rtl="0" eaLnBrk="0" fontAlgn="base" hangingPunct="0">
        <a:spcBef>
          <a:spcPct val="0"/>
        </a:spcBef>
        <a:spcAft>
          <a:spcPct val="0"/>
        </a:spcAft>
        <a:defRPr sz="3300">
          <a:solidFill>
            <a:schemeClr val="tx2"/>
          </a:solidFill>
          <a:latin typeface="Verdana" pitchFamily="34" charset="0"/>
        </a:defRPr>
      </a:lvl2pPr>
      <a:lvl3pPr algn="ctr" rtl="0" eaLnBrk="0" fontAlgn="base" hangingPunct="0">
        <a:spcBef>
          <a:spcPct val="0"/>
        </a:spcBef>
        <a:spcAft>
          <a:spcPct val="0"/>
        </a:spcAft>
        <a:defRPr sz="3300">
          <a:solidFill>
            <a:schemeClr val="tx2"/>
          </a:solidFill>
          <a:latin typeface="Verdana" pitchFamily="34" charset="0"/>
        </a:defRPr>
      </a:lvl3pPr>
      <a:lvl4pPr algn="ctr" rtl="0" eaLnBrk="0" fontAlgn="base" hangingPunct="0">
        <a:spcBef>
          <a:spcPct val="0"/>
        </a:spcBef>
        <a:spcAft>
          <a:spcPct val="0"/>
        </a:spcAft>
        <a:defRPr sz="3300">
          <a:solidFill>
            <a:schemeClr val="tx2"/>
          </a:solidFill>
          <a:latin typeface="Verdana" pitchFamily="34" charset="0"/>
        </a:defRPr>
      </a:lvl4pPr>
      <a:lvl5pPr algn="ctr" rtl="0" eaLnBrk="0" fontAlgn="base" hangingPunct="0">
        <a:spcBef>
          <a:spcPct val="0"/>
        </a:spcBef>
        <a:spcAft>
          <a:spcPct val="0"/>
        </a:spcAft>
        <a:defRPr sz="3300">
          <a:solidFill>
            <a:schemeClr val="tx2"/>
          </a:solidFill>
          <a:latin typeface="Verdana" pitchFamily="34" charset="0"/>
        </a:defRPr>
      </a:lvl5pPr>
      <a:lvl6pPr marL="342900" algn="ctr" rtl="0" fontAlgn="base">
        <a:spcBef>
          <a:spcPct val="0"/>
        </a:spcBef>
        <a:spcAft>
          <a:spcPct val="0"/>
        </a:spcAft>
        <a:defRPr sz="3300">
          <a:solidFill>
            <a:schemeClr val="tx2"/>
          </a:solidFill>
          <a:latin typeface="Verdana" pitchFamily="34" charset="0"/>
        </a:defRPr>
      </a:lvl6pPr>
      <a:lvl7pPr marL="685800" algn="ctr" rtl="0" fontAlgn="base">
        <a:spcBef>
          <a:spcPct val="0"/>
        </a:spcBef>
        <a:spcAft>
          <a:spcPct val="0"/>
        </a:spcAft>
        <a:defRPr sz="3300">
          <a:solidFill>
            <a:schemeClr val="tx2"/>
          </a:solidFill>
          <a:latin typeface="Verdana" pitchFamily="34" charset="0"/>
        </a:defRPr>
      </a:lvl7pPr>
      <a:lvl8pPr marL="1028700" algn="ctr" rtl="0" fontAlgn="base">
        <a:spcBef>
          <a:spcPct val="0"/>
        </a:spcBef>
        <a:spcAft>
          <a:spcPct val="0"/>
        </a:spcAft>
        <a:defRPr sz="3300">
          <a:solidFill>
            <a:schemeClr val="tx2"/>
          </a:solidFill>
          <a:latin typeface="Verdana" pitchFamily="34" charset="0"/>
        </a:defRPr>
      </a:lvl8pPr>
      <a:lvl9pPr marL="1371600" algn="ctr" rtl="0" fontAlgn="base">
        <a:spcBef>
          <a:spcPct val="0"/>
        </a:spcBef>
        <a:spcAft>
          <a:spcPct val="0"/>
        </a:spcAft>
        <a:defRPr sz="3300">
          <a:solidFill>
            <a:schemeClr val="tx2"/>
          </a:solidFill>
          <a:latin typeface="Verdana" pitchFamily="34" charset="0"/>
        </a:defRPr>
      </a:lvl9pPr>
    </p:titleStyle>
    <p:bodyStyle>
      <a:lvl1pPr marL="257175" indent="-257175" algn="l" rtl="0" eaLnBrk="0" fontAlgn="base" hangingPunct="0">
        <a:spcBef>
          <a:spcPct val="20000"/>
        </a:spcBef>
        <a:spcAft>
          <a:spcPct val="0"/>
        </a:spcAft>
        <a:buFont typeface="Wingdings" panose="05000000000000000000" pitchFamily="2" charset="2"/>
        <a:buChar char="§"/>
        <a:defRPr sz="1800">
          <a:solidFill>
            <a:schemeClr val="tx1"/>
          </a:solidFill>
          <a:latin typeface="Arial" panose="020B0604020202020204" pitchFamily="34" charset="0"/>
          <a:ea typeface="+mn-ea"/>
          <a:cs typeface="Arial" panose="020B0604020202020204" pitchFamily="34" charset="0"/>
        </a:defRPr>
      </a:lvl1pPr>
      <a:lvl2pPr marL="557213" indent="-214313"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2pPr>
      <a:lvl3pPr marL="857250" indent="-171450"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3pPr>
      <a:lvl4pPr marL="1200150" indent="-171450"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4pPr>
      <a:lvl5pPr marL="1543050" indent="-171450"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5pPr>
      <a:lvl6pPr marL="1885950" indent="-171450" algn="l" rtl="0" fontAlgn="base">
        <a:spcBef>
          <a:spcPct val="20000"/>
        </a:spcBef>
        <a:spcAft>
          <a:spcPct val="0"/>
        </a:spcAft>
        <a:buFont typeface="Wingdings" pitchFamily="2" charset="2"/>
        <a:defRPr sz="1800">
          <a:solidFill>
            <a:schemeClr val="tx1"/>
          </a:solidFill>
          <a:latin typeface="+mn-lt"/>
        </a:defRPr>
      </a:lvl6pPr>
      <a:lvl7pPr marL="2228850" indent="-171450" algn="l" rtl="0" fontAlgn="base">
        <a:spcBef>
          <a:spcPct val="20000"/>
        </a:spcBef>
        <a:spcAft>
          <a:spcPct val="0"/>
        </a:spcAft>
        <a:buFont typeface="Wingdings" pitchFamily="2" charset="2"/>
        <a:defRPr sz="1800">
          <a:solidFill>
            <a:schemeClr val="tx1"/>
          </a:solidFill>
          <a:latin typeface="+mn-lt"/>
        </a:defRPr>
      </a:lvl7pPr>
      <a:lvl8pPr marL="2571750" indent="-171450" algn="l" rtl="0" fontAlgn="base">
        <a:spcBef>
          <a:spcPct val="20000"/>
        </a:spcBef>
        <a:spcAft>
          <a:spcPct val="0"/>
        </a:spcAft>
        <a:buFont typeface="Wingdings" pitchFamily="2" charset="2"/>
        <a:defRPr sz="1800">
          <a:solidFill>
            <a:schemeClr val="tx1"/>
          </a:solidFill>
          <a:latin typeface="+mn-lt"/>
        </a:defRPr>
      </a:lvl8pPr>
      <a:lvl9pPr marL="2914650" indent="-171450" algn="l" rtl="0" fontAlgn="base">
        <a:spcBef>
          <a:spcPct val="20000"/>
        </a:spcBef>
        <a:spcAft>
          <a:spcPct val="0"/>
        </a:spcAft>
        <a:buFont typeface="Wingdings" pitchFamily="2" charset="2"/>
        <a:defRPr sz="18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40290" name="Picture 2" descr="slide_background"/>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3182" y="11"/>
            <a:ext cx="9140825" cy="5141119"/>
          </a:xfrm>
          <a:prstGeom prst="rect">
            <a:avLst/>
          </a:prstGeom>
          <a:noFill/>
          <a:extLst>
            <a:ext uri="{909E8E84-426E-40DD-AFC4-6F175D3DCCD1}">
              <a14:hiddenFill xmlns:a14="http://schemas.microsoft.com/office/drawing/2010/main">
                <a:solidFill>
                  <a:srgbClr val="FFFFFF"/>
                </a:solidFill>
              </a14:hiddenFill>
            </a:ext>
          </a:extLst>
        </p:spPr>
      </p:pic>
      <p:sp>
        <p:nvSpPr>
          <p:cNvPr id="140291" name="Text Box 3"/>
          <p:cNvSpPr txBox="1">
            <a:spLocks noChangeArrowheads="1"/>
          </p:cNvSpPr>
          <p:nvPr userDrawn="1"/>
        </p:nvSpPr>
        <p:spPr bwMode="auto">
          <a:xfrm>
            <a:off x="896948" y="4991111"/>
            <a:ext cx="655637" cy="207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fld id="{FAB59FCC-0A3A-46DF-A152-5F287C56295E}" type="slidenum">
              <a:rPr lang="en-GB" altLang="en-US" sz="750" b="0">
                <a:solidFill>
                  <a:srgbClr val="5B0091"/>
                </a:solidFill>
                <a:cs typeface="Arial" panose="020B0604020202020204" pitchFamily="34" charset="0"/>
              </a:rPr>
              <a:pPr>
                <a:spcBef>
                  <a:spcPct val="50000"/>
                </a:spcBef>
              </a:pPr>
              <a:t>‹#›</a:t>
            </a:fld>
            <a:r>
              <a:rPr lang="en-GB" altLang="en-US" sz="750" b="0">
                <a:solidFill>
                  <a:srgbClr val="5B0091"/>
                </a:solidFill>
                <a:cs typeface="Arial" panose="020B0604020202020204" pitchFamily="34" charset="0"/>
              </a:rPr>
              <a:t> of 32</a:t>
            </a:r>
          </a:p>
        </p:txBody>
      </p:sp>
      <p:sp>
        <p:nvSpPr>
          <p:cNvPr id="140292" name="Text Box 4"/>
          <p:cNvSpPr txBox="1">
            <a:spLocks noChangeArrowheads="1"/>
          </p:cNvSpPr>
          <p:nvPr userDrawn="1"/>
        </p:nvSpPr>
        <p:spPr bwMode="auto">
          <a:xfrm>
            <a:off x="6445250" y="4991111"/>
            <a:ext cx="2133600" cy="20774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eaLnBrk="0" hangingPunct="0"/>
            <a:r>
              <a:rPr lang="en-GB" altLang="en-US" sz="750" b="0">
                <a:solidFill>
                  <a:srgbClr val="5B0091"/>
                </a:solidFill>
                <a:cs typeface="Arial" panose="020B0604020202020204" pitchFamily="34" charset="0"/>
              </a:rPr>
              <a:t>© Boardworks Ltd 2012</a:t>
            </a:r>
          </a:p>
        </p:txBody>
      </p:sp>
      <p:pic>
        <p:nvPicPr>
          <p:cNvPr id="140293" name="Picture 5" descr="back_arrow_trans">
            <a:hlinkClick r:id="" action="ppaction://hlinkshowjump?jump=previousslide"/>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07952" y="4625587"/>
            <a:ext cx="630238" cy="431006"/>
          </a:xfrm>
          <a:prstGeom prst="rect">
            <a:avLst/>
          </a:prstGeom>
          <a:noFill/>
          <a:extLst>
            <a:ext uri="{909E8E84-426E-40DD-AFC4-6F175D3DCCD1}">
              <a14:hiddenFill xmlns:a14="http://schemas.microsoft.com/office/drawing/2010/main">
                <a:solidFill>
                  <a:srgbClr val="FFFFFF"/>
                </a:solidFill>
              </a14:hiddenFill>
            </a:ext>
          </a:extLst>
        </p:spPr>
      </p:pic>
      <p:pic>
        <p:nvPicPr>
          <p:cNvPr id="140294" name="Picture 6" descr="forward_arrow_grey">
            <a:hlinkClick r:id="" action="ppaction://hlinkshowjump?jump=nextslide"/>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8447103" y="4625587"/>
            <a:ext cx="630237" cy="431006"/>
          </a:xfrm>
          <a:prstGeom prst="rect">
            <a:avLst/>
          </a:prstGeom>
          <a:noFill/>
          <a:extLst>
            <a:ext uri="{909E8E84-426E-40DD-AFC4-6F175D3DCCD1}">
              <a14:hiddenFill xmlns:a14="http://schemas.microsoft.com/office/drawing/2010/main">
                <a:solidFill>
                  <a:srgbClr val="FFFFFF"/>
                </a:solidFill>
              </a14:hiddenFill>
            </a:ext>
          </a:extLst>
        </p:spPr>
      </p:pic>
      <p:sp>
        <p:nvSpPr>
          <p:cNvPr id="140295" name="Rectangle 7"/>
          <p:cNvSpPr>
            <a:spLocks noGrp="1" noChangeArrowheads="1"/>
          </p:cNvSpPr>
          <p:nvPr>
            <p:ph type="title"/>
          </p:nvPr>
        </p:nvSpPr>
        <p:spPr bwMode="auto">
          <a:xfrm>
            <a:off x="239719" y="40489"/>
            <a:ext cx="7240587" cy="411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Tree>
    <p:extLst>
      <p:ext uri="{BB962C8B-B14F-4D97-AF65-F5344CB8AC3E}">
        <p14:creationId xmlns:p14="http://schemas.microsoft.com/office/powerpoint/2010/main" val="1283323229"/>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xStyles>
    <p:titleStyle>
      <a:lvl1pPr algn="l" rtl="0" fontAlgn="base">
        <a:spcBef>
          <a:spcPct val="0"/>
        </a:spcBef>
        <a:spcAft>
          <a:spcPct val="0"/>
        </a:spcAft>
        <a:defRPr sz="2100" b="1" kern="1200">
          <a:solidFill>
            <a:srgbClr val="286DA6"/>
          </a:solidFill>
          <a:latin typeface="+mj-lt"/>
          <a:ea typeface="+mj-ea"/>
          <a:cs typeface="+mj-cs"/>
        </a:defRPr>
      </a:lvl1pPr>
      <a:lvl2pPr algn="l" rtl="0" fontAlgn="base">
        <a:spcBef>
          <a:spcPct val="0"/>
        </a:spcBef>
        <a:spcAft>
          <a:spcPct val="0"/>
        </a:spcAft>
        <a:defRPr sz="2100" b="1">
          <a:solidFill>
            <a:srgbClr val="286DA6"/>
          </a:solidFill>
          <a:latin typeface="Arial" panose="020B0604020202020204" pitchFamily="34" charset="0"/>
        </a:defRPr>
      </a:lvl2pPr>
      <a:lvl3pPr algn="l" rtl="0" fontAlgn="base">
        <a:spcBef>
          <a:spcPct val="0"/>
        </a:spcBef>
        <a:spcAft>
          <a:spcPct val="0"/>
        </a:spcAft>
        <a:defRPr sz="2100" b="1">
          <a:solidFill>
            <a:srgbClr val="286DA6"/>
          </a:solidFill>
          <a:latin typeface="Arial" panose="020B0604020202020204" pitchFamily="34" charset="0"/>
        </a:defRPr>
      </a:lvl3pPr>
      <a:lvl4pPr algn="l" rtl="0" fontAlgn="base">
        <a:spcBef>
          <a:spcPct val="0"/>
        </a:spcBef>
        <a:spcAft>
          <a:spcPct val="0"/>
        </a:spcAft>
        <a:defRPr sz="2100" b="1">
          <a:solidFill>
            <a:srgbClr val="286DA6"/>
          </a:solidFill>
          <a:latin typeface="Arial" panose="020B0604020202020204" pitchFamily="34" charset="0"/>
        </a:defRPr>
      </a:lvl4pPr>
      <a:lvl5pPr algn="l" rtl="0" fontAlgn="base">
        <a:spcBef>
          <a:spcPct val="0"/>
        </a:spcBef>
        <a:spcAft>
          <a:spcPct val="0"/>
        </a:spcAft>
        <a:defRPr sz="2100" b="1">
          <a:solidFill>
            <a:srgbClr val="286DA6"/>
          </a:solidFill>
          <a:latin typeface="Arial" panose="020B0604020202020204" pitchFamily="34" charset="0"/>
        </a:defRPr>
      </a:lvl5pPr>
      <a:lvl6pPr marL="342892" algn="l" rtl="0" fontAlgn="base">
        <a:spcBef>
          <a:spcPct val="0"/>
        </a:spcBef>
        <a:spcAft>
          <a:spcPct val="0"/>
        </a:spcAft>
        <a:defRPr sz="2100" b="1">
          <a:solidFill>
            <a:srgbClr val="286DA6"/>
          </a:solidFill>
          <a:latin typeface="Arial" panose="020B0604020202020204" pitchFamily="34" charset="0"/>
        </a:defRPr>
      </a:lvl6pPr>
      <a:lvl7pPr marL="685783" algn="l" rtl="0" fontAlgn="base">
        <a:spcBef>
          <a:spcPct val="0"/>
        </a:spcBef>
        <a:spcAft>
          <a:spcPct val="0"/>
        </a:spcAft>
        <a:defRPr sz="2100" b="1">
          <a:solidFill>
            <a:srgbClr val="286DA6"/>
          </a:solidFill>
          <a:latin typeface="Arial" panose="020B0604020202020204" pitchFamily="34" charset="0"/>
        </a:defRPr>
      </a:lvl7pPr>
      <a:lvl8pPr marL="1028675" algn="l" rtl="0" fontAlgn="base">
        <a:spcBef>
          <a:spcPct val="0"/>
        </a:spcBef>
        <a:spcAft>
          <a:spcPct val="0"/>
        </a:spcAft>
        <a:defRPr sz="2100" b="1">
          <a:solidFill>
            <a:srgbClr val="286DA6"/>
          </a:solidFill>
          <a:latin typeface="Arial" panose="020B0604020202020204" pitchFamily="34" charset="0"/>
        </a:defRPr>
      </a:lvl8pPr>
      <a:lvl9pPr marL="1371566" algn="l" rtl="0" fontAlgn="base">
        <a:spcBef>
          <a:spcPct val="0"/>
        </a:spcBef>
        <a:spcAft>
          <a:spcPct val="0"/>
        </a:spcAft>
        <a:defRPr sz="2100" b="1">
          <a:solidFill>
            <a:srgbClr val="286DA6"/>
          </a:solidFill>
          <a:latin typeface="Arial" panose="020B0604020202020204" pitchFamily="34" charset="0"/>
        </a:defRPr>
      </a:lvl9pPr>
    </p:titleStyle>
    <p:bodyStyle>
      <a:lvl1pPr marL="257168" indent="-257168" algn="l" rtl="0" fontAlgn="base">
        <a:spcBef>
          <a:spcPct val="20000"/>
        </a:spcBef>
        <a:spcAft>
          <a:spcPct val="0"/>
        </a:spcAft>
        <a:buChar char="•"/>
        <a:defRPr sz="2400" kern="1200">
          <a:solidFill>
            <a:schemeClr val="tx1"/>
          </a:solidFill>
          <a:latin typeface="+mn-lt"/>
          <a:ea typeface="+mn-ea"/>
          <a:cs typeface="+mn-cs"/>
        </a:defRPr>
      </a:lvl1pPr>
      <a:lvl2pPr marL="557199" indent="-214308" algn="l" rtl="0" fontAlgn="base">
        <a:spcBef>
          <a:spcPct val="20000"/>
        </a:spcBef>
        <a:spcAft>
          <a:spcPct val="0"/>
        </a:spcAft>
        <a:buChar char="–"/>
        <a:defRPr sz="2100" kern="1200">
          <a:solidFill>
            <a:schemeClr val="tx1"/>
          </a:solidFill>
          <a:latin typeface="+mn-lt"/>
          <a:ea typeface="+mn-ea"/>
          <a:cs typeface="+mn-cs"/>
        </a:defRPr>
      </a:lvl2pPr>
      <a:lvl3pPr marL="857228" indent="-171446" algn="l" rtl="0" fontAlgn="base">
        <a:spcBef>
          <a:spcPct val="20000"/>
        </a:spcBef>
        <a:spcAft>
          <a:spcPct val="0"/>
        </a:spcAft>
        <a:buChar char="•"/>
        <a:defRPr sz="1800" kern="1200">
          <a:solidFill>
            <a:schemeClr val="tx1"/>
          </a:solidFill>
          <a:latin typeface="+mn-lt"/>
          <a:ea typeface="+mn-ea"/>
          <a:cs typeface="+mn-cs"/>
        </a:defRPr>
      </a:lvl3pPr>
      <a:lvl4pPr marL="1200120" indent="-171446" algn="l" rtl="0" fontAlgn="base">
        <a:spcBef>
          <a:spcPct val="20000"/>
        </a:spcBef>
        <a:spcAft>
          <a:spcPct val="0"/>
        </a:spcAft>
        <a:buChar char="–"/>
        <a:defRPr sz="1500" kern="1200">
          <a:solidFill>
            <a:schemeClr val="tx1"/>
          </a:solidFill>
          <a:latin typeface="+mn-lt"/>
          <a:ea typeface="+mn-ea"/>
          <a:cs typeface="+mn-cs"/>
        </a:defRPr>
      </a:lvl4pPr>
      <a:lvl5pPr marL="1543012" indent="-171446" algn="l" rtl="0" fontAlgn="base">
        <a:spcBef>
          <a:spcPct val="20000"/>
        </a:spcBef>
        <a:spcAft>
          <a:spcPct val="0"/>
        </a:spcAft>
        <a:buChar char="»"/>
        <a:defRPr sz="150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40290" name="Picture 2" descr="slide_background"/>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3175" y="0"/>
            <a:ext cx="9140825" cy="5141119"/>
          </a:xfrm>
          <a:prstGeom prst="rect">
            <a:avLst/>
          </a:prstGeom>
          <a:noFill/>
          <a:extLst>
            <a:ext uri="{909E8E84-426E-40DD-AFC4-6F175D3DCCD1}">
              <a14:hiddenFill xmlns:a14="http://schemas.microsoft.com/office/drawing/2010/main">
                <a:solidFill>
                  <a:srgbClr val="FFFFFF"/>
                </a:solidFill>
              </a14:hiddenFill>
            </a:ext>
          </a:extLst>
        </p:spPr>
      </p:pic>
      <p:sp>
        <p:nvSpPr>
          <p:cNvPr id="140291" name="Text Box 3"/>
          <p:cNvSpPr txBox="1">
            <a:spLocks noChangeArrowheads="1"/>
          </p:cNvSpPr>
          <p:nvPr userDrawn="1"/>
        </p:nvSpPr>
        <p:spPr bwMode="auto">
          <a:xfrm>
            <a:off x="896938" y="4991101"/>
            <a:ext cx="655637"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defTabSz="914400" fontAlgn="base">
              <a:spcBef>
                <a:spcPct val="50000"/>
              </a:spcBef>
              <a:spcAft>
                <a:spcPct val="0"/>
              </a:spcAft>
            </a:pPr>
            <a:fld id="{7A3AF35F-028F-4719-B3FA-C1992370E411}" type="slidenum">
              <a:rPr lang="en-GB" altLang="en-US" sz="1000" smtClean="0">
                <a:solidFill>
                  <a:srgbClr val="5B0091"/>
                </a:solidFill>
                <a:cs typeface="Arial" charset="0"/>
              </a:rPr>
              <a:pPr algn="ctr" defTabSz="914400" fontAlgn="base">
                <a:spcBef>
                  <a:spcPct val="50000"/>
                </a:spcBef>
                <a:spcAft>
                  <a:spcPct val="0"/>
                </a:spcAft>
              </a:pPr>
              <a:t>‹#›</a:t>
            </a:fld>
            <a:r>
              <a:rPr lang="en-GB" altLang="en-US" sz="1000">
                <a:solidFill>
                  <a:srgbClr val="5B0091"/>
                </a:solidFill>
                <a:cs typeface="Arial" charset="0"/>
              </a:rPr>
              <a:t> of 32</a:t>
            </a:r>
          </a:p>
        </p:txBody>
      </p:sp>
      <p:sp>
        <p:nvSpPr>
          <p:cNvPr id="140292" name="Text Box 4"/>
          <p:cNvSpPr txBox="1">
            <a:spLocks noChangeArrowheads="1"/>
          </p:cNvSpPr>
          <p:nvPr userDrawn="1"/>
        </p:nvSpPr>
        <p:spPr bwMode="auto">
          <a:xfrm>
            <a:off x="6445250" y="4991101"/>
            <a:ext cx="2133600" cy="24622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defTabSz="914400" eaLnBrk="0" fontAlgn="base" hangingPunct="0">
              <a:spcBef>
                <a:spcPct val="0"/>
              </a:spcBef>
              <a:spcAft>
                <a:spcPct val="0"/>
              </a:spcAft>
            </a:pPr>
            <a:r>
              <a:rPr lang="en-GB" altLang="en-US" sz="1000">
                <a:solidFill>
                  <a:srgbClr val="5B0091"/>
                </a:solidFill>
                <a:cs typeface="Arial" charset="0"/>
              </a:rPr>
              <a:t>© Boardworks Ltd 2012</a:t>
            </a:r>
          </a:p>
        </p:txBody>
      </p:sp>
      <p:pic>
        <p:nvPicPr>
          <p:cNvPr id="140293" name="Picture 5" descr="back_arrow_trans">
            <a:hlinkClick r:id="" action="ppaction://hlinkshowjump?jump=previousslide"/>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07950" y="4625579"/>
            <a:ext cx="630238" cy="431006"/>
          </a:xfrm>
          <a:prstGeom prst="rect">
            <a:avLst/>
          </a:prstGeom>
          <a:noFill/>
          <a:extLst>
            <a:ext uri="{909E8E84-426E-40DD-AFC4-6F175D3DCCD1}">
              <a14:hiddenFill xmlns:a14="http://schemas.microsoft.com/office/drawing/2010/main">
                <a:solidFill>
                  <a:srgbClr val="FFFFFF"/>
                </a:solidFill>
              </a14:hiddenFill>
            </a:ext>
          </a:extLst>
        </p:spPr>
      </p:pic>
      <p:pic>
        <p:nvPicPr>
          <p:cNvPr id="140294" name="Picture 6" descr="forward_arrow_grey">
            <a:hlinkClick r:id="" action="ppaction://hlinkshowjump?jump=nextslide"/>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8447089" y="4625579"/>
            <a:ext cx="630237" cy="431006"/>
          </a:xfrm>
          <a:prstGeom prst="rect">
            <a:avLst/>
          </a:prstGeom>
          <a:noFill/>
          <a:extLst>
            <a:ext uri="{909E8E84-426E-40DD-AFC4-6F175D3DCCD1}">
              <a14:hiddenFill xmlns:a14="http://schemas.microsoft.com/office/drawing/2010/main">
                <a:solidFill>
                  <a:srgbClr val="FFFFFF"/>
                </a:solidFill>
              </a14:hiddenFill>
            </a:ext>
          </a:extLst>
        </p:spPr>
      </p:pic>
      <p:sp>
        <p:nvSpPr>
          <p:cNvPr id="140295" name="Rectangle 7"/>
          <p:cNvSpPr>
            <a:spLocks noGrp="1" noChangeArrowheads="1"/>
          </p:cNvSpPr>
          <p:nvPr>
            <p:ph type="title"/>
          </p:nvPr>
        </p:nvSpPr>
        <p:spPr bwMode="auto">
          <a:xfrm>
            <a:off x="239713" y="40482"/>
            <a:ext cx="7240587" cy="411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Tree>
    <p:extLst>
      <p:ext uri="{BB962C8B-B14F-4D97-AF65-F5344CB8AC3E}">
        <p14:creationId xmlns:p14="http://schemas.microsoft.com/office/powerpoint/2010/main" val="260610135"/>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p:txStyles>
    <p:titleStyle>
      <a:lvl1pPr algn="l" rtl="0" fontAlgn="base">
        <a:spcBef>
          <a:spcPct val="0"/>
        </a:spcBef>
        <a:spcAft>
          <a:spcPct val="0"/>
        </a:spcAft>
        <a:defRPr sz="2800" b="1">
          <a:solidFill>
            <a:srgbClr val="286DA6"/>
          </a:solidFill>
          <a:latin typeface="+mj-lt"/>
          <a:ea typeface="+mj-ea"/>
          <a:cs typeface="+mj-cs"/>
        </a:defRPr>
      </a:lvl1pPr>
      <a:lvl2pPr algn="l" rtl="0" fontAlgn="base">
        <a:spcBef>
          <a:spcPct val="0"/>
        </a:spcBef>
        <a:spcAft>
          <a:spcPct val="0"/>
        </a:spcAft>
        <a:defRPr sz="2800" b="1">
          <a:solidFill>
            <a:srgbClr val="286DA6"/>
          </a:solidFill>
          <a:latin typeface="Arial" charset="0"/>
        </a:defRPr>
      </a:lvl2pPr>
      <a:lvl3pPr algn="l" rtl="0" fontAlgn="base">
        <a:spcBef>
          <a:spcPct val="0"/>
        </a:spcBef>
        <a:spcAft>
          <a:spcPct val="0"/>
        </a:spcAft>
        <a:defRPr sz="2800" b="1">
          <a:solidFill>
            <a:srgbClr val="286DA6"/>
          </a:solidFill>
          <a:latin typeface="Arial" charset="0"/>
        </a:defRPr>
      </a:lvl3pPr>
      <a:lvl4pPr algn="l" rtl="0" fontAlgn="base">
        <a:spcBef>
          <a:spcPct val="0"/>
        </a:spcBef>
        <a:spcAft>
          <a:spcPct val="0"/>
        </a:spcAft>
        <a:defRPr sz="2800" b="1">
          <a:solidFill>
            <a:srgbClr val="286DA6"/>
          </a:solidFill>
          <a:latin typeface="Arial" charset="0"/>
        </a:defRPr>
      </a:lvl4pPr>
      <a:lvl5pPr algn="l" rtl="0" fontAlgn="base">
        <a:spcBef>
          <a:spcPct val="0"/>
        </a:spcBef>
        <a:spcAft>
          <a:spcPct val="0"/>
        </a:spcAft>
        <a:defRPr sz="2800" b="1">
          <a:solidFill>
            <a:srgbClr val="286DA6"/>
          </a:solidFill>
          <a:latin typeface="Arial" charset="0"/>
        </a:defRPr>
      </a:lvl5pPr>
      <a:lvl6pPr marL="457200" algn="l" rtl="0" fontAlgn="base">
        <a:spcBef>
          <a:spcPct val="0"/>
        </a:spcBef>
        <a:spcAft>
          <a:spcPct val="0"/>
        </a:spcAft>
        <a:defRPr sz="2800" b="1">
          <a:solidFill>
            <a:srgbClr val="286DA6"/>
          </a:solidFill>
          <a:latin typeface="Arial" charset="0"/>
        </a:defRPr>
      </a:lvl6pPr>
      <a:lvl7pPr marL="914400" algn="l" rtl="0" fontAlgn="base">
        <a:spcBef>
          <a:spcPct val="0"/>
        </a:spcBef>
        <a:spcAft>
          <a:spcPct val="0"/>
        </a:spcAft>
        <a:defRPr sz="2800" b="1">
          <a:solidFill>
            <a:srgbClr val="286DA6"/>
          </a:solidFill>
          <a:latin typeface="Arial" charset="0"/>
        </a:defRPr>
      </a:lvl7pPr>
      <a:lvl8pPr marL="1371600" algn="l" rtl="0" fontAlgn="base">
        <a:spcBef>
          <a:spcPct val="0"/>
        </a:spcBef>
        <a:spcAft>
          <a:spcPct val="0"/>
        </a:spcAft>
        <a:defRPr sz="2800" b="1">
          <a:solidFill>
            <a:srgbClr val="286DA6"/>
          </a:solidFill>
          <a:latin typeface="Arial" charset="0"/>
        </a:defRPr>
      </a:lvl8pPr>
      <a:lvl9pPr marL="1828800" algn="l" rtl="0" fontAlgn="base">
        <a:spcBef>
          <a:spcPct val="0"/>
        </a:spcBef>
        <a:spcAft>
          <a:spcPct val="0"/>
        </a:spcAft>
        <a:defRPr sz="2800" b="1">
          <a:solidFill>
            <a:srgbClr val="286DA6"/>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5979"/>
            <a:ext cx="8229600" cy="8572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1"/>
            <a:ext cx="8229600" cy="339447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50">
                <a:latin typeface="+mn-lt"/>
              </a:defRPr>
            </a:lvl1pPr>
          </a:lstStyle>
          <a:p>
            <a:pPr fontAlgn="base">
              <a:spcBef>
                <a:spcPct val="0"/>
              </a:spcBef>
              <a:spcAft>
                <a:spcPct val="0"/>
              </a:spcAft>
            </a:pPr>
            <a:endParaRPr lang="en-US">
              <a:solidFill>
                <a:srgbClr val="000000"/>
              </a:solidFill>
            </a:endParaRPr>
          </a:p>
        </p:txBody>
      </p:sp>
      <p:sp>
        <p:nvSpPr>
          <p:cNvPr id="1029" name="Rectangle 5"/>
          <p:cNvSpPr>
            <a:spLocks noGrp="1" noChangeArrowheads="1"/>
          </p:cNvSpPr>
          <p:nvPr>
            <p:ph type="ftr" sz="quarter" idx="3"/>
          </p:nvPr>
        </p:nvSpPr>
        <p:spPr bwMode="auto">
          <a:xfrm>
            <a:off x="3124200" y="4683919"/>
            <a:ext cx="2895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50">
                <a:latin typeface="+mn-lt"/>
              </a:defRPr>
            </a:lvl1pPr>
          </a:lstStyle>
          <a:p>
            <a:pPr fontAlgn="base">
              <a:spcBef>
                <a:spcPct val="0"/>
              </a:spcBef>
              <a:spcAft>
                <a:spcPct val="0"/>
              </a:spcAft>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50">
                <a:latin typeface="+mn-lt"/>
              </a:defRPr>
            </a:lvl1pPr>
          </a:lstStyle>
          <a:p>
            <a:pPr fontAlgn="base">
              <a:spcBef>
                <a:spcPct val="0"/>
              </a:spcBef>
              <a:spcAft>
                <a:spcPct val="0"/>
              </a:spcAft>
            </a:pPr>
            <a:fld id="{65FDBC6E-BF75-4E65-A433-DF49E664D237}" type="slidenum">
              <a:rPr lang="en-US">
                <a:solidFill>
                  <a:srgbClr val="000000"/>
                </a:solidFill>
              </a:rPr>
              <a:pPr fontAlgn="base">
                <a:spcBef>
                  <a:spcPct val="0"/>
                </a:spcBef>
                <a:spcAft>
                  <a:spcPct val="0"/>
                </a:spcAft>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fontAlgn="base">
        <a:spcBef>
          <a:spcPct val="0"/>
        </a:spcBef>
        <a:spcAft>
          <a:spcPct val="0"/>
        </a:spcAft>
        <a:defRPr sz="3300">
          <a:solidFill>
            <a:schemeClr val="tx2"/>
          </a:solidFill>
          <a:latin typeface="+mj-lt"/>
          <a:ea typeface="+mj-ea"/>
          <a:cs typeface="+mj-cs"/>
        </a:defRPr>
      </a:lvl1pPr>
      <a:lvl2pPr algn="ctr" rtl="0" fontAlgn="base">
        <a:spcBef>
          <a:spcPct val="0"/>
        </a:spcBef>
        <a:spcAft>
          <a:spcPct val="0"/>
        </a:spcAft>
        <a:defRPr sz="3300">
          <a:solidFill>
            <a:schemeClr val="tx2"/>
          </a:solidFill>
          <a:latin typeface="Arial" charset="0"/>
        </a:defRPr>
      </a:lvl2pPr>
      <a:lvl3pPr algn="ctr" rtl="0" fontAlgn="base">
        <a:spcBef>
          <a:spcPct val="0"/>
        </a:spcBef>
        <a:spcAft>
          <a:spcPct val="0"/>
        </a:spcAft>
        <a:defRPr sz="3300">
          <a:solidFill>
            <a:schemeClr val="tx2"/>
          </a:solidFill>
          <a:latin typeface="Arial" charset="0"/>
        </a:defRPr>
      </a:lvl3pPr>
      <a:lvl4pPr algn="ctr" rtl="0" fontAlgn="base">
        <a:spcBef>
          <a:spcPct val="0"/>
        </a:spcBef>
        <a:spcAft>
          <a:spcPct val="0"/>
        </a:spcAft>
        <a:defRPr sz="3300">
          <a:solidFill>
            <a:schemeClr val="tx2"/>
          </a:solidFill>
          <a:latin typeface="Arial" charset="0"/>
        </a:defRPr>
      </a:lvl4pPr>
      <a:lvl5pPr algn="ctr" rtl="0" fontAlgn="base">
        <a:spcBef>
          <a:spcPct val="0"/>
        </a:spcBef>
        <a:spcAft>
          <a:spcPct val="0"/>
        </a:spcAft>
        <a:defRPr sz="3300">
          <a:solidFill>
            <a:schemeClr val="tx2"/>
          </a:solidFill>
          <a:latin typeface="Arial" charset="0"/>
        </a:defRPr>
      </a:lvl5pPr>
      <a:lvl6pPr marL="342900" algn="ctr" rtl="0" fontAlgn="base">
        <a:spcBef>
          <a:spcPct val="0"/>
        </a:spcBef>
        <a:spcAft>
          <a:spcPct val="0"/>
        </a:spcAft>
        <a:defRPr sz="3300">
          <a:solidFill>
            <a:schemeClr val="tx2"/>
          </a:solidFill>
          <a:latin typeface="Arial" charset="0"/>
        </a:defRPr>
      </a:lvl6pPr>
      <a:lvl7pPr marL="685800" algn="ctr" rtl="0" fontAlgn="base">
        <a:spcBef>
          <a:spcPct val="0"/>
        </a:spcBef>
        <a:spcAft>
          <a:spcPct val="0"/>
        </a:spcAft>
        <a:defRPr sz="3300">
          <a:solidFill>
            <a:schemeClr val="tx2"/>
          </a:solidFill>
          <a:latin typeface="Arial" charset="0"/>
        </a:defRPr>
      </a:lvl7pPr>
      <a:lvl8pPr marL="1028700" algn="ctr" rtl="0" fontAlgn="base">
        <a:spcBef>
          <a:spcPct val="0"/>
        </a:spcBef>
        <a:spcAft>
          <a:spcPct val="0"/>
        </a:spcAft>
        <a:defRPr sz="3300">
          <a:solidFill>
            <a:schemeClr val="tx2"/>
          </a:solidFill>
          <a:latin typeface="Arial" charset="0"/>
        </a:defRPr>
      </a:lvl8pPr>
      <a:lvl9pPr marL="1371600" algn="ctr" rtl="0" fontAlgn="base">
        <a:spcBef>
          <a:spcPct val="0"/>
        </a:spcBef>
        <a:spcAft>
          <a:spcPct val="0"/>
        </a:spcAft>
        <a:defRPr sz="3300">
          <a:solidFill>
            <a:schemeClr val="tx2"/>
          </a:solidFill>
          <a:latin typeface="Arial" charset="0"/>
        </a:defRPr>
      </a:lvl9pPr>
    </p:titleStyle>
    <p:bodyStyle>
      <a:lvl1pPr marL="257175" indent="-257175" algn="l" rtl="0" fontAlgn="base">
        <a:spcBef>
          <a:spcPct val="20000"/>
        </a:spcBef>
        <a:spcAft>
          <a:spcPct val="0"/>
        </a:spcAft>
        <a:buChar char="•"/>
        <a:defRPr sz="2400">
          <a:solidFill>
            <a:schemeClr val="tx1"/>
          </a:solidFill>
          <a:latin typeface="+mn-lt"/>
          <a:ea typeface="+mn-ea"/>
          <a:cs typeface="+mn-cs"/>
        </a:defRPr>
      </a:lvl1pPr>
      <a:lvl2pPr marL="557213" indent="-214313" algn="l" rtl="0" fontAlgn="base">
        <a:spcBef>
          <a:spcPct val="20000"/>
        </a:spcBef>
        <a:spcAft>
          <a:spcPct val="0"/>
        </a:spcAft>
        <a:buChar char="–"/>
        <a:defRPr sz="2100">
          <a:solidFill>
            <a:schemeClr val="tx1"/>
          </a:solidFill>
          <a:latin typeface="+mn-lt"/>
        </a:defRPr>
      </a:lvl2pPr>
      <a:lvl3pPr marL="857250" indent="-171450" algn="l" rtl="0" fontAlgn="base">
        <a:spcBef>
          <a:spcPct val="20000"/>
        </a:spcBef>
        <a:spcAft>
          <a:spcPct val="0"/>
        </a:spcAft>
        <a:buChar char="•"/>
        <a:defRPr sz="1800">
          <a:solidFill>
            <a:schemeClr val="tx1"/>
          </a:solidFill>
          <a:latin typeface="+mn-lt"/>
        </a:defRPr>
      </a:lvl3pPr>
      <a:lvl4pPr marL="1200150" indent="-171450" algn="l" rtl="0" fontAlgn="base">
        <a:spcBef>
          <a:spcPct val="20000"/>
        </a:spcBef>
        <a:spcAft>
          <a:spcPct val="0"/>
        </a:spcAft>
        <a:buChar char="–"/>
        <a:defRPr sz="1500">
          <a:solidFill>
            <a:schemeClr val="tx1"/>
          </a:solidFill>
          <a:latin typeface="+mn-lt"/>
        </a:defRPr>
      </a:lvl4pPr>
      <a:lvl5pPr marL="1543050" indent="-171450" algn="l" rtl="0" fontAlgn="base">
        <a:spcBef>
          <a:spcPct val="20000"/>
        </a:spcBef>
        <a:spcAft>
          <a:spcPct val="0"/>
        </a:spcAft>
        <a:buChar char="»"/>
        <a:defRPr sz="1500">
          <a:solidFill>
            <a:schemeClr val="tx1"/>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 name="Picture 10"/>
          <p:cNvPicPr>
            <a:picLocks/>
          </p:cNvPicPr>
          <p:nvPr userDrawn="1"/>
        </p:nvPicPr>
        <p:blipFill>
          <a:blip r:embed="rId17">
            <a:extLst>
              <a:ext uri="{28A0092B-C50C-407E-A947-70E740481C1C}">
                <a14:useLocalDpi xmlns:a14="http://schemas.microsoft.com/office/drawing/2010/main" val="0"/>
              </a:ext>
            </a:extLst>
          </a:blip>
          <a:stretch>
            <a:fillRect/>
          </a:stretch>
        </p:blipFill>
        <p:spPr>
          <a:xfrm>
            <a:off x="0" y="4846500"/>
            <a:ext cx="9144000" cy="315900"/>
          </a:xfrm>
          <a:prstGeom prst="rect">
            <a:avLst/>
          </a:prstGeom>
        </p:spPr>
      </p:pic>
      <p:pic>
        <p:nvPicPr>
          <p:cNvPr id="12" name="Picture 11" descr="Edexcel GCSE (9-1)&#10;Sciences"/>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0" y="0"/>
            <a:ext cx="9144000" cy="513845"/>
          </a:xfrm>
          <a:prstGeom prst="rect">
            <a:avLst/>
          </a:prstGeom>
        </p:spPr>
      </p:pic>
      <p:sp>
        <p:nvSpPr>
          <p:cNvPr id="2050" name="Title Placeholder 1"/>
          <p:cNvSpPr>
            <a:spLocks noGrp="1"/>
          </p:cNvSpPr>
          <p:nvPr>
            <p:ph type="title"/>
          </p:nvPr>
        </p:nvSpPr>
        <p:spPr bwMode="auto">
          <a:xfrm>
            <a:off x="457200" y="702001"/>
            <a:ext cx="8229600" cy="486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dirty="0"/>
              <a:t>Title or banner area</a:t>
            </a:r>
            <a:endParaRPr lang="en-GB" altLang="en-US" dirty="0"/>
          </a:p>
        </p:txBody>
      </p:sp>
      <p:sp>
        <p:nvSpPr>
          <p:cNvPr id="2051" name="Text Placeholder 2"/>
          <p:cNvSpPr>
            <a:spLocks noGrp="1"/>
          </p:cNvSpPr>
          <p:nvPr>
            <p:ph type="body" idx="1"/>
          </p:nvPr>
        </p:nvSpPr>
        <p:spPr bwMode="auto">
          <a:xfrm>
            <a:off x="457200" y="1385101"/>
            <a:ext cx="8229600" cy="3229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dirty="0"/>
              <a:t>Use simple bullet points and lines, with no more than two lines per bullet point if possible.</a:t>
            </a:r>
          </a:p>
          <a:p>
            <a:pPr lvl="0"/>
            <a:r>
              <a:rPr lang="en-GB" altLang="en-US" dirty="0"/>
              <a:t>Try to use a maximum of ten words per line. </a:t>
            </a:r>
          </a:p>
          <a:p>
            <a:pPr lvl="0"/>
            <a:r>
              <a:rPr lang="en-GB" altLang="en-US" dirty="0"/>
              <a:t>Set up generic formatting on this master. </a:t>
            </a:r>
          </a:p>
          <a:p>
            <a:pPr lvl="0"/>
            <a:r>
              <a:rPr lang="en-GB" altLang="en-US" dirty="0"/>
              <a:t>By applying this master to your slides, you’ll maintain consistent font and bullet style.</a:t>
            </a:r>
          </a:p>
          <a:p>
            <a:pPr lvl="0"/>
            <a:r>
              <a:rPr lang="en-GB" altLang="en-US" dirty="0"/>
              <a:t>To change the layout of individual slides, select ‘Slide layout’ and choose the desired layout from the right-hand menu.</a:t>
            </a:r>
          </a:p>
          <a:p>
            <a:pPr lvl="0"/>
            <a:r>
              <a:rPr lang="en-GB" altLang="en-US" dirty="0"/>
              <a:t>Read the PowerPoint guidelines before creating a slide show.</a:t>
            </a:r>
          </a:p>
        </p:txBody>
      </p:sp>
      <p:sp>
        <p:nvSpPr>
          <p:cNvPr id="6" name="TextBox 5"/>
          <p:cNvSpPr txBox="1"/>
          <p:nvPr userDrawn="1"/>
        </p:nvSpPr>
        <p:spPr>
          <a:xfrm>
            <a:off x="1763688" y="124200"/>
            <a:ext cx="1224136" cy="270030"/>
          </a:xfrm>
          <a:prstGeom prst="rect">
            <a:avLst/>
          </a:prstGeom>
          <a:noFill/>
        </p:spPr>
        <p:txBody>
          <a:bodyPr wrap="square" rtlCol="0">
            <a:noAutofit/>
          </a:bodyPr>
          <a:lstStyle/>
          <a:p>
            <a:r>
              <a:rPr lang="en-GB" sz="1800" b="1" dirty="0"/>
              <a:t>SP9a</a:t>
            </a:r>
          </a:p>
        </p:txBody>
      </p:sp>
      <p:sp>
        <p:nvSpPr>
          <p:cNvPr id="16" name="TextBox 15"/>
          <p:cNvSpPr txBox="1"/>
          <p:nvPr userDrawn="1"/>
        </p:nvSpPr>
        <p:spPr>
          <a:xfrm>
            <a:off x="2854474" y="162000"/>
            <a:ext cx="5698976" cy="271550"/>
          </a:xfrm>
          <a:prstGeom prst="rect">
            <a:avLst/>
          </a:prstGeom>
          <a:noFill/>
        </p:spPr>
        <p:txBody>
          <a:bodyPr wrap="square" rtlCol="0">
            <a:noAutofit/>
          </a:bodyPr>
          <a:lstStyle/>
          <a:p>
            <a:r>
              <a:rPr lang="en-GB" sz="1500" b="0" dirty="0"/>
              <a:t>Objects affecting each other </a:t>
            </a:r>
          </a:p>
        </p:txBody>
      </p:sp>
      <p:sp>
        <p:nvSpPr>
          <p:cNvPr id="14" name="Footer Placeholder 2"/>
          <p:cNvSpPr>
            <a:spLocks noGrp="1"/>
          </p:cNvSpPr>
          <p:nvPr>
            <p:ph type="ftr" sz="quarter" idx="3"/>
          </p:nvPr>
        </p:nvSpPr>
        <p:spPr>
          <a:xfrm>
            <a:off x="0" y="4846500"/>
            <a:ext cx="9144000" cy="294300"/>
          </a:xfrm>
          <a:prstGeom prst="rect">
            <a:avLst/>
          </a:prstGeom>
        </p:spPr>
        <p:txBody>
          <a:bodyPr vert="horz" lIns="91440" tIns="45720" rIns="91440" bIns="45720" rtlCol="0" anchor="ctr"/>
          <a:lstStyle>
            <a:lvl1pPr algn="ctr">
              <a:defRPr sz="675" b="1">
                <a:solidFill>
                  <a:schemeClr val="tx1"/>
                </a:solidFill>
              </a:defRPr>
            </a:lvl1pPr>
          </a:lstStyle>
          <a:p>
            <a:r>
              <a:rPr lang="en-GB" dirty="0"/>
              <a:t>© Pearson Education Ltd 2017. Copying permitted for purchasing institutions only. This material is not copyright free.</a:t>
            </a:r>
          </a:p>
        </p:txBody>
      </p:sp>
    </p:spTree>
    <p:extLst>
      <p:ext uri="{BB962C8B-B14F-4D97-AF65-F5344CB8AC3E}">
        <p14:creationId xmlns:p14="http://schemas.microsoft.com/office/powerpoint/2010/main" val="4091425065"/>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 id="2147483783" r:id="rId12"/>
    <p:sldLayoutId id="2147483784" r:id="rId13"/>
    <p:sldLayoutId id="2147483785" r:id="rId14"/>
  </p:sldLayoutIdLst>
  <p:transition>
    <p:sndAc>
      <p:stSnd>
        <p:snd r:embed="rId16" name="click.wav"/>
      </p:stSnd>
    </p:sndAc>
  </p:transition>
  <p:hf sldNum="0" hdr="0" dt="0"/>
  <p:txStyles>
    <p:titleStyle>
      <a:lvl1pPr algn="ctr" rtl="0" eaLnBrk="0" fontAlgn="base" hangingPunct="0">
        <a:spcBef>
          <a:spcPct val="0"/>
        </a:spcBef>
        <a:spcAft>
          <a:spcPct val="0"/>
        </a:spcAft>
        <a:defRPr sz="3300">
          <a:solidFill>
            <a:srgbClr val="ED6C28"/>
          </a:solidFill>
          <a:latin typeface="Arial" panose="020B0604020202020204" pitchFamily="34" charset="0"/>
          <a:ea typeface="+mj-ea"/>
          <a:cs typeface="Arial" panose="020B0604020202020204" pitchFamily="34" charset="0"/>
        </a:defRPr>
      </a:lvl1pPr>
      <a:lvl2pPr algn="ctr" rtl="0" eaLnBrk="0" fontAlgn="base" hangingPunct="0">
        <a:spcBef>
          <a:spcPct val="0"/>
        </a:spcBef>
        <a:spcAft>
          <a:spcPct val="0"/>
        </a:spcAft>
        <a:defRPr sz="3300">
          <a:solidFill>
            <a:schemeClr val="tx2"/>
          </a:solidFill>
          <a:latin typeface="Verdana" pitchFamily="34" charset="0"/>
        </a:defRPr>
      </a:lvl2pPr>
      <a:lvl3pPr algn="ctr" rtl="0" eaLnBrk="0" fontAlgn="base" hangingPunct="0">
        <a:spcBef>
          <a:spcPct val="0"/>
        </a:spcBef>
        <a:spcAft>
          <a:spcPct val="0"/>
        </a:spcAft>
        <a:defRPr sz="3300">
          <a:solidFill>
            <a:schemeClr val="tx2"/>
          </a:solidFill>
          <a:latin typeface="Verdana" pitchFamily="34" charset="0"/>
        </a:defRPr>
      </a:lvl3pPr>
      <a:lvl4pPr algn="ctr" rtl="0" eaLnBrk="0" fontAlgn="base" hangingPunct="0">
        <a:spcBef>
          <a:spcPct val="0"/>
        </a:spcBef>
        <a:spcAft>
          <a:spcPct val="0"/>
        </a:spcAft>
        <a:defRPr sz="3300">
          <a:solidFill>
            <a:schemeClr val="tx2"/>
          </a:solidFill>
          <a:latin typeface="Verdana" pitchFamily="34" charset="0"/>
        </a:defRPr>
      </a:lvl4pPr>
      <a:lvl5pPr algn="ctr" rtl="0" eaLnBrk="0" fontAlgn="base" hangingPunct="0">
        <a:spcBef>
          <a:spcPct val="0"/>
        </a:spcBef>
        <a:spcAft>
          <a:spcPct val="0"/>
        </a:spcAft>
        <a:defRPr sz="3300">
          <a:solidFill>
            <a:schemeClr val="tx2"/>
          </a:solidFill>
          <a:latin typeface="Verdana" pitchFamily="34" charset="0"/>
        </a:defRPr>
      </a:lvl5pPr>
      <a:lvl6pPr marL="342900" algn="ctr" rtl="0" fontAlgn="base">
        <a:spcBef>
          <a:spcPct val="0"/>
        </a:spcBef>
        <a:spcAft>
          <a:spcPct val="0"/>
        </a:spcAft>
        <a:defRPr sz="3300">
          <a:solidFill>
            <a:schemeClr val="tx2"/>
          </a:solidFill>
          <a:latin typeface="Verdana" pitchFamily="34" charset="0"/>
        </a:defRPr>
      </a:lvl6pPr>
      <a:lvl7pPr marL="685800" algn="ctr" rtl="0" fontAlgn="base">
        <a:spcBef>
          <a:spcPct val="0"/>
        </a:spcBef>
        <a:spcAft>
          <a:spcPct val="0"/>
        </a:spcAft>
        <a:defRPr sz="3300">
          <a:solidFill>
            <a:schemeClr val="tx2"/>
          </a:solidFill>
          <a:latin typeface="Verdana" pitchFamily="34" charset="0"/>
        </a:defRPr>
      </a:lvl7pPr>
      <a:lvl8pPr marL="1028700" algn="ctr" rtl="0" fontAlgn="base">
        <a:spcBef>
          <a:spcPct val="0"/>
        </a:spcBef>
        <a:spcAft>
          <a:spcPct val="0"/>
        </a:spcAft>
        <a:defRPr sz="3300">
          <a:solidFill>
            <a:schemeClr val="tx2"/>
          </a:solidFill>
          <a:latin typeface="Verdana" pitchFamily="34" charset="0"/>
        </a:defRPr>
      </a:lvl8pPr>
      <a:lvl9pPr marL="1371600" algn="ctr" rtl="0" fontAlgn="base">
        <a:spcBef>
          <a:spcPct val="0"/>
        </a:spcBef>
        <a:spcAft>
          <a:spcPct val="0"/>
        </a:spcAft>
        <a:defRPr sz="3300">
          <a:solidFill>
            <a:schemeClr val="tx2"/>
          </a:solidFill>
          <a:latin typeface="Verdana" pitchFamily="34" charset="0"/>
        </a:defRPr>
      </a:lvl9pPr>
    </p:titleStyle>
    <p:bodyStyle>
      <a:lvl1pPr marL="257175" indent="-257175" algn="l" rtl="0" eaLnBrk="0" fontAlgn="base" hangingPunct="0">
        <a:spcBef>
          <a:spcPct val="20000"/>
        </a:spcBef>
        <a:spcAft>
          <a:spcPct val="0"/>
        </a:spcAft>
        <a:buFont typeface="Wingdings" panose="05000000000000000000" pitchFamily="2" charset="2"/>
        <a:buChar char="§"/>
        <a:defRPr sz="1800">
          <a:solidFill>
            <a:schemeClr val="tx1"/>
          </a:solidFill>
          <a:latin typeface="Arial" panose="020B0604020202020204" pitchFamily="34" charset="0"/>
          <a:ea typeface="+mn-ea"/>
          <a:cs typeface="Arial" panose="020B0604020202020204" pitchFamily="34" charset="0"/>
        </a:defRPr>
      </a:lvl1pPr>
      <a:lvl2pPr marL="557213" indent="-214313"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2pPr>
      <a:lvl3pPr marL="857250" indent="-171450"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3pPr>
      <a:lvl4pPr marL="1200150" indent="-171450"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4pPr>
      <a:lvl5pPr marL="1543050" indent="-171450"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5pPr>
      <a:lvl6pPr marL="1885950" indent="-171450" algn="l" rtl="0" fontAlgn="base">
        <a:spcBef>
          <a:spcPct val="20000"/>
        </a:spcBef>
        <a:spcAft>
          <a:spcPct val="0"/>
        </a:spcAft>
        <a:buFont typeface="Wingdings" pitchFamily="2" charset="2"/>
        <a:defRPr sz="1800">
          <a:solidFill>
            <a:schemeClr val="tx1"/>
          </a:solidFill>
          <a:latin typeface="+mn-lt"/>
        </a:defRPr>
      </a:lvl6pPr>
      <a:lvl7pPr marL="2228850" indent="-171450" algn="l" rtl="0" fontAlgn="base">
        <a:spcBef>
          <a:spcPct val="20000"/>
        </a:spcBef>
        <a:spcAft>
          <a:spcPct val="0"/>
        </a:spcAft>
        <a:buFont typeface="Wingdings" pitchFamily="2" charset="2"/>
        <a:defRPr sz="1800">
          <a:solidFill>
            <a:schemeClr val="tx1"/>
          </a:solidFill>
          <a:latin typeface="+mn-lt"/>
        </a:defRPr>
      </a:lvl7pPr>
      <a:lvl8pPr marL="2571750" indent="-171450" algn="l" rtl="0" fontAlgn="base">
        <a:spcBef>
          <a:spcPct val="20000"/>
        </a:spcBef>
        <a:spcAft>
          <a:spcPct val="0"/>
        </a:spcAft>
        <a:buFont typeface="Wingdings" pitchFamily="2" charset="2"/>
        <a:defRPr sz="1800">
          <a:solidFill>
            <a:schemeClr val="tx1"/>
          </a:solidFill>
          <a:latin typeface="+mn-lt"/>
        </a:defRPr>
      </a:lvl8pPr>
      <a:lvl9pPr marL="2914650" indent="-171450" algn="l" rtl="0" fontAlgn="base">
        <a:spcBef>
          <a:spcPct val="20000"/>
        </a:spcBef>
        <a:spcAft>
          <a:spcPct val="0"/>
        </a:spcAft>
        <a:buFont typeface="Wingdings" pitchFamily="2" charset="2"/>
        <a:defRPr sz="18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 name="Picture 10"/>
          <p:cNvPicPr>
            <a:picLocks/>
          </p:cNvPicPr>
          <p:nvPr userDrawn="1"/>
        </p:nvPicPr>
        <p:blipFill>
          <a:blip r:embed="rId17">
            <a:extLst>
              <a:ext uri="{28A0092B-C50C-407E-A947-70E740481C1C}">
                <a14:useLocalDpi xmlns:a14="http://schemas.microsoft.com/office/drawing/2010/main" val="0"/>
              </a:ext>
            </a:extLst>
          </a:blip>
          <a:stretch>
            <a:fillRect/>
          </a:stretch>
        </p:blipFill>
        <p:spPr>
          <a:xfrm>
            <a:off x="0" y="4846500"/>
            <a:ext cx="9144000" cy="315900"/>
          </a:xfrm>
          <a:prstGeom prst="rect">
            <a:avLst/>
          </a:prstGeom>
        </p:spPr>
      </p:pic>
      <p:pic>
        <p:nvPicPr>
          <p:cNvPr id="12" name="Picture 11" descr="Edexcel GCSE (9-1)&#10;Sciences"/>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0" y="0"/>
            <a:ext cx="9144000" cy="513845"/>
          </a:xfrm>
          <a:prstGeom prst="rect">
            <a:avLst/>
          </a:prstGeom>
        </p:spPr>
      </p:pic>
      <p:sp>
        <p:nvSpPr>
          <p:cNvPr id="2050" name="Title Placeholder 1"/>
          <p:cNvSpPr>
            <a:spLocks noGrp="1"/>
          </p:cNvSpPr>
          <p:nvPr>
            <p:ph type="title"/>
          </p:nvPr>
        </p:nvSpPr>
        <p:spPr bwMode="auto">
          <a:xfrm>
            <a:off x="457200" y="702001"/>
            <a:ext cx="8229600" cy="486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dirty="0"/>
              <a:t>Title or banner area</a:t>
            </a:r>
            <a:endParaRPr lang="en-GB" altLang="en-US" dirty="0"/>
          </a:p>
        </p:txBody>
      </p:sp>
      <p:sp>
        <p:nvSpPr>
          <p:cNvPr id="2051" name="Text Placeholder 2"/>
          <p:cNvSpPr>
            <a:spLocks noGrp="1"/>
          </p:cNvSpPr>
          <p:nvPr>
            <p:ph type="body" idx="1"/>
          </p:nvPr>
        </p:nvSpPr>
        <p:spPr bwMode="auto">
          <a:xfrm>
            <a:off x="457200" y="1385101"/>
            <a:ext cx="8229600" cy="3229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dirty="0"/>
              <a:t>Use simple bullet points and lines, with no more than two lines per bullet point if possible.</a:t>
            </a:r>
          </a:p>
          <a:p>
            <a:pPr lvl="0"/>
            <a:r>
              <a:rPr lang="en-GB" altLang="en-US" dirty="0"/>
              <a:t>Try to use a maximum of ten words per line. </a:t>
            </a:r>
          </a:p>
          <a:p>
            <a:pPr lvl="0"/>
            <a:r>
              <a:rPr lang="en-GB" altLang="en-US" dirty="0"/>
              <a:t>Set up generic formatting on this master. </a:t>
            </a:r>
          </a:p>
          <a:p>
            <a:pPr lvl="0"/>
            <a:r>
              <a:rPr lang="en-GB" altLang="en-US" dirty="0"/>
              <a:t>By applying this master to your slides, you’ll maintain consistent font and bullet style.</a:t>
            </a:r>
          </a:p>
          <a:p>
            <a:pPr lvl="0"/>
            <a:r>
              <a:rPr lang="en-GB" altLang="en-US" dirty="0"/>
              <a:t>To change the layout of individual slides, select ‘Slide layout’ and choose the desired layout from the right-hand menu.</a:t>
            </a:r>
          </a:p>
          <a:p>
            <a:pPr lvl="0"/>
            <a:r>
              <a:rPr lang="en-GB" altLang="en-US" dirty="0"/>
              <a:t>Read the PowerPoint guidelines before creating a slide show.</a:t>
            </a:r>
          </a:p>
        </p:txBody>
      </p:sp>
      <p:sp>
        <p:nvSpPr>
          <p:cNvPr id="6" name="TextBox 5"/>
          <p:cNvSpPr txBox="1"/>
          <p:nvPr userDrawn="1"/>
        </p:nvSpPr>
        <p:spPr>
          <a:xfrm>
            <a:off x="1763688" y="124200"/>
            <a:ext cx="1224136" cy="270030"/>
          </a:xfrm>
          <a:prstGeom prst="rect">
            <a:avLst/>
          </a:prstGeom>
          <a:noFill/>
        </p:spPr>
        <p:txBody>
          <a:bodyPr wrap="square" rtlCol="0">
            <a:noAutofit/>
          </a:bodyPr>
          <a:lstStyle/>
          <a:p>
            <a:r>
              <a:rPr lang="en-GB" sz="1800" b="1" dirty="0"/>
              <a:t>SP15a</a:t>
            </a:r>
          </a:p>
        </p:txBody>
      </p:sp>
      <p:sp>
        <p:nvSpPr>
          <p:cNvPr id="16" name="TextBox 15"/>
          <p:cNvSpPr txBox="1"/>
          <p:nvPr userDrawn="1"/>
        </p:nvSpPr>
        <p:spPr>
          <a:xfrm>
            <a:off x="2854474" y="162000"/>
            <a:ext cx="5698976" cy="271550"/>
          </a:xfrm>
          <a:prstGeom prst="rect">
            <a:avLst/>
          </a:prstGeom>
          <a:noFill/>
        </p:spPr>
        <p:txBody>
          <a:bodyPr wrap="square" rtlCol="0">
            <a:noAutofit/>
          </a:bodyPr>
          <a:lstStyle/>
          <a:p>
            <a:r>
              <a:rPr lang="en-GB" sz="1500" b="0" dirty="0"/>
              <a:t>Bending and stretching</a:t>
            </a:r>
          </a:p>
        </p:txBody>
      </p:sp>
      <p:sp>
        <p:nvSpPr>
          <p:cNvPr id="14" name="Footer Placeholder 2"/>
          <p:cNvSpPr>
            <a:spLocks noGrp="1"/>
          </p:cNvSpPr>
          <p:nvPr>
            <p:ph type="ftr" sz="quarter" idx="3"/>
          </p:nvPr>
        </p:nvSpPr>
        <p:spPr>
          <a:xfrm>
            <a:off x="0" y="4846500"/>
            <a:ext cx="9144000" cy="294300"/>
          </a:xfrm>
          <a:prstGeom prst="rect">
            <a:avLst/>
          </a:prstGeom>
        </p:spPr>
        <p:txBody>
          <a:bodyPr vert="horz" lIns="91440" tIns="45720" rIns="91440" bIns="45720" rtlCol="0" anchor="ctr"/>
          <a:lstStyle>
            <a:lvl1pPr algn="ctr">
              <a:defRPr sz="675" b="1">
                <a:solidFill>
                  <a:schemeClr val="tx1"/>
                </a:solidFill>
              </a:defRPr>
            </a:lvl1pPr>
          </a:lstStyle>
          <a:p>
            <a:r>
              <a:rPr lang="en-GB" dirty="0"/>
              <a:t>© Pearson Education Ltd 2017. Copying permitted for purchasing institutions only. This material is not copyright free.</a:t>
            </a:r>
          </a:p>
        </p:txBody>
      </p:sp>
    </p:spTree>
    <p:extLst>
      <p:ext uri="{BB962C8B-B14F-4D97-AF65-F5344CB8AC3E}">
        <p14:creationId xmlns:p14="http://schemas.microsoft.com/office/powerpoint/2010/main" val="3627853469"/>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 id="2147483798" r:id="rId12"/>
    <p:sldLayoutId id="2147483799" r:id="rId13"/>
    <p:sldLayoutId id="2147483800" r:id="rId14"/>
  </p:sldLayoutIdLst>
  <p:transition>
    <p:sndAc>
      <p:stSnd>
        <p:snd r:embed="rId16" name="click.wav"/>
      </p:stSnd>
    </p:sndAc>
  </p:transition>
  <p:hf sldNum="0" hdr="0" dt="0"/>
  <p:txStyles>
    <p:titleStyle>
      <a:lvl1pPr algn="ctr" rtl="0" eaLnBrk="0" fontAlgn="base" hangingPunct="0">
        <a:spcBef>
          <a:spcPct val="0"/>
        </a:spcBef>
        <a:spcAft>
          <a:spcPct val="0"/>
        </a:spcAft>
        <a:defRPr sz="3300">
          <a:solidFill>
            <a:srgbClr val="ED6C28"/>
          </a:solidFill>
          <a:latin typeface="Arial" panose="020B0604020202020204" pitchFamily="34" charset="0"/>
          <a:ea typeface="+mj-ea"/>
          <a:cs typeface="Arial" panose="020B0604020202020204" pitchFamily="34" charset="0"/>
        </a:defRPr>
      </a:lvl1pPr>
      <a:lvl2pPr algn="ctr" rtl="0" eaLnBrk="0" fontAlgn="base" hangingPunct="0">
        <a:spcBef>
          <a:spcPct val="0"/>
        </a:spcBef>
        <a:spcAft>
          <a:spcPct val="0"/>
        </a:spcAft>
        <a:defRPr sz="3300">
          <a:solidFill>
            <a:schemeClr val="tx2"/>
          </a:solidFill>
          <a:latin typeface="Verdana" pitchFamily="34" charset="0"/>
        </a:defRPr>
      </a:lvl2pPr>
      <a:lvl3pPr algn="ctr" rtl="0" eaLnBrk="0" fontAlgn="base" hangingPunct="0">
        <a:spcBef>
          <a:spcPct val="0"/>
        </a:spcBef>
        <a:spcAft>
          <a:spcPct val="0"/>
        </a:spcAft>
        <a:defRPr sz="3300">
          <a:solidFill>
            <a:schemeClr val="tx2"/>
          </a:solidFill>
          <a:latin typeface="Verdana" pitchFamily="34" charset="0"/>
        </a:defRPr>
      </a:lvl3pPr>
      <a:lvl4pPr algn="ctr" rtl="0" eaLnBrk="0" fontAlgn="base" hangingPunct="0">
        <a:spcBef>
          <a:spcPct val="0"/>
        </a:spcBef>
        <a:spcAft>
          <a:spcPct val="0"/>
        </a:spcAft>
        <a:defRPr sz="3300">
          <a:solidFill>
            <a:schemeClr val="tx2"/>
          </a:solidFill>
          <a:latin typeface="Verdana" pitchFamily="34" charset="0"/>
        </a:defRPr>
      </a:lvl4pPr>
      <a:lvl5pPr algn="ctr" rtl="0" eaLnBrk="0" fontAlgn="base" hangingPunct="0">
        <a:spcBef>
          <a:spcPct val="0"/>
        </a:spcBef>
        <a:spcAft>
          <a:spcPct val="0"/>
        </a:spcAft>
        <a:defRPr sz="3300">
          <a:solidFill>
            <a:schemeClr val="tx2"/>
          </a:solidFill>
          <a:latin typeface="Verdana" pitchFamily="34" charset="0"/>
        </a:defRPr>
      </a:lvl5pPr>
      <a:lvl6pPr marL="342900" algn="ctr" rtl="0" fontAlgn="base">
        <a:spcBef>
          <a:spcPct val="0"/>
        </a:spcBef>
        <a:spcAft>
          <a:spcPct val="0"/>
        </a:spcAft>
        <a:defRPr sz="3300">
          <a:solidFill>
            <a:schemeClr val="tx2"/>
          </a:solidFill>
          <a:latin typeface="Verdana" pitchFamily="34" charset="0"/>
        </a:defRPr>
      </a:lvl6pPr>
      <a:lvl7pPr marL="685800" algn="ctr" rtl="0" fontAlgn="base">
        <a:spcBef>
          <a:spcPct val="0"/>
        </a:spcBef>
        <a:spcAft>
          <a:spcPct val="0"/>
        </a:spcAft>
        <a:defRPr sz="3300">
          <a:solidFill>
            <a:schemeClr val="tx2"/>
          </a:solidFill>
          <a:latin typeface="Verdana" pitchFamily="34" charset="0"/>
        </a:defRPr>
      </a:lvl7pPr>
      <a:lvl8pPr marL="1028700" algn="ctr" rtl="0" fontAlgn="base">
        <a:spcBef>
          <a:spcPct val="0"/>
        </a:spcBef>
        <a:spcAft>
          <a:spcPct val="0"/>
        </a:spcAft>
        <a:defRPr sz="3300">
          <a:solidFill>
            <a:schemeClr val="tx2"/>
          </a:solidFill>
          <a:latin typeface="Verdana" pitchFamily="34" charset="0"/>
        </a:defRPr>
      </a:lvl8pPr>
      <a:lvl9pPr marL="1371600" algn="ctr" rtl="0" fontAlgn="base">
        <a:spcBef>
          <a:spcPct val="0"/>
        </a:spcBef>
        <a:spcAft>
          <a:spcPct val="0"/>
        </a:spcAft>
        <a:defRPr sz="3300">
          <a:solidFill>
            <a:schemeClr val="tx2"/>
          </a:solidFill>
          <a:latin typeface="Verdana" pitchFamily="34" charset="0"/>
        </a:defRPr>
      </a:lvl9pPr>
    </p:titleStyle>
    <p:bodyStyle>
      <a:lvl1pPr marL="257175" indent="-257175" algn="l" rtl="0" eaLnBrk="0" fontAlgn="base" hangingPunct="0">
        <a:spcBef>
          <a:spcPct val="20000"/>
        </a:spcBef>
        <a:spcAft>
          <a:spcPct val="0"/>
        </a:spcAft>
        <a:buFont typeface="Wingdings" panose="05000000000000000000" pitchFamily="2" charset="2"/>
        <a:buChar char="§"/>
        <a:defRPr sz="1800">
          <a:solidFill>
            <a:schemeClr val="tx1"/>
          </a:solidFill>
          <a:latin typeface="Arial" panose="020B0604020202020204" pitchFamily="34" charset="0"/>
          <a:ea typeface="+mn-ea"/>
          <a:cs typeface="Arial" panose="020B0604020202020204" pitchFamily="34" charset="0"/>
        </a:defRPr>
      </a:lvl1pPr>
      <a:lvl2pPr marL="557213" indent="-214313"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2pPr>
      <a:lvl3pPr marL="857250" indent="-171450"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3pPr>
      <a:lvl4pPr marL="1200150" indent="-171450"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4pPr>
      <a:lvl5pPr marL="1543050" indent="-171450"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5pPr>
      <a:lvl6pPr marL="1885950" indent="-171450" algn="l" rtl="0" fontAlgn="base">
        <a:spcBef>
          <a:spcPct val="20000"/>
        </a:spcBef>
        <a:spcAft>
          <a:spcPct val="0"/>
        </a:spcAft>
        <a:buFont typeface="Wingdings" pitchFamily="2" charset="2"/>
        <a:defRPr sz="1800">
          <a:solidFill>
            <a:schemeClr val="tx1"/>
          </a:solidFill>
          <a:latin typeface="+mn-lt"/>
        </a:defRPr>
      </a:lvl6pPr>
      <a:lvl7pPr marL="2228850" indent="-171450" algn="l" rtl="0" fontAlgn="base">
        <a:spcBef>
          <a:spcPct val="20000"/>
        </a:spcBef>
        <a:spcAft>
          <a:spcPct val="0"/>
        </a:spcAft>
        <a:buFont typeface="Wingdings" pitchFamily="2" charset="2"/>
        <a:defRPr sz="1800">
          <a:solidFill>
            <a:schemeClr val="tx1"/>
          </a:solidFill>
          <a:latin typeface="+mn-lt"/>
        </a:defRPr>
      </a:lvl7pPr>
      <a:lvl8pPr marL="2571750" indent="-171450" algn="l" rtl="0" fontAlgn="base">
        <a:spcBef>
          <a:spcPct val="20000"/>
        </a:spcBef>
        <a:spcAft>
          <a:spcPct val="0"/>
        </a:spcAft>
        <a:buFont typeface="Wingdings" pitchFamily="2" charset="2"/>
        <a:defRPr sz="1800">
          <a:solidFill>
            <a:schemeClr val="tx1"/>
          </a:solidFill>
          <a:latin typeface="+mn-lt"/>
        </a:defRPr>
      </a:lvl8pPr>
      <a:lvl9pPr marL="2914650" indent="-171450" algn="l" rtl="0" fontAlgn="base">
        <a:spcBef>
          <a:spcPct val="20000"/>
        </a:spcBef>
        <a:spcAft>
          <a:spcPct val="0"/>
        </a:spcAft>
        <a:buFont typeface="Wingdings" pitchFamily="2" charset="2"/>
        <a:defRPr sz="18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4758" name="Rectangle 3">
            <a:extLst>
              <a:ext uri="{FF2B5EF4-FFF2-40B4-BE49-F238E27FC236}">
                <a16:creationId xmlns:a16="http://schemas.microsoft.com/office/drawing/2014/main" id="{FF565328-164E-6644-9D87-4690EA73B8F2}"/>
              </a:ext>
            </a:extLst>
          </p:cNvPr>
          <p:cNvSpPr>
            <a:spLocks noGrp="1" noChangeArrowheads="1"/>
          </p:cNvSpPr>
          <p:nvPr>
            <p:ph type="title"/>
          </p:nvPr>
        </p:nvSpPr>
        <p:spPr bwMode="auto">
          <a:xfrm>
            <a:off x="395288" y="627460"/>
            <a:ext cx="8229600" cy="540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Title or banner area</a:t>
            </a:r>
          </a:p>
        </p:txBody>
      </p:sp>
      <p:sp>
        <p:nvSpPr>
          <p:cNvPr id="74759" name="Rectangle 4">
            <a:extLst>
              <a:ext uri="{FF2B5EF4-FFF2-40B4-BE49-F238E27FC236}">
                <a16:creationId xmlns:a16="http://schemas.microsoft.com/office/drawing/2014/main" id="{C0B510BF-3E77-9D40-A07D-52DE0067A97D}"/>
              </a:ext>
            </a:extLst>
          </p:cNvPr>
          <p:cNvSpPr>
            <a:spLocks noGrp="1" noChangeArrowheads="1"/>
          </p:cNvSpPr>
          <p:nvPr>
            <p:ph type="body" idx="1"/>
          </p:nvPr>
        </p:nvSpPr>
        <p:spPr bwMode="auto">
          <a:xfrm>
            <a:off x="468314" y="1383507"/>
            <a:ext cx="8207375" cy="3178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Use simple bullet points and lines, with no more than two lines per bullet point if possible.</a:t>
            </a:r>
          </a:p>
          <a:p>
            <a:pPr lvl="0"/>
            <a:r>
              <a:rPr lang="en-GB" altLang="en-US"/>
              <a:t>Try to use a maximum of ten words per line. </a:t>
            </a:r>
          </a:p>
          <a:p>
            <a:pPr lvl="0"/>
            <a:r>
              <a:rPr lang="en-GB" altLang="en-US"/>
              <a:t>Set up generic formatting on this master. </a:t>
            </a:r>
          </a:p>
          <a:p>
            <a:pPr lvl="0"/>
            <a:r>
              <a:rPr lang="en-GB" altLang="en-US"/>
              <a:t>By applying this master to your slides, you’ll maintain consistent font and bullet style.</a:t>
            </a:r>
          </a:p>
          <a:p>
            <a:pPr lvl="0"/>
            <a:r>
              <a:rPr lang="en-GB" altLang="en-US"/>
              <a:t>To change the layout of individual slides, select ‘Slide layout’ and choose the desired layout from the right-hand menu.</a:t>
            </a:r>
          </a:p>
          <a:p>
            <a:pPr lvl="0"/>
            <a:r>
              <a:rPr lang="en-GB" altLang="en-US"/>
              <a:t>Read the PowerPoint guidelines before creating a slide show.</a:t>
            </a:r>
          </a:p>
          <a:p>
            <a:pPr lvl="0"/>
            <a:endParaRPr lang="en-GB" altLang="en-US"/>
          </a:p>
        </p:txBody>
      </p:sp>
      <p:sp>
        <p:nvSpPr>
          <p:cNvPr id="13" name="Rectangle 5">
            <a:extLst>
              <a:ext uri="{FF2B5EF4-FFF2-40B4-BE49-F238E27FC236}">
                <a16:creationId xmlns:a16="http://schemas.microsoft.com/office/drawing/2014/main" id="{35BBD303-34BD-C049-A2C2-E821FAC69B66}"/>
              </a:ext>
            </a:extLst>
          </p:cNvPr>
          <p:cNvSpPr>
            <a:spLocks noGrp="1" noChangeArrowheads="1"/>
          </p:cNvSpPr>
          <p:nvPr>
            <p:ph type="ftr" sz="quarter" idx="3"/>
          </p:nvPr>
        </p:nvSpPr>
        <p:spPr bwMode="white">
          <a:xfrm>
            <a:off x="468314" y="4893469"/>
            <a:ext cx="8207375" cy="216694"/>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defRPr sz="750">
                <a:solidFill>
                  <a:schemeClr val="bg1"/>
                </a:solidFill>
                <a:latin typeface="Arial" charset="0"/>
                <a:cs typeface="+mn-cs"/>
              </a:defRPr>
            </a:lvl1pPr>
          </a:lstStyle>
          <a:p>
            <a:pPr>
              <a:defRPr/>
            </a:pPr>
            <a:r>
              <a:rPr lang="en-GB"/>
              <a:t>© Pearson Education Ltd 2014. Copying permitted for purchasing institution only.  This material is not copyright free.</a:t>
            </a:r>
          </a:p>
        </p:txBody>
      </p:sp>
    </p:spTree>
    <p:extLst>
      <p:ext uri="{BB962C8B-B14F-4D97-AF65-F5344CB8AC3E}">
        <p14:creationId xmlns:p14="http://schemas.microsoft.com/office/powerpoint/2010/main" val="3933723108"/>
      </p:ext>
    </p:extLst>
  </p:cSld>
  <p:clrMap bg1="lt1" tx1="dk1" bg2="lt2" tx2="dk2" accent1="accent1" accent2="accent2" accent3="accent3" accent4="accent4" accent5="accent5" accent6="accent6" hlink="hlink" folHlink="folHlink"/>
  <p:sldLayoutIdLst>
    <p:sldLayoutId id="2147483802" r:id="rId1"/>
  </p:sldLayoutIdLst>
  <p:transition>
    <p:sndAc>
      <p:stSnd>
        <p:snd r:embed="rId3" name="click.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47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475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475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7475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74759">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7475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9" grpId="0" build="p" autoUpdateAnimBg="0">
        <p:tmplLst>
          <p:tmpl lvl="1">
            <p:tnLst>
              <p:par>
                <p:cTn presetID="1" presetClass="entr" presetSubtype="0" fill="hold" nodeType="clickEffect">
                  <p:stCondLst>
                    <p:cond delay="0"/>
                  </p:stCondLst>
                  <p:childTnLst>
                    <p:set>
                      <p:cBhvr>
                        <p:cTn dur="1" fill="hold">
                          <p:stCondLst>
                            <p:cond delay="499"/>
                          </p:stCondLst>
                        </p:cTn>
                        <p:tgtEl>
                          <p:spTgt spid="74759"/>
                        </p:tgtEl>
                        <p:attrNameLst>
                          <p:attrName>style.visibility</p:attrName>
                        </p:attrNameLst>
                      </p:cBhvr>
                      <p:to>
                        <p:strVal val="visible"/>
                      </p:to>
                    </p:set>
                  </p:childTnLst>
                </p:cTn>
              </p:par>
            </p:tnLst>
          </p:tmpl>
        </p:tmplLst>
      </p:bldP>
    </p:bldLst>
  </p:timing>
  <p:hf sldNum="0" hdr="0" dt="0"/>
  <p:txStyles>
    <p:titleStyle>
      <a:lvl1pPr algn="ctr" rtl="0" eaLnBrk="0" fontAlgn="base" hangingPunct="0">
        <a:spcBef>
          <a:spcPct val="0"/>
        </a:spcBef>
        <a:spcAft>
          <a:spcPct val="0"/>
        </a:spcAft>
        <a:defRPr sz="3300">
          <a:solidFill>
            <a:srgbClr val="934C74"/>
          </a:solidFill>
          <a:latin typeface="+mj-lt"/>
          <a:ea typeface="+mj-ea"/>
          <a:cs typeface="+mj-cs"/>
        </a:defRPr>
      </a:lvl1pPr>
      <a:lvl2pPr algn="ctr" rtl="0" eaLnBrk="0" fontAlgn="base" hangingPunct="0">
        <a:spcBef>
          <a:spcPct val="0"/>
        </a:spcBef>
        <a:spcAft>
          <a:spcPct val="0"/>
        </a:spcAft>
        <a:defRPr sz="3300">
          <a:solidFill>
            <a:srgbClr val="934C74"/>
          </a:solidFill>
          <a:latin typeface="Arial" charset="0"/>
        </a:defRPr>
      </a:lvl2pPr>
      <a:lvl3pPr algn="ctr" rtl="0" eaLnBrk="0" fontAlgn="base" hangingPunct="0">
        <a:spcBef>
          <a:spcPct val="0"/>
        </a:spcBef>
        <a:spcAft>
          <a:spcPct val="0"/>
        </a:spcAft>
        <a:defRPr sz="3300">
          <a:solidFill>
            <a:srgbClr val="934C74"/>
          </a:solidFill>
          <a:latin typeface="Arial" charset="0"/>
        </a:defRPr>
      </a:lvl3pPr>
      <a:lvl4pPr algn="ctr" rtl="0" eaLnBrk="0" fontAlgn="base" hangingPunct="0">
        <a:spcBef>
          <a:spcPct val="0"/>
        </a:spcBef>
        <a:spcAft>
          <a:spcPct val="0"/>
        </a:spcAft>
        <a:defRPr sz="3300">
          <a:solidFill>
            <a:srgbClr val="934C74"/>
          </a:solidFill>
          <a:latin typeface="Arial" charset="0"/>
        </a:defRPr>
      </a:lvl4pPr>
      <a:lvl5pPr algn="ctr" rtl="0" eaLnBrk="0" fontAlgn="base" hangingPunct="0">
        <a:spcBef>
          <a:spcPct val="0"/>
        </a:spcBef>
        <a:spcAft>
          <a:spcPct val="0"/>
        </a:spcAft>
        <a:defRPr sz="3300">
          <a:solidFill>
            <a:srgbClr val="934C74"/>
          </a:solidFill>
          <a:latin typeface="Arial" charset="0"/>
        </a:defRPr>
      </a:lvl5pPr>
      <a:lvl6pPr marL="342900" algn="ctr" rtl="0" fontAlgn="base">
        <a:spcBef>
          <a:spcPct val="0"/>
        </a:spcBef>
        <a:spcAft>
          <a:spcPct val="0"/>
        </a:spcAft>
        <a:defRPr sz="3300">
          <a:solidFill>
            <a:srgbClr val="934C74"/>
          </a:solidFill>
          <a:latin typeface="Arial" charset="0"/>
        </a:defRPr>
      </a:lvl6pPr>
      <a:lvl7pPr marL="685800" algn="ctr" rtl="0" fontAlgn="base">
        <a:spcBef>
          <a:spcPct val="0"/>
        </a:spcBef>
        <a:spcAft>
          <a:spcPct val="0"/>
        </a:spcAft>
        <a:defRPr sz="3300">
          <a:solidFill>
            <a:srgbClr val="934C74"/>
          </a:solidFill>
          <a:latin typeface="Arial" charset="0"/>
        </a:defRPr>
      </a:lvl7pPr>
      <a:lvl8pPr marL="1028700" algn="ctr" rtl="0" fontAlgn="base">
        <a:spcBef>
          <a:spcPct val="0"/>
        </a:spcBef>
        <a:spcAft>
          <a:spcPct val="0"/>
        </a:spcAft>
        <a:defRPr sz="3300">
          <a:solidFill>
            <a:srgbClr val="934C74"/>
          </a:solidFill>
          <a:latin typeface="Arial" charset="0"/>
        </a:defRPr>
      </a:lvl8pPr>
      <a:lvl9pPr marL="1371600" algn="ctr" rtl="0" fontAlgn="base">
        <a:spcBef>
          <a:spcPct val="0"/>
        </a:spcBef>
        <a:spcAft>
          <a:spcPct val="0"/>
        </a:spcAft>
        <a:defRPr sz="3300">
          <a:solidFill>
            <a:srgbClr val="934C74"/>
          </a:solidFill>
          <a:latin typeface="Arial" charset="0"/>
        </a:defRPr>
      </a:lvl9pPr>
    </p:titleStyle>
    <p:bodyStyle>
      <a:lvl1pPr marL="257175" indent="-257175" algn="l" rtl="0" eaLnBrk="0" fontAlgn="base" hangingPunct="0">
        <a:spcBef>
          <a:spcPct val="20000"/>
        </a:spcBef>
        <a:spcAft>
          <a:spcPct val="0"/>
        </a:spcAft>
        <a:buFont typeface="Wingdings" pitchFamily="2" charset="2"/>
        <a:buChar char="§"/>
        <a:defRPr sz="1800">
          <a:solidFill>
            <a:schemeClr val="tx1"/>
          </a:solidFill>
          <a:latin typeface="+mn-lt"/>
          <a:ea typeface="+mn-ea"/>
          <a:cs typeface="+mn-cs"/>
        </a:defRPr>
      </a:lvl1pPr>
      <a:lvl2pPr marL="557213" indent="-214313" algn="l" rtl="0" eaLnBrk="0" fontAlgn="base" hangingPunct="0">
        <a:spcBef>
          <a:spcPct val="20000"/>
        </a:spcBef>
        <a:spcAft>
          <a:spcPct val="0"/>
        </a:spcAft>
        <a:buFont typeface="Wingdings" pitchFamily="2" charset="2"/>
        <a:buChar char="§"/>
        <a:defRPr sz="1800">
          <a:solidFill>
            <a:schemeClr val="tx1"/>
          </a:solidFill>
          <a:latin typeface="+mn-lt"/>
        </a:defRPr>
      </a:lvl2pPr>
      <a:lvl3pPr marL="857250" indent="-171450" algn="l" rtl="0" eaLnBrk="0" fontAlgn="base" hangingPunct="0">
        <a:spcBef>
          <a:spcPct val="20000"/>
        </a:spcBef>
        <a:spcAft>
          <a:spcPct val="0"/>
        </a:spcAft>
        <a:buFont typeface="Wingdings" pitchFamily="2" charset="2"/>
        <a:buChar char="§"/>
        <a:defRPr sz="1800">
          <a:solidFill>
            <a:schemeClr val="tx1"/>
          </a:solidFill>
          <a:latin typeface="+mn-lt"/>
        </a:defRPr>
      </a:lvl3pPr>
      <a:lvl4pPr marL="1200150" indent="-171450" algn="l" rtl="0" eaLnBrk="0" fontAlgn="base" hangingPunct="0">
        <a:spcBef>
          <a:spcPct val="20000"/>
        </a:spcBef>
        <a:spcAft>
          <a:spcPct val="0"/>
        </a:spcAft>
        <a:buFont typeface="Wingdings" pitchFamily="2" charset="2"/>
        <a:buChar char="§"/>
        <a:defRPr sz="1800">
          <a:solidFill>
            <a:schemeClr val="tx1"/>
          </a:solidFill>
          <a:latin typeface="+mn-lt"/>
        </a:defRPr>
      </a:lvl4pPr>
      <a:lvl5pPr marL="1543050" indent="-171450" algn="l" rtl="0" eaLnBrk="0" fontAlgn="base" hangingPunct="0">
        <a:spcBef>
          <a:spcPct val="20000"/>
        </a:spcBef>
        <a:spcAft>
          <a:spcPct val="0"/>
        </a:spcAft>
        <a:buFont typeface="Wingdings" pitchFamily="2" charset="2"/>
        <a:buChar char="»"/>
        <a:defRPr sz="1800">
          <a:solidFill>
            <a:schemeClr val="tx1"/>
          </a:solidFill>
          <a:latin typeface="+mn-lt"/>
        </a:defRPr>
      </a:lvl5pPr>
      <a:lvl6pPr marL="1885950" indent="-171450" algn="l" rtl="0" fontAlgn="base">
        <a:spcBef>
          <a:spcPct val="20000"/>
        </a:spcBef>
        <a:spcAft>
          <a:spcPct val="0"/>
        </a:spcAft>
        <a:buFont typeface="Wingdings" pitchFamily="2" charset="2"/>
        <a:defRPr sz="1800">
          <a:solidFill>
            <a:schemeClr val="tx1"/>
          </a:solidFill>
          <a:latin typeface="+mn-lt"/>
        </a:defRPr>
      </a:lvl6pPr>
      <a:lvl7pPr marL="2228850" indent="-171450" algn="l" rtl="0" fontAlgn="base">
        <a:spcBef>
          <a:spcPct val="20000"/>
        </a:spcBef>
        <a:spcAft>
          <a:spcPct val="0"/>
        </a:spcAft>
        <a:buFont typeface="Wingdings" pitchFamily="2" charset="2"/>
        <a:defRPr sz="1800">
          <a:solidFill>
            <a:schemeClr val="tx1"/>
          </a:solidFill>
          <a:latin typeface="+mn-lt"/>
        </a:defRPr>
      </a:lvl7pPr>
      <a:lvl8pPr marL="2571750" indent="-171450" algn="l" rtl="0" fontAlgn="base">
        <a:spcBef>
          <a:spcPct val="20000"/>
        </a:spcBef>
        <a:spcAft>
          <a:spcPct val="0"/>
        </a:spcAft>
        <a:buFont typeface="Wingdings" pitchFamily="2" charset="2"/>
        <a:defRPr sz="1800">
          <a:solidFill>
            <a:schemeClr val="tx1"/>
          </a:solidFill>
          <a:latin typeface="+mn-lt"/>
        </a:defRPr>
      </a:lvl8pPr>
      <a:lvl9pPr marL="2914650" indent="-171450" algn="l" rtl="0" fontAlgn="base">
        <a:spcBef>
          <a:spcPct val="20000"/>
        </a:spcBef>
        <a:spcAft>
          <a:spcPct val="0"/>
        </a:spcAft>
        <a:buFont typeface="Wingdings" pitchFamily="2" charset="2"/>
        <a:defRPr sz="18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45" name="Rectangle 3">
            <a:extLst>
              <a:ext uri="{FF2B5EF4-FFF2-40B4-BE49-F238E27FC236}">
                <a16:creationId xmlns:a16="http://schemas.microsoft.com/office/drawing/2014/main" id="{03D972B7-C966-604E-9ED9-E0CAF611D6C2}"/>
              </a:ext>
            </a:extLst>
          </p:cNvPr>
          <p:cNvSpPr>
            <a:spLocks noGrp="1" noChangeArrowheads="1"/>
          </p:cNvSpPr>
          <p:nvPr>
            <p:ph type="title"/>
          </p:nvPr>
        </p:nvSpPr>
        <p:spPr bwMode="auto">
          <a:xfrm>
            <a:off x="395288" y="627460"/>
            <a:ext cx="8229600" cy="540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Title or banner area</a:t>
            </a:r>
          </a:p>
        </p:txBody>
      </p:sp>
      <p:sp>
        <p:nvSpPr>
          <p:cNvPr id="61446" name="Rectangle 4">
            <a:extLst>
              <a:ext uri="{FF2B5EF4-FFF2-40B4-BE49-F238E27FC236}">
                <a16:creationId xmlns:a16="http://schemas.microsoft.com/office/drawing/2014/main" id="{2FB101AB-3FF8-AB4C-AA60-66F8319174CD}"/>
              </a:ext>
            </a:extLst>
          </p:cNvPr>
          <p:cNvSpPr>
            <a:spLocks noGrp="1" noChangeArrowheads="1"/>
          </p:cNvSpPr>
          <p:nvPr>
            <p:ph type="body" idx="1"/>
          </p:nvPr>
        </p:nvSpPr>
        <p:spPr bwMode="auto">
          <a:xfrm>
            <a:off x="468314" y="1383507"/>
            <a:ext cx="8207375" cy="3178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Use simple bullet points and lines, with no more than two lines per bullet point if possible.</a:t>
            </a:r>
          </a:p>
          <a:p>
            <a:pPr lvl="0"/>
            <a:r>
              <a:rPr lang="en-GB" altLang="en-US"/>
              <a:t>Try to use a maximum of ten words per line. </a:t>
            </a:r>
          </a:p>
          <a:p>
            <a:pPr lvl="0"/>
            <a:r>
              <a:rPr lang="en-GB" altLang="en-US"/>
              <a:t>Set up generic formatting on this master. </a:t>
            </a:r>
          </a:p>
          <a:p>
            <a:pPr lvl="0"/>
            <a:r>
              <a:rPr lang="en-GB" altLang="en-US"/>
              <a:t>By applying this master to your slides, you’ll maintain consistent font and bullet style.</a:t>
            </a:r>
          </a:p>
          <a:p>
            <a:pPr lvl="0"/>
            <a:r>
              <a:rPr lang="en-GB" altLang="en-US"/>
              <a:t>To change the layout of individual slides, select ‘Slide layout’ and choose the desired layout from the right-hand menu.</a:t>
            </a:r>
          </a:p>
          <a:p>
            <a:pPr lvl="0"/>
            <a:r>
              <a:rPr lang="en-GB" altLang="en-US"/>
              <a:t>Read the PowerPoint guidelines before creating a slide show.</a:t>
            </a:r>
          </a:p>
          <a:p>
            <a:pPr lvl="0"/>
            <a:endParaRPr lang="en-GB" altLang="en-US"/>
          </a:p>
        </p:txBody>
      </p:sp>
      <p:sp>
        <p:nvSpPr>
          <p:cNvPr id="11" name="Rectangle 5">
            <a:extLst>
              <a:ext uri="{FF2B5EF4-FFF2-40B4-BE49-F238E27FC236}">
                <a16:creationId xmlns:a16="http://schemas.microsoft.com/office/drawing/2014/main" id="{8446E8AE-2BA4-5949-A23C-B92CC1E56E9F}"/>
              </a:ext>
            </a:extLst>
          </p:cNvPr>
          <p:cNvSpPr>
            <a:spLocks noGrp="1" noChangeArrowheads="1"/>
          </p:cNvSpPr>
          <p:nvPr>
            <p:ph type="ftr" sz="quarter" idx="3"/>
          </p:nvPr>
        </p:nvSpPr>
        <p:spPr bwMode="white">
          <a:xfrm>
            <a:off x="468314" y="4893469"/>
            <a:ext cx="8207375" cy="216694"/>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defRPr sz="750">
                <a:solidFill>
                  <a:schemeClr val="bg1"/>
                </a:solidFill>
                <a:latin typeface="Arial" charset="0"/>
                <a:cs typeface="+mn-cs"/>
              </a:defRPr>
            </a:lvl1pPr>
          </a:lstStyle>
          <a:p>
            <a:pPr>
              <a:defRPr/>
            </a:pPr>
            <a:r>
              <a:rPr lang="en-GB"/>
              <a:t>© Pearson Education Ltd 2014. Copying permitted for purchasing institution only.  This material is not copyright free.</a:t>
            </a:r>
          </a:p>
        </p:txBody>
      </p:sp>
    </p:spTree>
    <p:extLst>
      <p:ext uri="{BB962C8B-B14F-4D97-AF65-F5344CB8AC3E}">
        <p14:creationId xmlns:p14="http://schemas.microsoft.com/office/powerpoint/2010/main" val="89302033"/>
      </p:ext>
    </p:extLst>
  </p:cSld>
  <p:clrMap bg1="lt1" tx1="dk1" bg2="lt2" tx2="dk2" accent1="accent1" accent2="accent2" accent3="accent3" accent4="accent4" accent5="accent5" accent6="accent6" hlink="hlink" folHlink="folHlink"/>
  <p:sldLayoutIdLst>
    <p:sldLayoutId id="2147483804" r:id="rId1"/>
  </p:sldLayoutIdLst>
  <p:transition>
    <p:sndAc>
      <p:stSnd>
        <p:snd r:embed="rId3" name="click.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144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144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1446">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1446">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61446">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6144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6" grpId="0" build="p" autoUpdateAnimBg="0">
        <p:tmplLst>
          <p:tmpl lvl="1">
            <p:tnLst>
              <p:par>
                <p:cTn presetID="1" presetClass="entr" presetSubtype="0" fill="hold" nodeType="clickEffect">
                  <p:stCondLst>
                    <p:cond delay="0"/>
                  </p:stCondLst>
                  <p:childTnLst>
                    <p:set>
                      <p:cBhvr>
                        <p:cTn dur="1" fill="hold">
                          <p:stCondLst>
                            <p:cond delay="499"/>
                          </p:stCondLst>
                        </p:cTn>
                        <p:tgtEl>
                          <p:spTgt spid="61446"/>
                        </p:tgtEl>
                        <p:attrNameLst>
                          <p:attrName>style.visibility</p:attrName>
                        </p:attrNameLst>
                      </p:cBhvr>
                      <p:to>
                        <p:strVal val="visible"/>
                      </p:to>
                    </p:set>
                  </p:childTnLst>
                </p:cTn>
              </p:par>
            </p:tnLst>
          </p:tmpl>
        </p:tmplLst>
      </p:bldP>
    </p:bldLst>
  </p:timing>
  <p:hf sldNum="0" hdr="0" dt="0"/>
  <p:txStyles>
    <p:titleStyle>
      <a:lvl1pPr algn="ctr" rtl="0" eaLnBrk="0" fontAlgn="base" hangingPunct="0">
        <a:spcBef>
          <a:spcPct val="0"/>
        </a:spcBef>
        <a:spcAft>
          <a:spcPct val="0"/>
        </a:spcAft>
        <a:defRPr sz="3300">
          <a:solidFill>
            <a:srgbClr val="934C74"/>
          </a:solidFill>
          <a:latin typeface="+mj-lt"/>
          <a:ea typeface="+mj-ea"/>
          <a:cs typeface="+mj-cs"/>
        </a:defRPr>
      </a:lvl1pPr>
      <a:lvl2pPr algn="ctr" rtl="0" eaLnBrk="0" fontAlgn="base" hangingPunct="0">
        <a:spcBef>
          <a:spcPct val="0"/>
        </a:spcBef>
        <a:spcAft>
          <a:spcPct val="0"/>
        </a:spcAft>
        <a:defRPr sz="3300">
          <a:solidFill>
            <a:srgbClr val="934C74"/>
          </a:solidFill>
          <a:latin typeface="Arial" charset="0"/>
        </a:defRPr>
      </a:lvl2pPr>
      <a:lvl3pPr algn="ctr" rtl="0" eaLnBrk="0" fontAlgn="base" hangingPunct="0">
        <a:spcBef>
          <a:spcPct val="0"/>
        </a:spcBef>
        <a:spcAft>
          <a:spcPct val="0"/>
        </a:spcAft>
        <a:defRPr sz="3300">
          <a:solidFill>
            <a:srgbClr val="934C74"/>
          </a:solidFill>
          <a:latin typeface="Arial" charset="0"/>
        </a:defRPr>
      </a:lvl3pPr>
      <a:lvl4pPr algn="ctr" rtl="0" eaLnBrk="0" fontAlgn="base" hangingPunct="0">
        <a:spcBef>
          <a:spcPct val="0"/>
        </a:spcBef>
        <a:spcAft>
          <a:spcPct val="0"/>
        </a:spcAft>
        <a:defRPr sz="3300">
          <a:solidFill>
            <a:srgbClr val="934C74"/>
          </a:solidFill>
          <a:latin typeface="Arial" charset="0"/>
        </a:defRPr>
      </a:lvl4pPr>
      <a:lvl5pPr algn="ctr" rtl="0" eaLnBrk="0" fontAlgn="base" hangingPunct="0">
        <a:spcBef>
          <a:spcPct val="0"/>
        </a:spcBef>
        <a:spcAft>
          <a:spcPct val="0"/>
        </a:spcAft>
        <a:defRPr sz="3300">
          <a:solidFill>
            <a:srgbClr val="934C74"/>
          </a:solidFill>
          <a:latin typeface="Arial" charset="0"/>
        </a:defRPr>
      </a:lvl5pPr>
      <a:lvl6pPr marL="342900" algn="ctr" rtl="0" fontAlgn="base">
        <a:spcBef>
          <a:spcPct val="0"/>
        </a:spcBef>
        <a:spcAft>
          <a:spcPct val="0"/>
        </a:spcAft>
        <a:defRPr sz="3300">
          <a:solidFill>
            <a:srgbClr val="934C74"/>
          </a:solidFill>
          <a:latin typeface="Arial" charset="0"/>
        </a:defRPr>
      </a:lvl6pPr>
      <a:lvl7pPr marL="685800" algn="ctr" rtl="0" fontAlgn="base">
        <a:spcBef>
          <a:spcPct val="0"/>
        </a:spcBef>
        <a:spcAft>
          <a:spcPct val="0"/>
        </a:spcAft>
        <a:defRPr sz="3300">
          <a:solidFill>
            <a:srgbClr val="934C74"/>
          </a:solidFill>
          <a:latin typeface="Arial" charset="0"/>
        </a:defRPr>
      </a:lvl7pPr>
      <a:lvl8pPr marL="1028700" algn="ctr" rtl="0" fontAlgn="base">
        <a:spcBef>
          <a:spcPct val="0"/>
        </a:spcBef>
        <a:spcAft>
          <a:spcPct val="0"/>
        </a:spcAft>
        <a:defRPr sz="3300">
          <a:solidFill>
            <a:srgbClr val="934C74"/>
          </a:solidFill>
          <a:latin typeface="Arial" charset="0"/>
        </a:defRPr>
      </a:lvl8pPr>
      <a:lvl9pPr marL="1371600" algn="ctr" rtl="0" fontAlgn="base">
        <a:spcBef>
          <a:spcPct val="0"/>
        </a:spcBef>
        <a:spcAft>
          <a:spcPct val="0"/>
        </a:spcAft>
        <a:defRPr sz="3300">
          <a:solidFill>
            <a:srgbClr val="934C74"/>
          </a:solidFill>
          <a:latin typeface="Arial" charset="0"/>
        </a:defRPr>
      </a:lvl9pPr>
    </p:titleStyle>
    <p:bodyStyle>
      <a:lvl1pPr marL="257175" indent="-257175" algn="l" rtl="0" eaLnBrk="0" fontAlgn="base" hangingPunct="0">
        <a:spcBef>
          <a:spcPct val="20000"/>
        </a:spcBef>
        <a:spcAft>
          <a:spcPct val="0"/>
        </a:spcAft>
        <a:buFont typeface="Wingdings" pitchFamily="2" charset="2"/>
        <a:buChar char="§"/>
        <a:defRPr sz="1800">
          <a:solidFill>
            <a:schemeClr val="tx1"/>
          </a:solidFill>
          <a:latin typeface="+mn-lt"/>
          <a:ea typeface="+mn-ea"/>
          <a:cs typeface="+mn-cs"/>
        </a:defRPr>
      </a:lvl1pPr>
      <a:lvl2pPr marL="557213" indent="-214313" algn="l" rtl="0" eaLnBrk="0" fontAlgn="base" hangingPunct="0">
        <a:spcBef>
          <a:spcPct val="20000"/>
        </a:spcBef>
        <a:spcAft>
          <a:spcPct val="0"/>
        </a:spcAft>
        <a:buFont typeface="Wingdings" pitchFamily="2" charset="2"/>
        <a:buChar char="§"/>
        <a:defRPr sz="1800">
          <a:solidFill>
            <a:schemeClr val="tx1"/>
          </a:solidFill>
          <a:latin typeface="+mn-lt"/>
        </a:defRPr>
      </a:lvl2pPr>
      <a:lvl3pPr marL="857250" indent="-171450" algn="l" rtl="0" eaLnBrk="0" fontAlgn="base" hangingPunct="0">
        <a:spcBef>
          <a:spcPct val="20000"/>
        </a:spcBef>
        <a:spcAft>
          <a:spcPct val="0"/>
        </a:spcAft>
        <a:buFont typeface="Wingdings" pitchFamily="2" charset="2"/>
        <a:buChar char="§"/>
        <a:defRPr sz="1800">
          <a:solidFill>
            <a:schemeClr val="tx1"/>
          </a:solidFill>
          <a:latin typeface="+mn-lt"/>
        </a:defRPr>
      </a:lvl3pPr>
      <a:lvl4pPr marL="1200150" indent="-171450" algn="l" rtl="0" eaLnBrk="0" fontAlgn="base" hangingPunct="0">
        <a:spcBef>
          <a:spcPct val="20000"/>
        </a:spcBef>
        <a:spcAft>
          <a:spcPct val="0"/>
        </a:spcAft>
        <a:buFont typeface="Wingdings" pitchFamily="2" charset="2"/>
        <a:buChar char="§"/>
        <a:defRPr sz="1800">
          <a:solidFill>
            <a:schemeClr val="tx1"/>
          </a:solidFill>
          <a:latin typeface="+mn-lt"/>
        </a:defRPr>
      </a:lvl4pPr>
      <a:lvl5pPr marL="1543050" indent="-171450" algn="l" rtl="0" eaLnBrk="0" fontAlgn="base" hangingPunct="0">
        <a:spcBef>
          <a:spcPct val="20000"/>
        </a:spcBef>
        <a:spcAft>
          <a:spcPct val="0"/>
        </a:spcAft>
        <a:buFont typeface="Wingdings" pitchFamily="2" charset="2"/>
        <a:buChar char="»"/>
        <a:defRPr sz="1800">
          <a:solidFill>
            <a:schemeClr val="tx1"/>
          </a:solidFill>
          <a:latin typeface="+mn-lt"/>
        </a:defRPr>
      </a:lvl5pPr>
      <a:lvl6pPr marL="1885950" indent="-171450" algn="l" rtl="0" fontAlgn="base">
        <a:spcBef>
          <a:spcPct val="20000"/>
        </a:spcBef>
        <a:spcAft>
          <a:spcPct val="0"/>
        </a:spcAft>
        <a:buFont typeface="Wingdings" pitchFamily="2" charset="2"/>
        <a:defRPr sz="1800">
          <a:solidFill>
            <a:schemeClr val="tx1"/>
          </a:solidFill>
          <a:latin typeface="+mn-lt"/>
        </a:defRPr>
      </a:lvl6pPr>
      <a:lvl7pPr marL="2228850" indent="-171450" algn="l" rtl="0" fontAlgn="base">
        <a:spcBef>
          <a:spcPct val="20000"/>
        </a:spcBef>
        <a:spcAft>
          <a:spcPct val="0"/>
        </a:spcAft>
        <a:buFont typeface="Wingdings" pitchFamily="2" charset="2"/>
        <a:defRPr sz="1800">
          <a:solidFill>
            <a:schemeClr val="tx1"/>
          </a:solidFill>
          <a:latin typeface="+mn-lt"/>
        </a:defRPr>
      </a:lvl7pPr>
      <a:lvl8pPr marL="2571750" indent="-171450" algn="l" rtl="0" fontAlgn="base">
        <a:spcBef>
          <a:spcPct val="20000"/>
        </a:spcBef>
        <a:spcAft>
          <a:spcPct val="0"/>
        </a:spcAft>
        <a:buFont typeface="Wingdings" pitchFamily="2" charset="2"/>
        <a:defRPr sz="1800">
          <a:solidFill>
            <a:schemeClr val="tx1"/>
          </a:solidFill>
          <a:latin typeface="+mn-lt"/>
        </a:defRPr>
      </a:lvl8pPr>
      <a:lvl9pPr marL="2914650" indent="-171450" algn="l" rtl="0" fontAlgn="base">
        <a:spcBef>
          <a:spcPct val="20000"/>
        </a:spcBef>
        <a:spcAft>
          <a:spcPct val="0"/>
        </a:spcAft>
        <a:buFont typeface="Wingdings" pitchFamily="2" charset="2"/>
        <a:defRPr sz="18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hyperlink" Target="https://highamspark.fireflycloud.net/" TargetMode="External"/><Relationship Id="rId7" Type="http://schemas.openxmlformats.org/officeDocument/2006/relationships/hyperlink" Target="http://www.highamsparkschool.co.uk/"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1.png"/><Relationship Id="rId11" Type="http://schemas.openxmlformats.org/officeDocument/2006/relationships/image" Target="../media/image15.png"/><Relationship Id="rId5" Type="http://schemas.openxmlformats.org/officeDocument/2006/relationships/hyperlink" Target="https://twitter.com/hpscience" TargetMode="External"/><Relationship Id="rId10" Type="http://schemas.openxmlformats.org/officeDocument/2006/relationships/image" Target="../media/image14.png"/><Relationship Id="rId4" Type="http://schemas.openxmlformats.org/officeDocument/2006/relationships/image" Target="../media/image10.png"/><Relationship Id="rId9" Type="http://schemas.openxmlformats.org/officeDocument/2006/relationships/image" Target="../media/image13.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4.png"/><Relationship Id="rId1" Type="http://schemas.openxmlformats.org/officeDocument/2006/relationships/slideLayout" Target="../slideLayouts/slideLayout131.xml"/></Relationships>
</file>

<file path=ppt/slides/_rels/slide1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3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www.doddlelearn.co.uk/app/teacher/launch-content/e98facfb-9588-4be2-94f4-a9b9f2878170" TargetMode="External"/><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hyperlink" Target="https://highamspark.fireflycloud.net/science/doddle"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101.xml"/></Relationships>
</file>

<file path=ppt/slides/_rels/slide1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114.xml"/><Relationship Id="rId4" Type="http://schemas.openxmlformats.org/officeDocument/2006/relationships/image" Target="../media/image31.jpeg"/></Relationships>
</file>

<file path=ppt/slides/_rels/slide1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114.xml"/><Relationship Id="rId4" Type="http://schemas.openxmlformats.org/officeDocument/2006/relationships/image" Target="../media/image32.jpeg"/></Relationships>
</file>

<file path=ppt/slides/_rels/slide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87.xml"/></Relationships>
</file>

<file path=ppt/slides/_rels/slide2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xml"/><Relationship Id="rId1" Type="http://schemas.openxmlformats.org/officeDocument/2006/relationships/slideLayout" Target="../slideLayouts/slideLayout114.xml"/><Relationship Id="rId4" Type="http://schemas.openxmlformats.org/officeDocument/2006/relationships/image" Target="../media/image32.jpeg"/></Relationships>
</file>

<file path=ppt/slides/_rels/slide2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xml"/><Relationship Id="rId1" Type="http://schemas.openxmlformats.org/officeDocument/2006/relationships/slideLayout" Target="../slideLayouts/slideLayout114.xml"/><Relationship Id="rId4" Type="http://schemas.openxmlformats.org/officeDocument/2006/relationships/image" Target="../media/image33.jpeg"/></Relationships>
</file>

<file path=ppt/slides/_rels/slide2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8.xml"/><Relationship Id="rId1" Type="http://schemas.openxmlformats.org/officeDocument/2006/relationships/slideLayout" Target="../slideLayouts/slideLayout114.xml"/><Relationship Id="rId4" Type="http://schemas.openxmlformats.org/officeDocument/2006/relationships/image" Target="../media/image34.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1.xml"/></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s://phet.colorado.edu/sims/html/forces-and-motion-basics/latest/forces-and-motion-basics_en.html" TargetMode="External"/><Relationship Id="rId1" Type="http://schemas.openxmlformats.org/officeDocument/2006/relationships/slideLayout" Target="../slideLayouts/slideLayout54.xml"/></Relationships>
</file>

<file path=ppt/slides/_rels/slide2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9.xml"/><Relationship Id="rId1" Type="http://schemas.openxmlformats.org/officeDocument/2006/relationships/slideLayout" Target="../slideLayouts/slideLayout113.xml"/></Relationships>
</file>

<file path=ppt/slides/_rels/slide2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0.xml"/><Relationship Id="rId1" Type="http://schemas.openxmlformats.org/officeDocument/2006/relationships/slideLayout" Target="../slideLayouts/slideLayout114.xml"/><Relationship Id="rId4" Type="http://schemas.openxmlformats.org/officeDocument/2006/relationships/image" Target="../media/image31.jpeg"/></Relationships>
</file>

<file path=ppt/slides/_rels/slide2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1.xml"/><Relationship Id="rId1" Type="http://schemas.openxmlformats.org/officeDocument/2006/relationships/slideLayout" Target="../slideLayouts/slideLayout114.xml"/><Relationship Id="rId4" Type="http://schemas.openxmlformats.org/officeDocument/2006/relationships/image" Target="../media/image32.jpeg"/></Relationships>
</file>

<file path=ppt/slides/_rels/slide2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2.xml"/><Relationship Id="rId1" Type="http://schemas.openxmlformats.org/officeDocument/2006/relationships/slideLayout" Target="../slideLayouts/slideLayout114.xml"/><Relationship Id="rId4" Type="http://schemas.openxmlformats.org/officeDocument/2006/relationships/image" Target="../media/image32.jpeg"/></Relationships>
</file>

<file path=ppt/slides/_rels/slide2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3.xml"/><Relationship Id="rId1" Type="http://schemas.openxmlformats.org/officeDocument/2006/relationships/slideLayout" Target="../slideLayouts/slideLayout114.xml"/><Relationship Id="rId4" Type="http://schemas.openxmlformats.org/officeDocument/2006/relationships/image" Target="../media/image33.jpeg"/></Relationships>
</file>

<file path=ppt/slides/_rels/slide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87.xml"/></Relationships>
</file>

<file path=ppt/slides/_rels/slide3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4.xml"/><Relationship Id="rId1" Type="http://schemas.openxmlformats.org/officeDocument/2006/relationships/slideLayout" Target="../slideLayouts/slideLayout114.xml"/><Relationship Id="rId4" Type="http://schemas.openxmlformats.org/officeDocument/2006/relationships/image" Target="../media/image34.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1.xml"/></Relationships>
</file>

<file path=ppt/slides/_rels/slide3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31.xml"/></Relationships>
</file>

<file path=ppt/slides/_rels/slide3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54.xml"/></Relationships>
</file>

<file path=ppt/slides/_rels/slide3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54.xml"/></Relationships>
</file>

<file path=ppt/slides/_rels/slide3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54.xml"/></Relationships>
</file>

<file path=ppt/slides/_rels/slide3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54.xml"/></Relationships>
</file>

<file path=ppt/slides/_rels/slide3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87.xml"/></Relationships>
</file>

<file path=ppt/slides/_rels/slide3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87.xml"/></Relationships>
</file>

<file path=ppt/slides/_rels/slide3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87.xml"/></Relationships>
</file>

<file path=ppt/slides/_rels/slide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87.xml"/></Relationships>
</file>

<file path=ppt/slides/_rels/slide4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88.xml"/></Relationships>
</file>

<file path=ppt/slides/_rels/slide41.xml.rels><?xml version="1.0" encoding="UTF-8" standalone="yes"?>
<Relationships xmlns="http://schemas.openxmlformats.org/package/2006/relationships"><Relationship Id="rId2" Type="http://schemas.openxmlformats.org/officeDocument/2006/relationships/slide" Target="slide43.xml"/><Relationship Id="rId1" Type="http://schemas.openxmlformats.org/officeDocument/2006/relationships/slideLayout" Target="../slideLayouts/slideLayout9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43.xml.rels><?xml version="1.0" encoding="UTF-8" standalone="yes"?>
<Relationships xmlns="http://schemas.openxmlformats.org/package/2006/relationships"><Relationship Id="rId2" Type="http://schemas.openxmlformats.org/officeDocument/2006/relationships/slide" Target="slide30.xml"/><Relationship Id="rId1" Type="http://schemas.openxmlformats.org/officeDocument/2006/relationships/slideLayout" Target="../slideLayouts/slideLayout9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docid=g2V8bGN4McqsuM&amp;tbnid=zdaUD2dUC3s09M:&amp;ved=0CAUQjRw&amp;url=http://pixabay.com/en/paint-green-pen-felt-pen-149371/&amp;ei=sodOU6m_HLGS0QWmv4GIBw&amp;bvm=bv.64764171,d.d2k&amp;psig=AFQjCNExHoJU_o1GzH4Qch9j0JrxKpDSGQ&amp;ust=1397741791342220" TargetMode="External"/><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1" name="Text Box 3"/>
          <p:cNvSpPr txBox="1">
            <a:spLocks noChangeArrowheads="1"/>
          </p:cNvSpPr>
          <p:nvPr/>
        </p:nvSpPr>
        <p:spPr bwMode="auto">
          <a:xfrm>
            <a:off x="0" y="0"/>
            <a:ext cx="1118285" cy="553998"/>
          </a:xfrm>
          <a:prstGeom prst="rect">
            <a:avLst/>
          </a:prstGeom>
          <a:noFill/>
          <a:ln w="9525">
            <a:noFill/>
            <a:miter lim="800000"/>
            <a:headEnd/>
            <a:tailEnd/>
          </a:ln>
          <a:effectLst/>
        </p:spPr>
        <p:txBody>
          <a:bodyPr wrap="square">
            <a:spAutoFit/>
          </a:bodyPr>
          <a:lstStyle/>
          <a:p>
            <a:pPr>
              <a:spcBef>
                <a:spcPct val="50000"/>
              </a:spcBef>
              <a:defRPr/>
            </a:pPr>
            <a:r>
              <a:rPr lang="en-GB" sz="3000" u="sng" kern="0">
                <a:solidFill>
                  <a:schemeClr val="bg1"/>
                </a:solidFill>
                <a:latin typeface="Arial" panose="020B0604020202020204" pitchFamily="34" charset="0"/>
                <a:cs typeface="Arial" panose="020B0604020202020204" pitchFamily="34" charset="0"/>
              </a:rPr>
              <a:t>C/W</a:t>
            </a:r>
            <a:endParaRPr lang="en-US" sz="3000" u="sng" kern="0">
              <a:solidFill>
                <a:schemeClr val="bg1"/>
              </a:solidFill>
              <a:latin typeface="Arial" panose="020B0604020202020204" pitchFamily="34" charset="0"/>
              <a:cs typeface="Arial" panose="020B0604020202020204" pitchFamily="34" charset="0"/>
            </a:endParaRPr>
          </a:p>
        </p:txBody>
      </p:sp>
      <p:sp>
        <p:nvSpPr>
          <p:cNvPr id="12" name="Text Box 4"/>
          <p:cNvSpPr txBox="1">
            <a:spLocks noChangeArrowheads="1"/>
          </p:cNvSpPr>
          <p:nvPr/>
        </p:nvSpPr>
        <p:spPr bwMode="auto">
          <a:xfrm>
            <a:off x="7003684" y="0"/>
            <a:ext cx="2132409" cy="553998"/>
          </a:xfrm>
          <a:prstGeom prst="rect">
            <a:avLst/>
          </a:prstGeom>
          <a:noFill/>
          <a:ln w="9525">
            <a:noFill/>
            <a:miter lim="800000"/>
            <a:headEnd/>
            <a:tailEnd/>
          </a:ln>
          <a:effectLst/>
        </p:spPr>
        <p:txBody>
          <a:bodyPr>
            <a:spAutoFit/>
          </a:bodyPr>
          <a:lstStyle/>
          <a:p>
            <a:pPr algn="r">
              <a:spcBef>
                <a:spcPct val="50000"/>
              </a:spcBef>
              <a:defRPr/>
            </a:pPr>
            <a:fld id="{9D722D31-BBE6-4DD2-BE87-6A6B1EDD3712}" type="datetime1">
              <a:rPr lang="en-GB" sz="3000" u="sng" kern="0">
                <a:solidFill>
                  <a:schemeClr val="bg1"/>
                </a:solidFill>
                <a:latin typeface="Arial" panose="020B0604020202020204" pitchFamily="34" charset="0"/>
                <a:cs typeface="Arial" panose="020B0604020202020204" pitchFamily="34" charset="0"/>
              </a:rPr>
              <a:pPr algn="r">
                <a:spcBef>
                  <a:spcPct val="50000"/>
                </a:spcBef>
                <a:defRPr/>
              </a:pPr>
              <a:t>06/08/2018</a:t>
            </a:fld>
            <a:endParaRPr lang="en-US" sz="3000" u="sng" kern="0">
              <a:solidFill>
                <a:schemeClr val="bg1"/>
              </a:solidFill>
              <a:latin typeface="Arial" panose="020B0604020202020204" pitchFamily="34" charset="0"/>
              <a:cs typeface="Arial" panose="020B0604020202020204" pitchFamily="34" charset="0"/>
            </a:endParaRPr>
          </a:p>
        </p:txBody>
      </p:sp>
      <p:sp>
        <p:nvSpPr>
          <p:cNvPr id="13" name="Rectangle 2"/>
          <p:cNvSpPr txBox="1">
            <a:spLocks noChangeArrowheads="1"/>
          </p:cNvSpPr>
          <p:nvPr/>
        </p:nvSpPr>
        <p:spPr bwMode="auto">
          <a:xfrm>
            <a:off x="-656542" y="592721"/>
            <a:ext cx="9144000" cy="427892"/>
          </a:xfrm>
          <a:prstGeom prst="rect">
            <a:avLst/>
          </a:prstGeom>
          <a:noFill/>
          <a:ln w="9525">
            <a:noFill/>
            <a:miter lim="800000"/>
            <a:headEnd/>
            <a:tailEnd/>
          </a:ln>
          <a:effectLst/>
        </p:spPr>
        <p:txBody>
          <a:bodyPr vert="horz" wrap="square" lIns="68580" tIns="34290" rIns="68580" bIns="34290" numCol="1" anchor="ctr" anchorCtr="0" compatLnSpc="1">
            <a:prstTxWarp prst="textNoShape">
              <a:avLst/>
            </a:prstTxWarp>
          </a:bodyPr>
          <a:lstStyle/>
          <a:p>
            <a:pPr algn="ctr" fontAlgn="base">
              <a:spcBef>
                <a:spcPct val="0"/>
              </a:spcBef>
              <a:spcAft>
                <a:spcPct val="0"/>
              </a:spcAft>
              <a:defRPr/>
            </a:pPr>
            <a:r>
              <a:rPr lang="en-GB" sz="5400" u="sng" kern="0" dirty="0">
                <a:solidFill>
                  <a:schemeClr val="bg1"/>
                </a:solidFill>
                <a:latin typeface="Arial" panose="020B0604020202020204" pitchFamily="34" charset="0"/>
                <a:ea typeface="+mj-ea"/>
                <a:cs typeface="Arial" panose="020B0604020202020204" pitchFamily="34" charset="0"/>
              </a:rPr>
              <a:t>7Ke Balanced and unbalanced forces</a:t>
            </a:r>
          </a:p>
        </p:txBody>
      </p:sp>
      <p:pic>
        <p:nvPicPr>
          <p:cNvPr id="63490" name="Picture 2" descr="https://firefly.archbishoptemple.lancs.sch.uk/Templates/lib/core/login/images/school-logo.pn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54377" y="4635352"/>
            <a:ext cx="1586003" cy="44036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a:hlinkClick r:id="rId5"/>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784925" y="4716492"/>
            <a:ext cx="1878012" cy="359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16">
            <a:hlinkClick r:id="rId7"/>
          </p:cNvPr>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5910" y="4681824"/>
            <a:ext cx="461676" cy="461676"/>
          </a:xfrm>
          <a:prstGeom prst="rect">
            <a:avLst/>
          </a:prstGeom>
        </p:spPr>
      </p:pic>
      <p:pic>
        <p:nvPicPr>
          <p:cNvPr id="3" name="Picture 2">
            <a:extLst>
              <a:ext uri="{FF2B5EF4-FFF2-40B4-BE49-F238E27FC236}">
                <a16:creationId xmlns:a16="http://schemas.microsoft.com/office/drawing/2014/main" id="{CDA8C7A8-F55D-4849-B5A2-6AA733E59CE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1696355"/>
            <a:ext cx="2669628" cy="3447146"/>
          </a:xfrm>
          <a:prstGeom prst="rect">
            <a:avLst/>
          </a:prstGeom>
        </p:spPr>
      </p:pic>
      <p:pic>
        <p:nvPicPr>
          <p:cNvPr id="19" name="Picture 6">
            <a:extLst>
              <a:ext uri="{FF2B5EF4-FFF2-40B4-BE49-F238E27FC236}">
                <a16:creationId xmlns:a16="http://schemas.microsoft.com/office/drawing/2014/main" id="{23B4BB6E-3519-ED49-9ABD-64AF179AE454}"/>
              </a:ext>
            </a:extLst>
          </p:cNvPr>
          <p:cNvPicPr>
            <a:picLocks noChangeAspect="1" noChangeArrowheads="1"/>
          </p:cNvPicPr>
          <p:nvPr/>
        </p:nvPicPr>
        <p:blipFill rotWithShape="1">
          <a:blip r:embed="rId10">
            <a:lum bright="-6000" contrast="12000"/>
            <a:extLst>
              <a:ext uri="{28A0092B-C50C-407E-A947-70E740481C1C}">
                <a14:useLocalDpi xmlns:a14="http://schemas.microsoft.com/office/drawing/2010/main" val="0"/>
              </a:ext>
            </a:extLst>
          </a:blip>
          <a:srcRect l="6696" t="2478" r="6549" b="14065"/>
          <a:stretch/>
        </p:blipFill>
        <p:spPr bwMode="auto">
          <a:xfrm>
            <a:off x="5118868" y="2551309"/>
            <a:ext cx="1922518" cy="24719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5">
            <a:extLst>
              <a:ext uri="{FF2B5EF4-FFF2-40B4-BE49-F238E27FC236}">
                <a16:creationId xmlns:a16="http://schemas.microsoft.com/office/drawing/2014/main" id="{9842EA0F-343F-7743-93D8-3E7F1262A20E}"/>
              </a:ext>
            </a:extLst>
          </p:cNvPr>
          <p:cNvPicPr>
            <a:picLocks noChangeAspect="1" noChangeArrowheads="1"/>
          </p:cNvPicPr>
          <p:nvPr/>
        </p:nvPicPr>
        <p:blipFill>
          <a:blip r:embed="rId11">
            <a:clrChange>
              <a:clrFrom>
                <a:srgbClr val="000000"/>
              </a:clrFrom>
              <a:clrTo>
                <a:srgbClr val="000000">
                  <a:alpha val="0"/>
                </a:srgbClr>
              </a:clrTo>
            </a:clrChange>
            <a:lum bright="-18000" contrast="-6000"/>
            <a:extLst>
              <a:ext uri="{28A0092B-C50C-407E-A947-70E740481C1C}">
                <a14:useLocalDpi xmlns:a14="http://schemas.microsoft.com/office/drawing/2010/main" val="0"/>
              </a:ext>
            </a:extLst>
          </a:blip>
          <a:srcRect r="826"/>
          <a:stretch>
            <a:fillRect/>
          </a:stretch>
        </p:blipFill>
        <p:spPr bwMode="auto">
          <a:xfrm>
            <a:off x="3316590" y="2646145"/>
            <a:ext cx="1728979" cy="2356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Text Box 10">
            <a:extLst>
              <a:ext uri="{FF2B5EF4-FFF2-40B4-BE49-F238E27FC236}">
                <a16:creationId xmlns:a16="http://schemas.microsoft.com/office/drawing/2014/main" id="{23710170-27DE-344E-A16C-45C2E4C8FB04}"/>
              </a:ext>
            </a:extLst>
          </p:cNvPr>
          <p:cNvSpPr txBox="1">
            <a:spLocks noChangeArrowheads="1"/>
          </p:cNvSpPr>
          <p:nvPr/>
        </p:nvSpPr>
        <p:spPr bwMode="auto">
          <a:xfrm rot="1089500">
            <a:off x="2633374" y="4728051"/>
            <a:ext cx="14398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2400" b="1" dirty="0">
                <a:solidFill>
                  <a:srgbClr val="FFFF00"/>
                </a:solidFill>
                <a:latin typeface="Monotype Corsiva" panose="03010101010201010101" pitchFamily="66" charset="0"/>
              </a:rPr>
              <a:t>Aristotle</a:t>
            </a:r>
          </a:p>
        </p:txBody>
      </p:sp>
      <p:sp>
        <p:nvSpPr>
          <p:cNvPr id="24" name="AutoShape 26">
            <a:extLst>
              <a:ext uri="{FF2B5EF4-FFF2-40B4-BE49-F238E27FC236}">
                <a16:creationId xmlns:a16="http://schemas.microsoft.com/office/drawing/2014/main" id="{95D45898-2504-5747-987A-2BCF572924E9}"/>
              </a:ext>
            </a:extLst>
          </p:cNvPr>
          <p:cNvSpPr>
            <a:spLocks noChangeArrowheads="1"/>
          </p:cNvSpPr>
          <p:nvPr/>
        </p:nvSpPr>
        <p:spPr bwMode="auto">
          <a:xfrm>
            <a:off x="2855499" y="1726060"/>
            <a:ext cx="4922840" cy="874223"/>
          </a:xfrm>
          <a:prstGeom prst="roundRect">
            <a:avLst>
              <a:gd name="adj" fmla="val 6856"/>
            </a:avLst>
          </a:prstGeom>
          <a:solidFill>
            <a:srgbClr val="3366FF"/>
          </a:solidFill>
          <a:ln w="25400">
            <a:noFill/>
            <a:round/>
            <a:headEnd/>
            <a:tailEnd/>
          </a:ln>
          <a:effectLst/>
          <a:extLst/>
        </p:spPr>
        <p:txBody>
          <a:bodyPr/>
          <a:lstStyle>
            <a:lvl1pPr marL="450850" indent="-450850">
              <a:tabLst>
                <a:tab pos="450850" algn="l"/>
              </a:tabLst>
              <a:defRPr>
                <a:solidFill>
                  <a:schemeClr val="tx1"/>
                </a:solidFill>
                <a:latin typeface="Arial" charset="0"/>
              </a:defRPr>
            </a:lvl1pPr>
            <a:lvl2pPr marL="742950" indent="-285750">
              <a:tabLst>
                <a:tab pos="450850" algn="l"/>
              </a:tabLst>
              <a:defRPr>
                <a:solidFill>
                  <a:schemeClr val="tx1"/>
                </a:solidFill>
                <a:latin typeface="Arial" charset="0"/>
              </a:defRPr>
            </a:lvl2pPr>
            <a:lvl3pPr marL="1143000" indent="-228600">
              <a:tabLst>
                <a:tab pos="450850" algn="l"/>
              </a:tabLst>
              <a:defRPr>
                <a:solidFill>
                  <a:schemeClr val="tx1"/>
                </a:solidFill>
                <a:latin typeface="Arial" charset="0"/>
              </a:defRPr>
            </a:lvl3pPr>
            <a:lvl4pPr marL="1600200" indent="-228600">
              <a:tabLst>
                <a:tab pos="450850" algn="l"/>
              </a:tabLst>
              <a:defRPr>
                <a:solidFill>
                  <a:schemeClr val="tx1"/>
                </a:solidFill>
                <a:latin typeface="Arial" charset="0"/>
              </a:defRPr>
            </a:lvl4pPr>
            <a:lvl5pPr marL="2057400" indent="-228600">
              <a:tabLst>
                <a:tab pos="450850" algn="l"/>
              </a:tabLst>
              <a:defRPr>
                <a:solidFill>
                  <a:schemeClr val="tx1"/>
                </a:solidFill>
                <a:latin typeface="Arial" charset="0"/>
              </a:defRPr>
            </a:lvl5pPr>
            <a:lvl6pPr marL="2514600" indent="-228600" eaLnBrk="0" fontAlgn="base" hangingPunct="0">
              <a:spcBef>
                <a:spcPct val="0"/>
              </a:spcBef>
              <a:spcAft>
                <a:spcPct val="0"/>
              </a:spcAft>
              <a:tabLst>
                <a:tab pos="450850" algn="l"/>
              </a:tabLst>
              <a:defRPr>
                <a:solidFill>
                  <a:schemeClr val="tx1"/>
                </a:solidFill>
                <a:latin typeface="Arial" charset="0"/>
              </a:defRPr>
            </a:lvl6pPr>
            <a:lvl7pPr marL="2971800" indent="-228600" eaLnBrk="0" fontAlgn="base" hangingPunct="0">
              <a:spcBef>
                <a:spcPct val="0"/>
              </a:spcBef>
              <a:spcAft>
                <a:spcPct val="0"/>
              </a:spcAft>
              <a:tabLst>
                <a:tab pos="450850" algn="l"/>
              </a:tabLst>
              <a:defRPr>
                <a:solidFill>
                  <a:schemeClr val="tx1"/>
                </a:solidFill>
                <a:latin typeface="Arial" charset="0"/>
              </a:defRPr>
            </a:lvl7pPr>
            <a:lvl8pPr marL="3429000" indent="-228600" eaLnBrk="0" fontAlgn="base" hangingPunct="0">
              <a:spcBef>
                <a:spcPct val="0"/>
              </a:spcBef>
              <a:spcAft>
                <a:spcPct val="0"/>
              </a:spcAft>
              <a:tabLst>
                <a:tab pos="450850" algn="l"/>
              </a:tabLst>
              <a:defRPr>
                <a:solidFill>
                  <a:schemeClr val="tx1"/>
                </a:solidFill>
                <a:latin typeface="Arial" charset="0"/>
              </a:defRPr>
            </a:lvl8pPr>
            <a:lvl9pPr marL="3886200" indent="-228600" eaLnBrk="0" fontAlgn="base" hangingPunct="0">
              <a:spcBef>
                <a:spcPct val="0"/>
              </a:spcBef>
              <a:spcAft>
                <a:spcPct val="0"/>
              </a:spcAft>
              <a:tabLst>
                <a:tab pos="450850" algn="l"/>
              </a:tabLst>
              <a:defRPr>
                <a:solidFill>
                  <a:schemeClr val="tx1"/>
                </a:solidFill>
                <a:latin typeface="Arial" charset="0"/>
              </a:defRPr>
            </a:lvl9pPr>
          </a:lstStyle>
          <a:p>
            <a:pPr marL="407194" indent="-407194">
              <a:tabLst>
                <a:tab pos="407194" algn="l"/>
              </a:tabLst>
            </a:pPr>
            <a:r>
              <a:rPr lang="en-GB" sz="2400" b="1" kern="0" dirty="0">
                <a:solidFill>
                  <a:srgbClr val="FFFFFF"/>
                </a:solidFill>
                <a:latin typeface="Calibri" pitchFamily="34" charset="0"/>
                <a:sym typeface="Webdings"/>
              </a:rPr>
              <a:t></a:t>
            </a:r>
            <a:r>
              <a:rPr lang="en-GB" altLang="en-US" sz="2400" b="1" dirty="0">
                <a:solidFill>
                  <a:schemeClr val="bg1"/>
                </a:solidFill>
                <a:sym typeface="Wingdings 2" pitchFamily="18" charset="2"/>
              </a:rPr>
              <a:t> </a:t>
            </a:r>
            <a:r>
              <a:rPr lang="en-GB" altLang="en-US" sz="2400" dirty="0">
                <a:solidFill>
                  <a:schemeClr val="bg1"/>
                </a:solidFill>
                <a:sym typeface="Wingdings 2" pitchFamily="18" charset="2"/>
              </a:rPr>
              <a:t>Read through your sheet </a:t>
            </a:r>
            <a:r>
              <a:rPr lang="en-GB" altLang="en-US" sz="2400" i="1" dirty="0">
                <a:solidFill>
                  <a:schemeClr val="bg1"/>
                </a:solidFill>
                <a:sym typeface="Wingdings 2" pitchFamily="18" charset="2"/>
              </a:rPr>
              <a:t>7Ke-3 Forces and movement</a:t>
            </a:r>
            <a:r>
              <a:rPr lang="en-GB" altLang="en-US" sz="2400" dirty="0">
                <a:solidFill>
                  <a:schemeClr val="bg1"/>
                </a:solidFill>
                <a:sym typeface="Wingdings 2" pitchFamily="18" charset="2"/>
              </a:rPr>
              <a:t>. </a:t>
            </a:r>
            <a:endParaRPr lang="en-US" altLang="en-US" sz="2400" dirty="0">
              <a:solidFill>
                <a:schemeClr val="bg1"/>
              </a:solidFill>
            </a:endParaRPr>
          </a:p>
        </p:txBody>
      </p:sp>
      <p:sp>
        <p:nvSpPr>
          <p:cNvPr id="15" name="AutoShape 18"/>
          <p:cNvSpPr>
            <a:spLocks noChangeArrowheads="1"/>
          </p:cNvSpPr>
          <p:nvPr/>
        </p:nvSpPr>
        <p:spPr bwMode="auto">
          <a:xfrm>
            <a:off x="6575205" y="2162072"/>
            <a:ext cx="2473387" cy="1692977"/>
          </a:xfrm>
          <a:prstGeom prst="cloudCallout">
            <a:avLst>
              <a:gd name="adj1" fmla="val 46932"/>
              <a:gd name="adj2" fmla="val 79133"/>
            </a:avLst>
          </a:prstGeom>
          <a:solidFill>
            <a:srgbClr val="DDDDFF"/>
          </a:solidFill>
          <a:ln w="9525">
            <a:noFill/>
            <a:round/>
            <a:headEnd/>
            <a:tailEnd/>
          </a:ln>
          <a:effectLst/>
        </p:spPr>
        <p:txBody>
          <a:bodyPr anchor="ctr" anchorCtr="1"/>
          <a:lstStyle/>
          <a:p>
            <a:pPr algn="ctr">
              <a:defRPr/>
            </a:pPr>
            <a:r>
              <a:rPr lang="en-GB" sz="2400" kern="0" dirty="0">
                <a:solidFill>
                  <a:sysClr val="windowText" lastClr="000000"/>
                </a:solidFill>
                <a:latin typeface="Arial" panose="020B0604020202020204" pitchFamily="34" charset="0"/>
                <a:cs typeface="Arial" panose="020B0604020202020204" pitchFamily="34" charset="0"/>
              </a:rPr>
              <a:t>Who do you agree with?</a:t>
            </a:r>
          </a:p>
        </p:txBody>
      </p:sp>
      <p:sp>
        <p:nvSpPr>
          <p:cNvPr id="26" name="Text Box 9">
            <a:extLst>
              <a:ext uri="{FF2B5EF4-FFF2-40B4-BE49-F238E27FC236}">
                <a16:creationId xmlns:a16="http://schemas.microsoft.com/office/drawing/2014/main" id="{AA9C9B80-065F-D14A-8DD7-CAECEC7105F6}"/>
              </a:ext>
            </a:extLst>
          </p:cNvPr>
          <p:cNvSpPr txBox="1">
            <a:spLocks noChangeArrowheads="1"/>
          </p:cNvSpPr>
          <p:nvPr/>
        </p:nvSpPr>
        <p:spPr bwMode="auto">
          <a:xfrm rot="20423701">
            <a:off x="6260440" y="4553475"/>
            <a:ext cx="14398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2400" b="1" dirty="0">
                <a:solidFill>
                  <a:srgbClr val="FFFF00"/>
                </a:solidFill>
                <a:latin typeface="Monotype Corsiva" panose="03010101010201010101" pitchFamily="66" charset="0"/>
              </a:rPr>
              <a:t>Galileo</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5-Point Star 7">
            <a:extLst>
              <a:ext uri="{FF2B5EF4-FFF2-40B4-BE49-F238E27FC236}">
                <a16:creationId xmlns:a16="http://schemas.microsoft.com/office/drawing/2014/main" id="{C0D86883-DDDE-DE42-84CB-63170F2A3B7C}"/>
              </a:ext>
            </a:extLst>
          </p:cNvPr>
          <p:cNvSpPr/>
          <p:nvPr/>
        </p:nvSpPr>
        <p:spPr>
          <a:xfrm>
            <a:off x="0" y="1933112"/>
            <a:ext cx="570016" cy="594353"/>
          </a:xfrm>
          <a:prstGeom prst="star5">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013"/>
          </a:p>
        </p:txBody>
      </p:sp>
      <p:sp>
        <p:nvSpPr>
          <p:cNvPr id="7" name="5-Point Star 6">
            <a:extLst>
              <a:ext uri="{FF2B5EF4-FFF2-40B4-BE49-F238E27FC236}">
                <a16:creationId xmlns:a16="http://schemas.microsoft.com/office/drawing/2014/main" id="{E61E25C2-6A21-294C-9592-866731BAAF3D}"/>
              </a:ext>
            </a:extLst>
          </p:cNvPr>
          <p:cNvSpPr/>
          <p:nvPr/>
        </p:nvSpPr>
        <p:spPr>
          <a:xfrm>
            <a:off x="0" y="1151320"/>
            <a:ext cx="570016" cy="594353"/>
          </a:xfrm>
          <a:prstGeom prst="star5">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013"/>
          </a:p>
        </p:txBody>
      </p:sp>
      <p:pic>
        <p:nvPicPr>
          <p:cNvPr id="8195"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886" y="1307817"/>
            <a:ext cx="9108114" cy="29316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6"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63544"/>
          <a:stretch>
            <a:fillRect/>
          </a:stretch>
        </p:blipFill>
        <p:spPr bwMode="auto">
          <a:xfrm>
            <a:off x="0" y="-1"/>
            <a:ext cx="9112860" cy="12080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086722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9218" name="Picture 4"/>
          <p:cNvPicPr>
            <a:picLocks noChangeAspect="1" noChangeArrowheads="1"/>
          </p:cNvPicPr>
          <p:nvPr/>
        </p:nvPicPr>
        <p:blipFill rotWithShape="1">
          <a:blip r:embed="rId2">
            <a:lum bright="-6000" contrast="12000"/>
            <a:extLst>
              <a:ext uri="{28A0092B-C50C-407E-A947-70E740481C1C}">
                <a14:useLocalDpi xmlns:a14="http://schemas.microsoft.com/office/drawing/2010/main" val="0"/>
              </a:ext>
            </a:extLst>
          </a:blip>
          <a:srcRect l="6696" t="2478" r="6549" b="14773"/>
          <a:stretch/>
        </p:blipFill>
        <p:spPr bwMode="auto">
          <a:xfrm>
            <a:off x="1236471" y="1588325"/>
            <a:ext cx="2789263" cy="3555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5"/>
          <p:cNvPicPr>
            <a:picLocks noChangeAspect="1" noChangeArrowheads="1"/>
          </p:cNvPicPr>
          <p:nvPr/>
        </p:nvPicPr>
        <p:blipFill>
          <a:blip r:embed="rId3">
            <a:clrChange>
              <a:clrFrom>
                <a:srgbClr val="000000"/>
              </a:clrFrom>
              <a:clrTo>
                <a:srgbClr val="000000">
                  <a:alpha val="0"/>
                </a:srgbClr>
              </a:clrTo>
            </a:clrChange>
            <a:lum bright="-18000" contrast="-6000"/>
            <a:extLst>
              <a:ext uri="{28A0092B-C50C-407E-A947-70E740481C1C}">
                <a14:useLocalDpi xmlns:a14="http://schemas.microsoft.com/office/drawing/2010/main" val="0"/>
              </a:ext>
            </a:extLst>
          </a:blip>
          <a:srcRect r="826"/>
          <a:stretch>
            <a:fillRect/>
          </a:stretch>
        </p:blipFill>
        <p:spPr bwMode="auto">
          <a:xfrm>
            <a:off x="4287405" y="1703027"/>
            <a:ext cx="2401913" cy="3274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20" name="Text Box 7"/>
          <p:cNvSpPr txBox="1">
            <a:spLocks noChangeArrowheads="1"/>
          </p:cNvSpPr>
          <p:nvPr/>
        </p:nvSpPr>
        <p:spPr bwMode="auto">
          <a:xfrm rot="509775">
            <a:off x="244310" y="3267347"/>
            <a:ext cx="142671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fontAlgn="base" hangingPunct="1">
              <a:spcBef>
                <a:spcPct val="50000"/>
              </a:spcBef>
              <a:spcAft>
                <a:spcPct val="0"/>
              </a:spcAft>
              <a:buNone/>
            </a:pPr>
            <a:r>
              <a:rPr lang="en-GB" altLang="en-US" b="1" dirty="0">
                <a:solidFill>
                  <a:srgbClr val="FFFF00"/>
                </a:solidFill>
                <a:latin typeface="Monotype Corsiva" panose="03010101010201010101" pitchFamily="66" charset="0"/>
              </a:rPr>
              <a:t>Galileo</a:t>
            </a:r>
          </a:p>
        </p:txBody>
      </p:sp>
      <p:sp>
        <p:nvSpPr>
          <p:cNvPr id="9221" name="Text Box 8"/>
          <p:cNvSpPr txBox="1">
            <a:spLocks noChangeArrowheads="1"/>
          </p:cNvSpPr>
          <p:nvPr/>
        </p:nvSpPr>
        <p:spPr bwMode="auto">
          <a:xfrm rot="-1012287">
            <a:off x="6627690" y="3401149"/>
            <a:ext cx="1657969"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fontAlgn="base" hangingPunct="1">
              <a:spcBef>
                <a:spcPct val="50000"/>
              </a:spcBef>
              <a:spcAft>
                <a:spcPct val="0"/>
              </a:spcAft>
              <a:buNone/>
            </a:pPr>
            <a:r>
              <a:rPr lang="en-GB" altLang="en-US" b="1" dirty="0">
                <a:solidFill>
                  <a:srgbClr val="FFFF00"/>
                </a:solidFill>
                <a:latin typeface="Monotype Corsiva" panose="03010101010201010101" pitchFamily="66" charset="0"/>
              </a:rPr>
              <a:t>Aristotle</a:t>
            </a:r>
            <a:endParaRPr lang="en-GB" altLang="en-US" sz="1800" b="1" dirty="0">
              <a:solidFill>
                <a:srgbClr val="FFFF00"/>
              </a:solidFill>
              <a:latin typeface="Monotype Corsiva" panose="03010101010201010101" pitchFamily="66" charset="0"/>
            </a:endParaRPr>
          </a:p>
        </p:txBody>
      </p:sp>
      <p:sp>
        <p:nvSpPr>
          <p:cNvPr id="9222" name="AutoShape 9"/>
          <p:cNvSpPr>
            <a:spLocks noChangeArrowheads="1"/>
          </p:cNvSpPr>
          <p:nvPr/>
        </p:nvSpPr>
        <p:spPr bwMode="auto">
          <a:xfrm>
            <a:off x="5988736" y="-285008"/>
            <a:ext cx="3511524" cy="2113808"/>
          </a:xfrm>
          <a:prstGeom prst="cloudCallout">
            <a:avLst>
              <a:gd name="adj1" fmla="val -44231"/>
              <a:gd name="adj2" fmla="val 73589"/>
            </a:avLst>
          </a:prstGeom>
          <a:solidFill>
            <a:schemeClr val="accent2">
              <a:lumMod val="20000"/>
              <a:lumOff val="80000"/>
            </a:schemeClr>
          </a:solidFill>
          <a:ln w="9525">
            <a:noFill/>
            <a:round/>
            <a:headEnd/>
            <a:tailEnd/>
          </a:ln>
          <a:effec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fontAlgn="base" hangingPunct="1">
              <a:spcBef>
                <a:spcPct val="0"/>
              </a:spcBef>
              <a:spcAft>
                <a:spcPct val="0"/>
              </a:spcAft>
              <a:buNone/>
            </a:pPr>
            <a:r>
              <a:rPr lang="en-GB" altLang="en-US" sz="2000" dirty="0">
                <a:solidFill>
                  <a:srgbClr val="000000"/>
                </a:solidFill>
              </a:rPr>
              <a:t>An object could never just carry on going, it will </a:t>
            </a:r>
            <a:r>
              <a:rPr lang="en-GB" altLang="en-US" sz="2000" i="1" dirty="0">
                <a:solidFill>
                  <a:srgbClr val="000000"/>
                </a:solidFill>
              </a:rPr>
              <a:t>always</a:t>
            </a:r>
            <a:r>
              <a:rPr lang="en-GB" altLang="en-US" sz="2000" dirty="0">
                <a:solidFill>
                  <a:srgbClr val="000000"/>
                </a:solidFill>
              </a:rPr>
              <a:t> slow down!</a:t>
            </a:r>
            <a:endParaRPr lang="en-US" altLang="en-US" sz="2000" dirty="0">
              <a:solidFill>
                <a:srgbClr val="000000"/>
              </a:solidFill>
            </a:endParaRPr>
          </a:p>
        </p:txBody>
      </p:sp>
      <p:sp>
        <p:nvSpPr>
          <p:cNvPr id="9223" name="AutoShape 10"/>
          <p:cNvSpPr>
            <a:spLocks noChangeArrowheads="1"/>
          </p:cNvSpPr>
          <p:nvPr/>
        </p:nvSpPr>
        <p:spPr bwMode="auto">
          <a:xfrm>
            <a:off x="-412666" y="-296883"/>
            <a:ext cx="3333997" cy="2043375"/>
          </a:xfrm>
          <a:prstGeom prst="cloudCallout">
            <a:avLst>
              <a:gd name="adj1" fmla="val 37679"/>
              <a:gd name="adj2" fmla="val 76860"/>
            </a:avLst>
          </a:prstGeom>
          <a:solidFill>
            <a:schemeClr val="accent2">
              <a:lumMod val="20000"/>
              <a:lumOff val="80000"/>
            </a:schemeClr>
          </a:solidFill>
          <a:ln w="9525">
            <a:noFill/>
            <a:round/>
            <a:headEnd/>
            <a:tailEnd/>
          </a:ln>
          <a:effec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fontAlgn="base" hangingPunct="1">
              <a:spcBef>
                <a:spcPct val="0"/>
              </a:spcBef>
              <a:spcAft>
                <a:spcPct val="0"/>
              </a:spcAft>
              <a:buNone/>
            </a:pPr>
            <a:r>
              <a:rPr lang="en-GB" altLang="en-US" sz="1800" dirty="0">
                <a:solidFill>
                  <a:srgbClr val="000000"/>
                </a:solidFill>
              </a:rPr>
              <a:t>If only I could reduce the friction to zero, I could prove that Aristotle is wrong!</a:t>
            </a:r>
            <a:endParaRPr lang="en-US" altLang="en-US" sz="1800" dirty="0">
              <a:solidFill>
                <a:srgbClr val="000000"/>
              </a:solidFill>
            </a:endParaRPr>
          </a:p>
        </p:txBody>
      </p:sp>
    </p:spTree>
    <p:extLst>
      <p:ext uri="{BB962C8B-B14F-4D97-AF65-F5344CB8AC3E}">
        <p14:creationId xmlns:p14="http://schemas.microsoft.com/office/powerpoint/2010/main" val="403067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44" name="Picture 4" descr="http://hartnovelty.com/wp-content/uploads/2012/02/hry_air-hocke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907573"/>
            <a:ext cx="9143999" cy="6870917"/>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20"/>
          <p:cNvSpPr>
            <a:spLocks noChangeArrowheads="1"/>
          </p:cNvSpPr>
          <p:nvPr/>
        </p:nvSpPr>
        <p:spPr bwMode="auto">
          <a:xfrm>
            <a:off x="213757" y="71282"/>
            <a:ext cx="5902035" cy="1021247"/>
          </a:xfrm>
          <a:prstGeom prst="roundRect">
            <a:avLst>
              <a:gd name="adj" fmla="val 13342"/>
            </a:avLst>
          </a:prstGeom>
          <a:solidFill>
            <a:srgbClr val="009242"/>
          </a:solidFill>
          <a:ln w="25400">
            <a:noFill/>
            <a:round/>
            <a:headEnd/>
            <a:tailEnd/>
          </a:ln>
          <a:effectLst/>
        </p:spPr>
        <p:txBody>
          <a:bodyPr/>
          <a:lstStyle/>
          <a:p>
            <a:pPr marL="446088" indent="-446088">
              <a:defRPr/>
            </a:pPr>
            <a:r>
              <a:rPr lang="en-GB" sz="2800" kern="0" dirty="0">
                <a:solidFill>
                  <a:srgbClr val="FFFFFF"/>
                </a:solidFill>
                <a:latin typeface="Calibri" pitchFamily="34" charset="0"/>
                <a:sym typeface="Webdings"/>
              </a:rPr>
              <a:t>	Watch the </a:t>
            </a:r>
            <a:r>
              <a:rPr lang="en-GB" sz="2800" kern="0" dirty="0" err="1">
                <a:solidFill>
                  <a:srgbClr val="FFFFFF"/>
                </a:solidFill>
                <a:latin typeface="Calibri" pitchFamily="34" charset="0"/>
                <a:sym typeface="Webdings"/>
              </a:rPr>
              <a:t>airtrack</a:t>
            </a:r>
            <a:r>
              <a:rPr lang="en-GB" sz="2800" kern="0" dirty="0">
                <a:solidFill>
                  <a:srgbClr val="FFFFFF"/>
                </a:solidFill>
                <a:latin typeface="Calibri" pitchFamily="34" charset="0"/>
                <a:sym typeface="Webdings"/>
              </a:rPr>
              <a:t> demo and a few lucky people play air hockey!</a:t>
            </a:r>
            <a:r>
              <a:rPr lang="en-GB" sz="2800" kern="0" dirty="0">
                <a:solidFill>
                  <a:srgbClr val="FFFFFF"/>
                </a:solidFill>
                <a:latin typeface="Calibri" pitchFamily="34" charset="0"/>
                <a:sym typeface="Wingdings"/>
              </a:rPr>
              <a:t>	</a:t>
            </a:r>
            <a:endParaRPr lang="en-GB" sz="2800" kern="0" dirty="0">
              <a:solidFill>
                <a:srgbClr val="FFFFFF"/>
              </a:solidFill>
              <a:latin typeface="Calibri" pitchFamily="34" charset="0"/>
            </a:endParaRPr>
          </a:p>
        </p:txBody>
      </p:sp>
      <p:sp>
        <p:nvSpPr>
          <p:cNvPr id="6" name="AutoShape 9"/>
          <p:cNvSpPr>
            <a:spLocks noChangeArrowheads="1"/>
          </p:cNvSpPr>
          <p:nvPr/>
        </p:nvSpPr>
        <p:spPr bwMode="auto">
          <a:xfrm>
            <a:off x="6207992" y="-206006"/>
            <a:ext cx="2829130" cy="1892302"/>
          </a:xfrm>
          <a:prstGeom prst="cloudCallout">
            <a:avLst>
              <a:gd name="adj1" fmla="val 46640"/>
              <a:gd name="adj2" fmla="val 73042"/>
            </a:avLst>
          </a:prstGeom>
          <a:solidFill>
            <a:schemeClr val="accent2">
              <a:lumMod val="20000"/>
              <a:lumOff val="80000"/>
            </a:schemeClr>
          </a:solidFill>
          <a:ln w="9525">
            <a:noFill/>
            <a:round/>
            <a:headEnd/>
            <a:tailEnd/>
          </a:ln>
          <a:effec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fontAlgn="base" hangingPunct="1">
              <a:spcBef>
                <a:spcPct val="0"/>
              </a:spcBef>
              <a:spcAft>
                <a:spcPct val="0"/>
              </a:spcAft>
              <a:buNone/>
            </a:pPr>
            <a:r>
              <a:rPr lang="en-GB" altLang="en-US" sz="2000" dirty="0">
                <a:solidFill>
                  <a:srgbClr val="000000"/>
                </a:solidFill>
              </a:rPr>
              <a:t>When are there horizontal forces acting?</a:t>
            </a:r>
            <a:endParaRPr lang="en-US" altLang="en-US" sz="2000" dirty="0">
              <a:solidFill>
                <a:srgbClr val="000000"/>
              </a:solidFill>
            </a:endParaRPr>
          </a:p>
        </p:txBody>
      </p:sp>
      <p:sp>
        <p:nvSpPr>
          <p:cNvPr id="7" name="AutoShape 9">
            <a:extLst>
              <a:ext uri="{FF2B5EF4-FFF2-40B4-BE49-F238E27FC236}">
                <a16:creationId xmlns:a16="http://schemas.microsoft.com/office/drawing/2014/main" id="{9919CB2B-A2AE-D84C-AB4E-E2CF54C543CD}"/>
              </a:ext>
            </a:extLst>
          </p:cNvPr>
          <p:cNvSpPr>
            <a:spLocks noChangeArrowheads="1"/>
          </p:cNvSpPr>
          <p:nvPr/>
        </p:nvSpPr>
        <p:spPr bwMode="auto">
          <a:xfrm>
            <a:off x="5427024" y="2339439"/>
            <a:ext cx="3453740" cy="2278083"/>
          </a:xfrm>
          <a:prstGeom prst="cloudCallout">
            <a:avLst>
              <a:gd name="adj1" fmla="val 46640"/>
              <a:gd name="adj2" fmla="val 73042"/>
            </a:avLst>
          </a:prstGeom>
          <a:solidFill>
            <a:schemeClr val="accent2">
              <a:lumMod val="20000"/>
              <a:lumOff val="80000"/>
            </a:schemeClr>
          </a:solidFill>
          <a:ln w="9525">
            <a:noFill/>
            <a:round/>
            <a:headEnd/>
            <a:tailEnd/>
          </a:ln>
          <a:effec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fontAlgn="base" hangingPunct="1">
              <a:spcBef>
                <a:spcPct val="0"/>
              </a:spcBef>
              <a:spcAft>
                <a:spcPct val="0"/>
              </a:spcAft>
              <a:buNone/>
            </a:pPr>
            <a:r>
              <a:rPr lang="en-GB" altLang="en-US" sz="2000" dirty="0">
                <a:solidFill>
                  <a:srgbClr val="000000"/>
                </a:solidFill>
              </a:rPr>
              <a:t>What happens to the glider or puck when there are no horizontal forces acting?</a:t>
            </a:r>
            <a:endParaRPr lang="en-US" altLang="en-US" sz="2000" dirty="0">
              <a:solidFill>
                <a:srgbClr val="000000"/>
              </a:solidFill>
            </a:endParaRPr>
          </a:p>
        </p:txBody>
      </p:sp>
    </p:spTree>
    <p:extLst>
      <p:ext uri="{BB962C8B-B14F-4D97-AF65-F5344CB8AC3E}">
        <p14:creationId xmlns:p14="http://schemas.microsoft.com/office/powerpoint/2010/main" val="28746869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0">
            <a:extLst>
              <a:ext uri="{FF2B5EF4-FFF2-40B4-BE49-F238E27FC236}">
                <a16:creationId xmlns:a16="http://schemas.microsoft.com/office/drawing/2014/main" id="{C23AE283-0327-754E-8672-27F84A5022CA}"/>
              </a:ext>
            </a:extLst>
          </p:cNvPr>
          <p:cNvSpPr>
            <a:spLocks noChangeArrowheads="1"/>
          </p:cNvSpPr>
          <p:nvPr/>
        </p:nvSpPr>
        <p:spPr bwMode="auto">
          <a:xfrm>
            <a:off x="368380" y="2044910"/>
            <a:ext cx="8644992" cy="910526"/>
          </a:xfrm>
          <a:prstGeom prst="roundRect">
            <a:avLst>
              <a:gd name="adj" fmla="val 13342"/>
            </a:avLst>
          </a:prstGeom>
          <a:solidFill>
            <a:srgbClr val="0066FF"/>
          </a:solidFill>
          <a:ln w="25400">
            <a:noFill/>
            <a:round/>
            <a:headEnd/>
            <a:tailEnd/>
          </a:ln>
          <a:effectLst/>
        </p:spPr>
        <p:txBody>
          <a:bodyPr/>
          <a:lstStyle/>
          <a:p>
            <a:pPr marL="446088" indent="-446088">
              <a:defRPr/>
            </a:pPr>
            <a:r>
              <a:rPr lang="en-GB" sz="2400" kern="0" dirty="0">
                <a:solidFill>
                  <a:srgbClr val="FFFFFF"/>
                </a:solidFill>
                <a:latin typeface="Calibri" pitchFamily="34" charset="0"/>
                <a:sym typeface="Wingdings"/>
              </a:rPr>
              <a:t>	Stick in the correct picture under each description and add the force arrows with labels from the next animation .</a:t>
            </a:r>
            <a:endParaRPr lang="en-GB" sz="2400" kern="0" dirty="0">
              <a:solidFill>
                <a:srgbClr val="FFFFFF"/>
              </a:solidFill>
              <a:latin typeface="Calibri" pitchFamily="34" charset="0"/>
            </a:endParaRPr>
          </a:p>
        </p:txBody>
      </p:sp>
      <p:sp>
        <p:nvSpPr>
          <p:cNvPr id="4" name="TextBox 3">
            <a:extLst>
              <a:ext uri="{FF2B5EF4-FFF2-40B4-BE49-F238E27FC236}">
                <a16:creationId xmlns:a16="http://schemas.microsoft.com/office/drawing/2014/main" id="{2CABEF74-1C42-1741-B71A-9C0C11D158C6}"/>
              </a:ext>
            </a:extLst>
          </p:cNvPr>
          <p:cNvSpPr txBox="1"/>
          <p:nvPr/>
        </p:nvSpPr>
        <p:spPr>
          <a:xfrm>
            <a:off x="0" y="95002"/>
            <a:ext cx="4595751" cy="1815882"/>
          </a:xfrm>
          <a:prstGeom prst="rect">
            <a:avLst/>
          </a:prstGeom>
          <a:noFill/>
        </p:spPr>
        <p:txBody>
          <a:bodyPr wrap="square" rtlCol="0">
            <a:spAutoFit/>
          </a:bodyPr>
          <a:lstStyle/>
          <a:p>
            <a:pPr marL="285750" indent="-285750">
              <a:buFont typeface="Arial" panose="020B0604020202020204" pitchFamily="34" charset="0"/>
              <a:buChar char="•"/>
            </a:pPr>
            <a:r>
              <a:rPr lang="en-US" sz="2800" dirty="0">
                <a:latin typeface="Arial" panose="020B0604020202020204" pitchFamily="34" charset="0"/>
                <a:cs typeface="Arial" panose="020B0604020202020204" pitchFamily="34" charset="0"/>
              </a:rPr>
              <a:t>Two forces are </a:t>
            </a:r>
            <a:r>
              <a:rPr lang="en-US" sz="2800" u="sng" dirty="0">
                <a:latin typeface="Arial" panose="020B0604020202020204" pitchFamily="34" charset="0"/>
                <a:cs typeface="Arial" panose="020B0604020202020204" pitchFamily="34" charset="0"/>
              </a:rPr>
              <a:t>balanced</a:t>
            </a:r>
            <a:r>
              <a:rPr lang="en-US" sz="2800" dirty="0">
                <a:latin typeface="Arial" panose="020B0604020202020204" pitchFamily="34" charset="0"/>
                <a:cs typeface="Arial" panose="020B0604020202020204" pitchFamily="34" charset="0"/>
              </a:rPr>
              <a:t> if they are equal (in size) and opposite (in direction):</a:t>
            </a:r>
          </a:p>
        </p:txBody>
      </p:sp>
      <p:sp>
        <p:nvSpPr>
          <p:cNvPr id="5" name="Rectangle 4">
            <a:extLst>
              <a:ext uri="{FF2B5EF4-FFF2-40B4-BE49-F238E27FC236}">
                <a16:creationId xmlns:a16="http://schemas.microsoft.com/office/drawing/2014/main" id="{6C390042-1BC1-054F-8AAF-BCDA9BBE5BB5}"/>
              </a:ext>
            </a:extLst>
          </p:cNvPr>
          <p:cNvSpPr/>
          <p:nvPr/>
        </p:nvSpPr>
        <p:spPr>
          <a:xfrm>
            <a:off x="4572000" y="101330"/>
            <a:ext cx="4572000" cy="1815882"/>
          </a:xfrm>
          <a:prstGeom prst="rect">
            <a:avLst/>
          </a:prstGeom>
        </p:spPr>
        <p:txBody>
          <a:bodyPr>
            <a:spAutoFit/>
          </a:bodyPr>
          <a:lstStyle/>
          <a:p>
            <a:pPr marL="285750" lvl="0" indent="-285750">
              <a:buFont typeface="Arial" panose="020B0604020202020204" pitchFamily="34" charset="0"/>
              <a:buChar char="•"/>
            </a:pPr>
            <a:r>
              <a:rPr lang="en-US" sz="2800" dirty="0">
                <a:solidFill>
                  <a:prstClr val="black"/>
                </a:solidFill>
                <a:latin typeface="Arial" panose="020B0604020202020204" pitchFamily="34" charset="0"/>
                <a:cs typeface="Arial" panose="020B0604020202020204" pitchFamily="34" charset="0"/>
              </a:rPr>
              <a:t>More than two forces can be balanced if the overall or </a:t>
            </a:r>
            <a:r>
              <a:rPr lang="en-US" sz="2800" u="sng" dirty="0">
                <a:solidFill>
                  <a:prstClr val="black"/>
                </a:solidFill>
                <a:latin typeface="Arial" panose="020B0604020202020204" pitchFamily="34" charset="0"/>
                <a:cs typeface="Arial" panose="020B0604020202020204" pitchFamily="34" charset="0"/>
              </a:rPr>
              <a:t>resultant force</a:t>
            </a:r>
            <a:r>
              <a:rPr lang="en-US" sz="2800" dirty="0">
                <a:solidFill>
                  <a:prstClr val="black"/>
                </a:solidFill>
                <a:latin typeface="Arial" panose="020B0604020202020204" pitchFamily="34" charset="0"/>
                <a:cs typeface="Arial" panose="020B0604020202020204" pitchFamily="34" charset="0"/>
              </a:rPr>
              <a:t> is still zero:</a:t>
            </a:r>
          </a:p>
        </p:txBody>
      </p:sp>
    </p:spTree>
    <p:extLst>
      <p:ext uri="{BB962C8B-B14F-4D97-AF65-F5344CB8AC3E}">
        <p14:creationId xmlns:p14="http://schemas.microsoft.com/office/powerpoint/2010/main" val="7971456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hlinkClick r:id="rId2"/>
            <a:extLst>
              <a:ext uri="{FF2B5EF4-FFF2-40B4-BE49-F238E27FC236}">
                <a16:creationId xmlns:a16="http://schemas.microsoft.com/office/drawing/2014/main" id="{12BDD41A-C993-E041-AEFD-3BD089F948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0867" y="0"/>
            <a:ext cx="6893133" cy="5143500"/>
          </a:xfrm>
          <a:prstGeom prst="rect">
            <a:avLst/>
          </a:prstGeom>
        </p:spPr>
      </p:pic>
      <p:sp>
        <p:nvSpPr>
          <p:cNvPr id="4" name="AutoShape 20">
            <a:extLst>
              <a:ext uri="{FF2B5EF4-FFF2-40B4-BE49-F238E27FC236}">
                <a16:creationId xmlns:a16="http://schemas.microsoft.com/office/drawing/2014/main" id="{2B075F7E-C9A1-EA4B-B5B6-64C52B99912E}"/>
              </a:ext>
            </a:extLst>
          </p:cNvPr>
          <p:cNvSpPr>
            <a:spLocks noChangeArrowheads="1"/>
          </p:cNvSpPr>
          <p:nvPr/>
        </p:nvSpPr>
        <p:spPr bwMode="auto">
          <a:xfrm>
            <a:off x="60250" y="61272"/>
            <a:ext cx="2144233" cy="3726957"/>
          </a:xfrm>
          <a:prstGeom prst="roundRect">
            <a:avLst>
              <a:gd name="adj" fmla="val 4744"/>
            </a:avLst>
          </a:prstGeom>
          <a:solidFill>
            <a:srgbClr val="0066FF"/>
          </a:solidFill>
          <a:ln w="25400">
            <a:noFill/>
            <a:round/>
            <a:headEnd/>
            <a:tailEnd/>
          </a:ln>
          <a:effectLst/>
        </p:spPr>
        <p:txBody>
          <a:bodyPr/>
          <a:lstStyle/>
          <a:p>
            <a:pPr marL="361950" marR="0" lvl="0" indent="-361950" defTabSz="914400" eaLnBrk="1" fontAlgn="auto" latinLnBrk="0" hangingPunct="1">
              <a:lnSpc>
                <a:spcPct val="100000"/>
              </a:lnSpc>
              <a:spcBef>
                <a:spcPts val="0"/>
              </a:spcBef>
              <a:spcAft>
                <a:spcPts val="0"/>
              </a:spcAft>
              <a:buClrTx/>
              <a:buSzTx/>
              <a:buFont typeface="Wingdings" panose="05000000000000000000" pitchFamily="2" charset="2"/>
              <a:buChar char="8"/>
              <a:tabLst/>
              <a:defRPr/>
            </a:pPr>
            <a:r>
              <a:rPr kumimoji="0" lang="en-GB" sz="1800" b="0" i="0" u="none" strike="noStrike" kern="0" cap="none" spc="0" normalizeH="0" baseline="0" noProof="0" dirty="0">
                <a:ln>
                  <a:noFill/>
                </a:ln>
                <a:solidFill>
                  <a:srgbClr val="FFFFFF"/>
                </a:solidFill>
                <a:effectLst/>
                <a:uLnTx/>
                <a:uFillTx/>
                <a:sym typeface="Wingdings"/>
              </a:rPr>
              <a:t>Teachers: Click image and run Doddle interactive on slide 5 &amp; 6.</a:t>
            </a:r>
          </a:p>
          <a:p>
            <a:pPr marL="361950" indent="-361950" defTabSz="914400">
              <a:buFont typeface="Wingdings" panose="05000000000000000000" pitchFamily="2" charset="2"/>
              <a:buChar char="8"/>
              <a:defRPr/>
            </a:pPr>
            <a:r>
              <a:rPr lang="en-GB" sz="1800" kern="0" dirty="0">
                <a:solidFill>
                  <a:srgbClr val="FFFFFF"/>
                </a:solidFill>
                <a:sym typeface="Wingdings"/>
              </a:rPr>
              <a:t>Students: log in to Doddle &amp; search for Introducing Forces Part 3 - Balanced and unbalanced forces:</a:t>
            </a:r>
            <a:endParaRPr kumimoji="0" lang="en-GB" sz="1800" b="0" i="0" u="none" strike="noStrike" kern="0" cap="none" spc="0" normalizeH="0" baseline="0" noProof="0" dirty="0">
              <a:ln>
                <a:noFill/>
              </a:ln>
              <a:solidFill>
                <a:srgbClr val="FFFFFF"/>
              </a:solidFill>
              <a:effectLst/>
              <a:uLnTx/>
              <a:uFillTx/>
            </a:endParaRPr>
          </a:p>
        </p:txBody>
      </p:sp>
      <p:pic>
        <p:nvPicPr>
          <p:cNvPr id="5" name="Picture 4">
            <a:hlinkClick r:id="rId4"/>
            <a:extLst>
              <a:ext uri="{FF2B5EF4-FFF2-40B4-BE49-F238E27FC236}">
                <a16:creationId xmlns:a16="http://schemas.microsoft.com/office/drawing/2014/main" id="{F734594C-DE44-224C-9DC6-1A78B2B6BD42}"/>
              </a:ext>
            </a:extLst>
          </p:cNvPr>
          <p:cNvPicPr>
            <a:picLocks noChangeAspect="1"/>
          </p:cNvPicPr>
          <p:nvPr/>
        </p:nvPicPr>
        <p:blipFill>
          <a:blip r:embed="rId5"/>
          <a:stretch>
            <a:fillRect/>
          </a:stretch>
        </p:blipFill>
        <p:spPr>
          <a:xfrm>
            <a:off x="226926" y="3853969"/>
            <a:ext cx="1866900" cy="809625"/>
          </a:xfrm>
          <a:prstGeom prst="rect">
            <a:avLst/>
          </a:prstGeom>
        </p:spPr>
      </p:pic>
    </p:spTree>
    <p:extLst>
      <p:ext uri="{BB962C8B-B14F-4D97-AF65-F5344CB8AC3E}">
        <p14:creationId xmlns:p14="http://schemas.microsoft.com/office/powerpoint/2010/main" val="40755885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764A76C-32C9-AA40-AA66-625758EAB606}"/>
              </a:ext>
            </a:extLst>
          </p:cNvPr>
          <p:cNvSpPr txBox="1"/>
          <p:nvPr/>
        </p:nvSpPr>
        <p:spPr>
          <a:xfrm>
            <a:off x="0" y="95002"/>
            <a:ext cx="4595751" cy="3539430"/>
          </a:xfrm>
          <a:prstGeom prst="rect">
            <a:avLst/>
          </a:prstGeom>
          <a:noFill/>
        </p:spPr>
        <p:txBody>
          <a:bodyPr wrap="square" rtlCol="0">
            <a:spAutoFit/>
          </a:bodyPr>
          <a:lstStyle/>
          <a:p>
            <a:pPr marL="285750" indent="-285750">
              <a:buFont typeface="Arial" panose="020B0604020202020204" pitchFamily="34" charset="0"/>
              <a:buChar char="•"/>
            </a:pPr>
            <a:r>
              <a:rPr lang="en-US" sz="2800" dirty="0">
                <a:latin typeface="Arial" panose="020B0604020202020204" pitchFamily="34" charset="0"/>
                <a:cs typeface="Arial" panose="020B0604020202020204" pitchFamily="34" charset="0"/>
              </a:rPr>
              <a:t>Two forces are </a:t>
            </a:r>
            <a:r>
              <a:rPr lang="en-US" sz="2800" u="sng" dirty="0">
                <a:latin typeface="Arial" panose="020B0604020202020204" pitchFamily="34" charset="0"/>
                <a:cs typeface="Arial" panose="020B0604020202020204" pitchFamily="34" charset="0"/>
              </a:rPr>
              <a:t>balanced</a:t>
            </a:r>
            <a:r>
              <a:rPr lang="en-US" sz="2800" dirty="0">
                <a:latin typeface="Arial" panose="020B0604020202020204" pitchFamily="34" charset="0"/>
                <a:cs typeface="Arial" panose="020B0604020202020204" pitchFamily="34" charset="0"/>
              </a:rPr>
              <a:t> if they are equal (in size) and opposite (in direction):</a:t>
            </a:r>
          </a:p>
          <a:p>
            <a:pPr marL="285750" indent="-28575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5F360813-9DB3-1B4C-A888-C3B0D44CA2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2246" y="2030680"/>
            <a:ext cx="3012228" cy="2688333"/>
          </a:xfrm>
          <a:prstGeom prst="rect">
            <a:avLst/>
          </a:prstGeom>
        </p:spPr>
      </p:pic>
      <p:sp>
        <p:nvSpPr>
          <p:cNvPr id="5" name="Rectangle 4">
            <a:extLst>
              <a:ext uri="{FF2B5EF4-FFF2-40B4-BE49-F238E27FC236}">
                <a16:creationId xmlns:a16="http://schemas.microsoft.com/office/drawing/2014/main" id="{1BE8B25B-4C9A-ED48-9FA2-1319AA0C6573}"/>
              </a:ext>
            </a:extLst>
          </p:cNvPr>
          <p:cNvSpPr/>
          <p:nvPr/>
        </p:nvSpPr>
        <p:spPr>
          <a:xfrm>
            <a:off x="4572000" y="101330"/>
            <a:ext cx="4572000" cy="1384995"/>
          </a:xfrm>
          <a:prstGeom prst="rect">
            <a:avLst/>
          </a:prstGeom>
        </p:spPr>
        <p:txBody>
          <a:bodyPr>
            <a:spAutoFit/>
          </a:bodyPr>
          <a:lstStyle/>
          <a:p>
            <a:pPr marL="285750" lvl="0" indent="-285750">
              <a:buFont typeface="Arial" panose="020B0604020202020204" pitchFamily="34" charset="0"/>
              <a:buChar char="•"/>
            </a:pPr>
            <a:r>
              <a:rPr lang="en-US" sz="2800" dirty="0">
                <a:solidFill>
                  <a:prstClr val="black"/>
                </a:solidFill>
                <a:latin typeface="Arial" panose="020B0604020202020204" pitchFamily="34" charset="0"/>
                <a:cs typeface="Arial" panose="020B0604020202020204" pitchFamily="34" charset="0"/>
              </a:rPr>
              <a:t>More than two forces can be balanced if the overall or </a:t>
            </a:r>
            <a:r>
              <a:rPr lang="en-US" sz="2800" u="sng" dirty="0">
                <a:solidFill>
                  <a:prstClr val="black"/>
                </a:solidFill>
                <a:latin typeface="Arial" panose="020B0604020202020204" pitchFamily="34" charset="0"/>
                <a:cs typeface="Arial" panose="020B0604020202020204" pitchFamily="34" charset="0"/>
              </a:rPr>
              <a:t>resultant force</a:t>
            </a:r>
            <a:r>
              <a:rPr lang="en-US" sz="2800" dirty="0">
                <a:solidFill>
                  <a:prstClr val="black"/>
                </a:solidFill>
                <a:latin typeface="Arial" panose="020B0604020202020204" pitchFamily="34" charset="0"/>
                <a:cs typeface="Arial" panose="020B0604020202020204" pitchFamily="34" charset="0"/>
              </a:rPr>
              <a:t> is zero:</a:t>
            </a:r>
          </a:p>
        </p:txBody>
      </p:sp>
      <p:pic>
        <p:nvPicPr>
          <p:cNvPr id="7" name="Picture 6">
            <a:extLst>
              <a:ext uri="{FF2B5EF4-FFF2-40B4-BE49-F238E27FC236}">
                <a16:creationId xmlns:a16="http://schemas.microsoft.com/office/drawing/2014/main" id="{8B521E90-EF4D-054C-937A-DBFE4F859D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45430" y="1840503"/>
            <a:ext cx="2748544" cy="2868392"/>
          </a:xfrm>
          <a:prstGeom prst="rect">
            <a:avLst/>
          </a:prstGeom>
        </p:spPr>
      </p:pic>
    </p:spTree>
    <p:extLst>
      <p:ext uri="{BB962C8B-B14F-4D97-AF65-F5344CB8AC3E}">
        <p14:creationId xmlns:p14="http://schemas.microsoft.com/office/powerpoint/2010/main" val="1484796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764A76C-32C9-AA40-AA66-625758EAB606}"/>
              </a:ext>
            </a:extLst>
          </p:cNvPr>
          <p:cNvSpPr txBox="1"/>
          <p:nvPr/>
        </p:nvSpPr>
        <p:spPr>
          <a:xfrm>
            <a:off x="0" y="95002"/>
            <a:ext cx="4595751" cy="3539430"/>
          </a:xfrm>
          <a:prstGeom prst="rect">
            <a:avLst/>
          </a:prstGeom>
          <a:noFill/>
        </p:spPr>
        <p:txBody>
          <a:bodyPr wrap="square" rtlCol="0">
            <a:spAutoFit/>
          </a:bodyPr>
          <a:lstStyle/>
          <a:p>
            <a:pPr marL="285750" indent="-285750">
              <a:buFont typeface="Arial" panose="020B0604020202020204" pitchFamily="34" charset="0"/>
              <a:buChar char="•"/>
            </a:pPr>
            <a:r>
              <a:rPr lang="en-US" sz="2800" dirty="0">
                <a:latin typeface="Arial" panose="020B0604020202020204" pitchFamily="34" charset="0"/>
                <a:cs typeface="Arial" panose="020B0604020202020204" pitchFamily="34" charset="0"/>
              </a:rPr>
              <a:t>Two forces are </a:t>
            </a:r>
            <a:r>
              <a:rPr lang="en-US" sz="2800" u="sng" dirty="0">
                <a:latin typeface="Arial" panose="020B0604020202020204" pitchFamily="34" charset="0"/>
                <a:cs typeface="Arial" panose="020B0604020202020204" pitchFamily="34" charset="0"/>
              </a:rPr>
              <a:t>balanced</a:t>
            </a:r>
            <a:r>
              <a:rPr lang="en-US" sz="2800" dirty="0">
                <a:latin typeface="Arial" panose="020B0604020202020204" pitchFamily="34" charset="0"/>
                <a:cs typeface="Arial" panose="020B0604020202020204" pitchFamily="34" charset="0"/>
              </a:rPr>
              <a:t> if they are equal (in size) and opposite (in direction):</a:t>
            </a:r>
          </a:p>
          <a:p>
            <a:pPr marL="285750" indent="-28575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1BE8B25B-4C9A-ED48-9FA2-1319AA0C6573}"/>
              </a:ext>
            </a:extLst>
          </p:cNvPr>
          <p:cNvSpPr/>
          <p:nvPr/>
        </p:nvSpPr>
        <p:spPr>
          <a:xfrm>
            <a:off x="4572000" y="101330"/>
            <a:ext cx="4572000" cy="1815882"/>
          </a:xfrm>
          <a:prstGeom prst="rect">
            <a:avLst/>
          </a:prstGeom>
        </p:spPr>
        <p:txBody>
          <a:bodyPr>
            <a:spAutoFit/>
          </a:bodyPr>
          <a:lstStyle/>
          <a:p>
            <a:pPr marL="285750" lvl="0" indent="-285750">
              <a:buFont typeface="Arial" panose="020B0604020202020204" pitchFamily="34" charset="0"/>
              <a:buChar char="•"/>
            </a:pPr>
            <a:r>
              <a:rPr lang="en-US" sz="2800" dirty="0">
                <a:solidFill>
                  <a:prstClr val="black"/>
                </a:solidFill>
                <a:latin typeface="Arial" panose="020B0604020202020204" pitchFamily="34" charset="0"/>
                <a:cs typeface="Arial" panose="020B0604020202020204" pitchFamily="34" charset="0"/>
              </a:rPr>
              <a:t>More than two forces can be balanced if the overall or </a:t>
            </a:r>
            <a:r>
              <a:rPr lang="en-US" sz="2800" u="sng" dirty="0">
                <a:solidFill>
                  <a:prstClr val="black"/>
                </a:solidFill>
                <a:latin typeface="Arial" panose="020B0604020202020204" pitchFamily="34" charset="0"/>
                <a:cs typeface="Arial" panose="020B0604020202020204" pitchFamily="34" charset="0"/>
              </a:rPr>
              <a:t>resultant force</a:t>
            </a:r>
            <a:r>
              <a:rPr lang="en-US" sz="2800" dirty="0">
                <a:solidFill>
                  <a:prstClr val="black"/>
                </a:solidFill>
                <a:latin typeface="Arial" panose="020B0604020202020204" pitchFamily="34" charset="0"/>
                <a:cs typeface="Arial" panose="020B0604020202020204" pitchFamily="34" charset="0"/>
              </a:rPr>
              <a:t> is still zero:</a:t>
            </a:r>
          </a:p>
        </p:txBody>
      </p:sp>
      <p:pic>
        <p:nvPicPr>
          <p:cNvPr id="10" name="Picture 9">
            <a:extLst>
              <a:ext uri="{FF2B5EF4-FFF2-40B4-BE49-F238E27FC236}">
                <a16:creationId xmlns:a16="http://schemas.microsoft.com/office/drawing/2014/main" id="{58A9E910-2577-804B-9C86-85B6E273EF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2030" y="1947552"/>
            <a:ext cx="5631969" cy="3195947"/>
          </a:xfrm>
          <a:prstGeom prst="rect">
            <a:avLst/>
          </a:prstGeom>
        </p:spPr>
      </p:pic>
      <p:pic>
        <p:nvPicPr>
          <p:cNvPr id="6" name="Picture 5">
            <a:extLst>
              <a:ext uri="{FF2B5EF4-FFF2-40B4-BE49-F238E27FC236}">
                <a16:creationId xmlns:a16="http://schemas.microsoft.com/office/drawing/2014/main" id="{4D190CC9-2E0D-7B4A-B83B-1C9CE0247A5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840674"/>
            <a:ext cx="3491345" cy="3304564"/>
          </a:xfrm>
          <a:prstGeom prst="rect">
            <a:avLst/>
          </a:prstGeom>
        </p:spPr>
      </p:pic>
      <p:sp>
        <p:nvSpPr>
          <p:cNvPr id="9" name="Rounded Rectangle 8">
            <a:extLst>
              <a:ext uri="{FF2B5EF4-FFF2-40B4-BE49-F238E27FC236}">
                <a16:creationId xmlns:a16="http://schemas.microsoft.com/office/drawing/2014/main" id="{83D340B2-2F1C-9743-AD28-4F9F03734B15}"/>
              </a:ext>
            </a:extLst>
          </p:cNvPr>
          <p:cNvSpPr/>
          <p:nvPr/>
        </p:nvSpPr>
        <p:spPr>
          <a:xfrm>
            <a:off x="6495801" y="2006930"/>
            <a:ext cx="1923804" cy="914400"/>
          </a:xfrm>
          <a:prstGeom prst="roundRect">
            <a:avLst>
              <a:gd name="adj" fmla="val 627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dirty="0"/>
              <a:t>normal contact force</a:t>
            </a:r>
          </a:p>
        </p:txBody>
      </p:sp>
    </p:spTree>
    <p:extLst>
      <p:ext uri="{BB962C8B-B14F-4D97-AF65-F5344CB8AC3E}">
        <p14:creationId xmlns:p14="http://schemas.microsoft.com/office/powerpoint/2010/main" val="1434506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7" name="Title 9">
            <a:extLst>
              <a:ext uri="{FF2B5EF4-FFF2-40B4-BE49-F238E27FC236}">
                <a16:creationId xmlns:a16="http://schemas.microsoft.com/office/drawing/2014/main" id="{82C0D44A-8C62-834C-8D2B-2A1BAF7B7039}"/>
              </a:ext>
            </a:extLst>
          </p:cNvPr>
          <p:cNvSpPr>
            <a:spLocks noGrp="1"/>
          </p:cNvSpPr>
          <p:nvPr>
            <p:ph type="ctrTitle"/>
          </p:nvPr>
        </p:nvSpPr>
        <p:spPr/>
        <p:txBody>
          <a:bodyPr/>
          <a:lstStyle/>
          <a:p>
            <a:r>
              <a:rPr lang="en-GB" altLang="en-US"/>
              <a:t>Balanced or unbalanced 1</a:t>
            </a:r>
          </a:p>
        </p:txBody>
      </p:sp>
      <p:sp>
        <p:nvSpPr>
          <p:cNvPr id="55299" name="Rectangle 5">
            <a:extLst>
              <a:ext uri="{FF2B5EF4-FFF2-40B4-BE49-F238E27FC236}">
                <a16:creationId xmlns:a16="http://schemas.microsoft.com/office/drawing/2014/main" id="{88706AAD-95E3-9846-A2B1-C0D512EB41EB}"/>
              </a:ext>
            </a:extLst>
          </p:cNvPr>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557213" indent="-214313">
              <a:defRPr>
                <a:solidFill>
                  <a:schemeClr val="tx1"/>
                </a:solidFill>
                <a:latin typeface="Arial" panose="020B0604020202020204" pitchFamily="34" charset="0"/>
                <a:cs typeface="Arial" panose="020B0604020202020204" pitchFamily="34" charset="0"/>
              </a:defRPr>
            </a:lvl2pPr>
            <a:lvl3pPr marL="857250" indent="-171450">
              <a:defRPr>
                <a:solidFill>
                  <a:schemeClr val="tx1"/>
                </a:solidFill>
                <a:latin typeface="Arial" panose="020B0604020202020204" pitchFamily="34" charset="0"/>
                <a:cs typeface="Arial" panose="020B0604020202020204" pitchFamily="34" charset="0"/>
              </a:defRPr>
            </a:lvl3pPr>
            <a:lvl4pPr marL="1200150" indent="-171450">
              <a:defRPr>
                <a:solidFill>
                  <a:schemeClr val="tx1"/>
                </a:solidFill>
                <a:latin typeface="Arial" panose="020B0604020202020204" pitchFamily="34" charset="0"/>
                <a:cs typeface="Arial" panose="020B0604020202020204" pitchFamily="34" charset="0"/>
              </a:defRPr>
            </a:lvl4pPr>
            <a:lvl5pPr marL="1543050" indent="-171450">
              <a:defRPr>
                <a:solidFill>
                  <a:schemeClr val="tx1"/>
                </a:solidFill>
                <a:latin typeface="Arial" panose="020B0604020202020204" pitchFamily="34" charset="0"/>
                <a:cs typeface="Arial" panose="020B0604020202020204" pitchFamily="34" charset="0"/>
              </a:defRPr>
            </a:lvl5pPr>
            <a:lvl6pPr marL="1885950" indent="-17145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228850" indent="-17145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2571750" indent="-17145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2914650" indent="-17145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r>
              <a:rPr lang="en-GB" altLang="en-US">
                <a:solidFill>
                  <a:srgbClr val="FFFFFF"/>
                </a:solidFill>
              </a:rPr>
              <a:t>© Pearson Education Ltd 2014. Copying permitted for purchasing institution only.  This material is not copyright free.</a:t>
            </a:r>
          </a:p>
        </p:txBody>
      </p:sp>
      <p:sp>
        <p:nvSpPr>
          <p:cNvPr id="55301" name="Rectangle 3">
            <a:extLst>
              <a:ext uri="{FF2B5EF4-FFF2-40B4-BE49-F238E27FC236}">
                <a16:creationId xmlns:a16="http://schemas.microsoft.com/office/drawing/2014/main" id="{5E84F0F1-765B-D04B-9471-0B18915075A6}"/>
              </a:ext>
            </a:extLst>
          </p:cNvPr>
          <p:cNvSpPr>
            <a:spLocks noGrp="1" noChangeArrowheads="1"/>
          </p:cNvSpPr>
          <p:nvPr>
            <p:ph type="subTitle" idx="4294967295"/>
          </p:nvPr>
        </p:nvSpPr>
        <p:spPr>
          <a:xfrm>
            <a:off x="2171700" y="2914650"/>
            <a:ext cx="4800600" cy="1314450"/>
          </a:xfrm>
        </p:spPr>
        <p:txBody>
          <a:bodyPr/>
          <a:lstStyle/>
          <a:p>
            <a:pPr marL="0" indent="0" algn="ctr" eaLnBrk="1" hangingPunct="1">
              <a:buNone/>
            </a:pPr>
            <a:r>
              <a:rPr lang="en-GB" altLang="en-US"/>
              <a:t>Decide whether the forces in each situation are balanced or unbalanced.</a:t>
            </a:r>
          </a:p>
        </p:txBody>
      </p:sp>
    </p:spTree>
    <p:extLst>
      <p:ext uri="{BB962C8B-B14F-4D97-AF65-F5344CB8AC3E}">
        <p14:creationId xmlns:p14="http://schemas.microsoft.com/office/powerpoint/2010/main" val="393343196"/>
      </p:ext>
    </p:extLst>
  </p:cSld>
  <p:clrMapOvr>
    <a:masterClrMapping/>
  </p:clrMapOvr>
  <p:transition>
    <p:sndAc>
      <p:stSnd>
        <p:snd r:embed="rId3" name="click.wav"/>
      </p:stSnd>
    </p:sndAc>
  </p:transition>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9402" name="Picture 10" descr="esws_at_7Ka_act_aw_005">
            <a:extLst>
              <a:ext uri="{FF2B5EF4-FFF2-40B4-BE49-F238E27FC236}">
                <a16:creationId xmlns:a16="http://schemas.microsoft.com/office/drawing/2014/main" id="{E599085F-182E-9C45-BFD2-43774319546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00450" y="1762125"/>
            <a:ext cx="1999060" cy="1477566"/>
          </a:xfrm>
          <a:prstGeom prst="rect">
            <a:avLst/>
          </a:prstGeom>
          <a:noFill/>
          <a:extLst>
            <a:ext uri="{909E8E84-426E-40DD-AFC4-6F175D3DCCD1}">
              <a14:hiddenFill xmlns:a14="http://schemas.microsoft.com/office/drawing/2010/main">
                <a:solidFill>
                  <a:srgbClr val="FFFFFF"/>
                </a:solidFill>
              </a14:hiddenFill>
            </a:ext>
          </a:extLst>
        </p:spPr>
      </p:pic>
      <p:sp>
        <p:nvSpPr>
          <p:cNvPr id="59393" name="Rectangle 3">
            <a:extLst>
              <a:ext uri="{FF2B5EF4-FFF2-40B4-BE49-F238E27FC236}">
                <a16:creationId xmlns:a16="http://schemas.microsoft.com/office/drawing/2014/main" id="{2BFEE03B-0E00-F249-8AFF-AB8F2B7C89F0}"/>
              </a:ext>
            </a:extLst>
          </p:cNvPr>
          <p:cNvSpPr>
            <a:spLocks noGrp="1" noChangeArrowheads="1"/>
          </p:cNvSpPr>
          <p:nvPr>
            <p:ph idx="1"/>
          </p:nvPr>
        </p:nvSpPr>
        <p:spPr>
          <a:xfrm>
            <a:off x="3869532" y="3921919"/>
            <a:ext cx="1450181" cy="453629"/>
          </a:xfrm>
        </p:spPr>
        <p:txBody>
          <a:bodyPr/>
          <a:lstStyle/>
          <a:p>
            <a:pPr marL="0" indent="0" algn="ctr" eaLnBrk="1" hangingPunct="1">
              <a:buNone/>
            </a:pPr>
            <a:r>
              <a:rPr lang="en-GB" altLang="en-US" sz="2100">
                <a:solidFill>
                  <a:srgbClr val="934C74"/>
                </a:solidFill>
              </a:rPr>
              <a:t>Balanced</a:t>
            </a:r>
          </a:p>
        </p:txBody>
      </p:sp>
      <p:sp>
        <p:nvSpPr>
          <p:cNvPr id="59394" name="Rectangle 5">
            <a:extLst>
              <a:ext uri="{FF2B5EF4-FFF2-40B4-BE49-F238E27FC236}">
                <a16:creationId xmlns:a16="http://schemas.microsoft.com/office/drawing/2014/main" id="{567964D9-0760-7B46-BCC8-3A1E69DA1080}"/>
              </a:ext>
            </a:extLst>
          </p:cNvPr>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557213" indent="-214313">
              <a:defRPr>
                <a:solidFill>
                  <a:schemeClr val="tx1"/>
                </a:solidFill>
                <a:latin typeface="Arial" panose="020B0604020202020204" pitchFamily="34" charset="0"/>
                <a:cs typeface="Arial" panose="020B0604020202020204" pitchFamily="34" charset="0"/>
              </a:defRPr>
            </a:lvl2pPr>
            <a:lvl3pPr marL="857250" indent="-171450">
              <a:defRPr>
                <a:solidFill>
                  <a:schemeClr val="tx1"/>
                </a:solidFill>
                <a:latin typeface="Arial" panose="020B0604020202020204" pitchFamily="34" charset="0"/>
                <a:cs typeface="Arial" panose="020B0604020202020204" pitchFamily="34" charset="0"/>
              </a:defRPr>
            </a:lvl3pPr>
            <a:lvl4pPr marL="1200150" indent="-171450">
              <a:defRPr>
                <a:solidFill>
                  <a:schemeClr val="tx1"/>
                </a:solidFill>
                <a:latin typeface="Arial" panose="020B0604020202020204" pitchFamily="34" charset="0"/>
                <a:cs typeface="Arial" panose="020B0604020202020204" pitchFamily="34" charset="0"/>
              </a:defRPr>
            </a:lvl4pPr>
            <a:lvl5pPr marL="1543050" indent="-171450">
              <a:defRPr>
                <a:solidFill>
                  <a:schemeClr val="tx1"/>
                </a:solidFill>
                <a:latin typeface="Arial" panose="020B0604020202020204" pitchFamily="34" charset="0"/>
                <a:cs typeface="Arial" panose="020B0604020202020204" pitchFamily="34" charset="0"/>
              </a:defRPr>
            </a:lvl5pPr>
            <a:lvl6pPr marL="1885950" indent="-17145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228850" indent="-17145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2571750" indent="-17145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2914650" indent="-17145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r>
              <a:rPr lang="en-GB" altLang="en-US">
                <a:solidFill>
                  <a:srgbClr val="FFFFFF"/>
                </a:solidFill>
              </a:rPr>
              <a:t>© Pearson Education Ltd 2014. Copying permitted for purchasing institution only.  This material is not copyright free.</a:t>
            </a:r>
          </a:p>
        </p:txBody>
      </p:sp>
      <p:sp>
        <p:nvSpPr>
          <p:cNvPr id="7" name="Down Arrow 6">
            <a:extLst>
              <a:ext uri="{FF2B5EF4-FFF2-40B4-BE49-F238E27FC236}">
                <a16:creationId xmlns:a16="http://schemas.microsoft.com/office/drawing/2014/main" id="{F2CB6AB0-2E5D-184E-9CA4-C24215D44997}"/>
              </a:ext>
            </a:extLst>
          </p:cNvPr>
          <p:cNvSpPr/>
          <p:nvPr/>
        </p:nvSpPr>
        <p:spPr>
          <a:xfrm>
            <a:off x="4376738" y="2772966"/>
            <a:ext cx="323850" cy="808434"/>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srgbClr val="FFFFFF"/>
              </a:solidFill>
              <a:latin typeface="Arial"/>
            </a:endParaRPr>
          </a:p>
        </p:txBody>
      </p:sp>
      <p:sp>
        <p:nvSpPr>
          <p:cNvPr id="9" name="Down Arrow 8">
            <a:extLst>
              <a:ext uri="{FF2B5EF4-FFF2-40B4-BE49-F238E27FC236}">
                <a16:creationId xmlns:a16="http://schemas.microsoft.com/office/drawing/2014/main" id="{E634108C-09B9-654E-88A9-ECAE2A4E4A8C}"/>
              </a:ext>
            </a:extLst>
          </p:cNvPr>
          <p:cNvSpPr>
            <a:spLocks noChangeArrowheads="1"/>
          </p:cNvSpPr>
          <p:nvPr/>
        </p:nvSpPr>
        <p:spPr bwMode="auto">
          <a:xfrm rot="10800000">
            <a:off x="4376738" y="1168003"/>
            <a:ext cx="323850" cy="804863"/>
          </a:xfrm>
          <a:prstGeom prst="downArrow">
            <a:avLst>
              <a:gd name="adj1" fmla="val 50000"/>
              <a:gd name="adj2" fmla="val 50005"/>
            </a:avLst>
          </a:prstGeom>
          <a:solidFill>
            <a:srgbClr val="FF0000"/>
          </a:solidFill>
          <a:ln w="25400" algn="ctr">
            <a:solidFill>
              <a:srgbClr val="FF0000"/>
            </a:solidFill>
            <a:miter lim="800000"/>
            <a:headEnd/>
            <a:tailEnd/>
          </a:ln>
        </p:spPr>
        <p:txBody>
          <a:bodyPr rot="10800000" anchor="ctr"/>
          <a:lstStyle/>
          <a:p>
            <a:pPr algn="ctr" fontAlgn="base">
              <a:spcBef>
                <a:spcPct val="0"/>
              </a:spcBef>
              <a:spcAft>
                <a:spcPct val="0"/>
              </a:spcAft>
              <a:defRPr/>
            </a:pPr>
            <a:endParaRPr lang="en-GB">
              <a:solidFill>
                <a:srgbClr val="FFFFFF"/>
              </a:solidFill>
              <a:latin typeface="Arial"/>
              <a:cs typeface="Arial" panose="020B0604020202020204" pitchFamily="34" charset="0"/>
            </a:endParaRPr>
          </a:p>
        </p:txBody>
      </p:sp>
    </p:spTree>
    <p:extLst>
      <p:ext uri="{BB962C8B-B14F-4D97-AF65-F5344CB8AC3E}">
        <p14:creationId xmlns:p14="http://schemas.microsoft.com/office/powerpoint/2010/main" val="2771274826"/>
      </p:ext>
    </p:extLst>
  </p:cSld>
  <p:clrMapOvr>
    <a:masterClrMapping/>
  </p:clrMapOvr>
  <p:transition>
    <p:sndAc>
      <p:stSnd>
        <p:snd r:embed="rId3" name="click.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939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3"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1" name="Rectangle 3">
            <a:extLst>
              <a:ext uri="{FF2B5EF4-FFF2-40B4-BE49-F238E27FC236}">
                <a16:creationId xmlns:a16="http://schemas.microsoft.com/office/drawing/2014/main" id="{0E9026FA-53F7-1148-84F2-1CEE03440045}"/>
              </a:ext>
            </a:extLst>
          </p:cNvPr>
          <p:cNvSpPr>
            <a:spLocks noGrp="1" noChangeArrowheads="1"/>
          </p:cNvSpPr>
          <p:nvPr>
            <p:ph idx="1"/>
          </p:nvPr>
        </p:nvSpPr>
        <p:spPr>
          <a:xfrm>
            <a:off x="3855244" y="4083844"/>
            <a:ext cx="1688306" cy="425054"/>
          </a:xfrm>
        </p:spPr>
        <p:txBody>
          <a:bodyPr/>
          <a:lstStyle/>
          <a:p>
            <a:pPr marL="0" indent="0" algn="ctr" eaLnBrk="1" hangingPunct="1">
              <a:buNone/>
            </a:pPr>
            <a:r>
              <a:rPr lang="en-GB" altLang="en-US" sz="2100">
                <a:solidFill>
                  <a:srgbClr val="934C74"/>
                </a:solidFill>
              </a:rPr>
              <a:t>Unbalanced</a:t>
            </a:r>
          </a:p>
        </p:txBody>
      </p:sp>
      <p:sp>
        <p:nvSpPr>
          <p:cNvPr id="61442" name="Rectangle 5">
            <a:extLst>
              <a:ext uri="{FF2B5EF4-FFF2-40B4-BE49-F238E27FC236}">
                <a16:creationId xmlns:a16="http://schemas.microsoft.com/office/drawing/2014/main" id="{E0784C60-ACDC-D241-80E3-DACEF1E4275F}"/>
              </a:ext>
            </a:extLst>
          </p:cNvPr>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557213" indent="-214313">
              <a:defRPr>
                <a:solidFill>
                  <a:schemeClr val="tx1"/>
                </a:solidFill>
                <a:latin typeface="Arial" panose="020B0604020202020204" pitchFamily="34" charset="0"/>
                <a:cs typeface="Arial" panose="020B0604020202020204" pitchFamily="34" charset="0"/>
              </a:defRPr>
            </a:lvl2pPr>
            <a:lvl3pPr marL="857250" indent="-171450">
              <a:defRPr>
                <a:solidFill>
                  <a:schemeClr val="tx1"/>
                </a:solidFill>
                <a:latin typeface="Arial" panose="020B0604020202020204" pitchFamily="34" charset="0"/>
                <a:cs typeface="Arial" panose="020B0604020202020204" pitchFamily="34" charset="0"/>
              </a:defRPr>
            </a:lvl3pPr>
            <a:lvl4pPr marL="1200150" indent="-171450">
              <a:defRPr>
                <a:solidFill>
                  <a:schemeClr val="tx1"/>
                </a:solidFill>
                <a:latin typeface="Arial" panose="020B0604020202020204" pitchFamily="34" charset="0"/>
                <a:cs typeface="Arial" panose="020B0604020202020204" pitchFamily="34" charset="0"/>
              </a:defRPr>
            </a:lvl4pPr>
            <a:lvl5pPr marL="1543050" indent="-171450">
              <a:defRPr>
                <a:solidFill>
                  <a:schemeClr val="tx1"/>
                </a:solidFill>
                <a:latin typeface="Arial" panose="020B0604020202020204" pitchFamily="34" charset="0"/>
                <a:cs typeface="Arial" panose="020B0604020202020204" pitchFamily="34" charset="0"/>
              </a:defRPr>
            </a:lvl5pPr>
            <a:lvl6pPr marL="1885950" indent="-17145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228850" indent="-17145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2571750" indent="-17145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2914650" indent="-17145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r>
              <a:rPr lang="en-GB" altLang="en-US">
                <a:solidFill>
                  <a:srgbClr val="FFFFFF"/>
                </a:solidFill>
              </a:rPr>
              <a:t>© Pearson Education Ltd 2014. Copying permitted for purchasing institution only.  This material is not copyright free.</a:t>
            </a:r>
          </a:p>
        </p:txBody>
      </p:sp>
      <p:sp>
        <p:nvSpPr>
          <p:cNvPr id="12" name="Down Arrow 11">
            <a:extLst>
              <a:ext uri="{FF2B5EF4-FFF2-40B4-BE49-F238E27FC236}">
                <a16:creationId xmlns:a16="http://schemas.microsoft.com/office/drawing/2014/main" id="{C0520267-A47F-E54F-97E2-ADD25ED6FD33}"/>
              </a:ext>
            </a:extLst>
          </p:cNvPr>
          <p:cNvSpPr>
            <a:spLocks noChangeArrowheads="1"/>
          </p:cNvSpPr>
          <p:nvPr/>
        </p:nvSpPr>
        <p:spPr bwMode="auto">
          <a:xfrm rot="16200000">
            <a:off x="6756797" y="2384822"/>
            <a:ext cx="323850" cy="804863"/>
          </a:xfrm>
          <a:prstGeom prst="downArrow">
            <a:avLst>
              <a:gd name="adj1" fmla="val 50000"/>
              <a:gd name="adj2" fmla="val 50005"/>
            </a:avLst>
          </a:prstGeom>
          <a:solidFill>
            <a:srgbClr val="FF0000"/>
          </a:solidFill>
          <a:ln w="25400" algn="ctr">
            <a:solidFill>
              <a:srgbClr val="FF0000"/>
            </a:solidFill>
            <a:miter lim="800000"/>
            <a:headEnd/>
            <a:tailEnd/>
          </a:ln>
        </p:spPr>
        <p:txBody>
          <a:bodyPr vert="eaVert" anchor="ctr"/>
          <a:lstStyle/>
          <a:p>
            <a:pPr algn="ctr" fontAlgn="base">
              <a:spcBef>
                <a:spcPct val="0"/>
              </a:spcBef>
              <a:spcAft>
                <a:spcPct val="0"/>
              </a:spcAft>
              <a:defRPr/>
            </a:pPr>
            <a:endParaRPr lang="en-GB">
              <a:solidFill>
                <a:srgbClr val="FFFFFF"/>
              </a:solidFill>
              <a:latin typeface="Arial"/>
              <a:cs typeface="Arial" panose="020B0604020202020204" pitchFamily="34" charset="0"/>
            </a:endParaRPr>
          </a:p>
        </p:txBody>
      </p:sp>
      <p:sp>
        <p:nvSpPr>
          <p:cNvPr id="13" name="Down Arrow 12">
            <a:extLst>
              <a:ext uri="{FF2B5EF4-FFF2-40B4-BE49-F238E27FC236}">
                <a16:creationId xmlns:a16="http://schemas.microsoft.com/office/drawing/2014/main" id="{73BBD9E1-9BB7-EC45-83C8-786CD46DAC9D}"/>
              </a:ext>
            </a:extLst>
          </p:cNvPr>
          <p:cNvSpPr>
            <a:spLocks noChangeArrowheads="1"/>
          </p:cNvSpPr>
          <p:nvPr/>
        </p:nvSpPr>
        <p:spPr bwMode="auto">
          <a:xfrm rot="5400000">
            <a:off x="2395538" y="2641997"/>
            <a:ext cx="188119" cy="371475"/>
          </a:xfrm>
          <a:prstGeom prst="downArrow">
            <a:avLst>
              <a:gd name="adj1" fmla="val 50000"/>
              <a:gd name="adj2" fmla="val 50053"/>
            </a:avLst>
          </a:prstGeom>
          <a:solidFill>
            <a:srgbClr val="FF0000"/>
          </a:solidFill>
          <a:ln w="25400" algn="ctr">
            <a:solidFill>
              <a:srgbClr val="FF0000"/>
            </a:solidFill>
            <a:miter lim="800000"/>
            <a:headEnd/>
            <a:tailEnd/>
          </a:ln>
        </p:spPr>
        <p:txBody>
          <a:bodyPr rot="10800000" vert="eaVert" anchor="ctr"/>
          <a:lstStyle/>
          <a:p>
            <a:pPr algn="ctr" fontAlgn="base">
              <a:spcBef>
                <a:spcPct val="0"/>
              </a:spcBef>
              <a:spcAft>
                <a:spcPct val="0"/>
              </a:spcAft>
              <a:defRPr/>
            </a:pPr>
            <a:endParaRPr lang="en-GB">
              <a:solidFill>
                <a:srgbClr val="FFFFFF"/>
              </a:solidFill>
              <a:latin typeface="Arial"/>
              <a:cs typeface="Arial" panose="020B0604020202020204" pitchFamily="34" charset="0"/>
            </a:endParaRPr>
          </a:p>
        </p:txBody>
      </p:sp>
      <p:sp>
        <p:nvSpPr>
          <p:cNvPr id="15" name="Down Arrow 14">
            <a:extLst>
              <a:ext uri="{FF2B5EF4-FFF2-40B4-BE49-F238E27FC236}">
                <a16:creationId xmlns:a16="http://schemas.microsoft.com/office/drawing/2014/main" id="{C12DBF29-F003-C54D-AB56-122BD938C0CC}"/>
              </a:ext>
            </a:extLst>
          </p:cNvPr>
          <p:cNvSpPr>
            <a:spLocks noChangeArrowheads="1"/>
          </p:cNvSpPr>
          <p:nvPr/>
        </p:nvSpPr>
        <p:spPr bwMode="auto">
          <a:xfrm rot="10800000">
            <a:off x="4431506" y="1383506"/>
            <a:ext cx="323850" cy="804863"/>
          </a:xfrm>
          <a:prstGeom prst="downArrow">
            <a:avLst>
              <a:gd name="adj1" fmla="val 50000"/>
              <a:gd name="adj2" fmla="val 50005"/>
            </a:avLst>
          </a:prstGeom>
          <a:solidFill>
            <a:srgbClr val="FF0000"/>
          </a:solidFill>
          <a:ln w="25400" algn="ctr">
            <a:solidFill>
              <a:srgbClr val="FF0000"/>
            </a:solidFill>
            <a:miter lim="800000"/>
            <a:headEnd/>
            <a:tailEnd/>
          </a:ln>
        </p:spPr>
        <p:txBody>
          <a:bodyPr rot="10800000" anchor="ctr"/>
          <a:lstStyle/>
          <a:p>
            <a:pPr algn="ctr" fontAlgn="base">
              <a:spcBef>
                <a:spcPct val="0"/>
              </a:spcBef>
              <a:spcAft>
                <a:spcPct val="0"/>
              </a:spcAft>
              <a:defRPr/>
            </a:pPr>
            <a:endParaRPr lang="en-GB">
              <a:solidFill>
                <a:srgbClr val="FFFFFF"/>
              </a:solidFill>
              <a:latin typeface="Arial"/>
              <a:cs typeface="Arial" panose="020B0604020202020204" pitchFamily="34" charset="0"/>
            </a:endParaRPr>
          </a:p>
        </p:txBody>
      </p:sp>
      <p:sp>
        <p:nvSpPr>
          <p:cNvPr id="16" name="Down Arrow 15">
            <a:extLst>
              <a:ext uri="{FF2B5EF4-FFF2-40B4-BE49-F238E27FC236}">
                <a16:creationId xmlns:a16="http://schemas.microsoft.com/office/drawing/2014/main" id="{0DEA1737-B57C-D64B-A87D-6A5D4526B71F}"/>
              </a:ext>
            </a:extLst>
          </p:cNvPr>
          <p:cNvSpPr/>
          <p:nvPr/>
        </p:nvSpPr>
        <p:spPr>
          <a:xfrm>
            <a:off x="4431506" y="3046810"/>
            <a:ext cx="323850" cy="804863"/>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srgbClr val="FFFFFF"/>
              </a:solidFill>
              <a:latin typeface="Arial"/>
            </a:endParaRPr>
          </a:p>
        </p:txBody>
      </p:sp>
      <p:pic>
        <p:nvPicPr>
          <p:cNvPr id="61451" name="Picture 11" descr="esws_at_7Ke_act_aw_001">
            <a:extLst>
              <a:ext uri="{FF2B5EF4-FFF2-40B4-BE49-F238E27FC236}">
                <a16:creationId xmlns:a16="http://schemas.microsoft.com/office/drawing/2014/main" id="{B78D2051-EFE3-C442-958D-43D6820912E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89635" y="2301478"/>
            <a:ext cx="3575447" cy="7858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3438741"/>
      </p:ext>
    </p:extLst>
  </p:cSld>
  <p:clrMapOvr>
    <a:masterClrMapping/>
  </p:clrMapOvr>
  <p:transition>
    <p:sndAc>
      <p:stSnd>
        <p:snd r:embed="rId3" name="click.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144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1"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1" name="Rectangle 2">
            <a:extLst>
              <a:ext uri="{FF2B5EF4-FFF2-40B4-BE49-F238E27FC236}">
                <a16:creationId xmlns:a16="http://schemas.microsoft.com/office/drawing/2014/main" id="{6DE0068F-B34C-2042-91DA-CB267E2C8392}"/>
              </a:ext>
            </a:extLst>
          </p:cNvPr>
          <p:cNvSpPr>
            <a:spLocks noGrp="1" noChangeArrowheads="1"/>
          </p:cNvSpPr>
          <p:nvPr>
            <p:ph type="title"/>
          </p:nvPr>
        </p:nvSpPr>
        <p:spPr/>
        <p:txBody>
          <a:bodyPr/>
          <a:lstStyle/>
          <a:p>
            <a:pPr eaLnBrk="1" hangingPunct="1"/>
            <a:r>
              <a:rPr lang="en-GB" altLang="en-US"/>
              <a:t>Objectives</a:t>
            </a:r>
          </a:p>
        </p:txBody>
      </p:sp>
      <p:sp>
        <p:nvSpPr>
          <p:cNvPr id="56322" name="Rectangle 3">
            <a:extLst>
              <a:ext uri="{FF2B5EF4-FFF2-40B4-BE49-F238E27FC236}">
                <a16:creationId xmlns:a16="http://schemas.microsoft.com/office/drawing/2014/main" id="{248BF1EE-E92F-A641-89FD-A1C851F59FB3}"/>
              </a:ext>
            </a:extLst>
          </p:cNvPr>
          <p:cNvSpPr>
            <a:spLocks noGrp="1" noChangeArrowheads="1"/>
          </p:cNvSpPr>
          <p:nvPr>
            <p:ph idx="1"/>
          </p:nvPr>
        </p:nvSpPr>
        <p:spPr/>
        <p:txBody>
          <a:bodyPr/>
          <a:lstStyle/>
          <a:p>
            <a:pPr marL="403622" lvl="1" indent="-269081" eaLnBrk="1" hangingPunct="1">
              <a:spcBef>
                <a:spcPct val="40000"/>
              </a:spcBef>
              <a:buNone/>
            </a:pPr>
            <a:endParaRPr lang="en-GB" altLang="en-US" sz="2100"/>
          </a:p>
          <a:p>
            <a:pPr marL="403622" lvl="1" indent="-269081" eaLnBrk="1" hangingPunct="1">
              <a:spcBef>
                <a:spcPct val="40000"/>
              </a:spcBef>
            </a:pPr>
            <a:r>
              <a:rPr lang="en-GB" altLang="en-US" sz="2100"/>
              <a:t>State what is meant by: </a:t>
            </a:r>
            <a:r>
              <a:rPr lang="en-GB" altLang="en-US" sz="2100">
                <a:solidFill>
                  <a:srgbClr val="934C74"/>
                </a:solidFill>
              </a:rPr>
              <a:t>balanced forces, unbalanced forces.</a:t>
            </a:r>
          </a:p>
          <a:p>
            <a:pPr marL="403622" lvl="1" indent="-269081" eaLnBrk="1" hangingPunct="1">
              <a:spcBef>
                <a:spcPct val="40000"/>
              </a:spcBef>
            </a:pPr>
            <a:r>
              <a:rPr lang="en-GB" altLang="en-US" sz="2100"/>
              <a:t>Explain the effects of balanced and unbalanced forces in simple situations.</a:t>
            </a:r>
          </a:p>
        </p:txBody>
      </p:sp>
      <p:sp>
        <p:nvSpPr>
          <p:cNvPr id="56323" name="Rectangle 5">
            <a:extLst>
              <a:ext uri="{FF2B5EF4-FFF2-40B4-BE49-F238E27FC236}">
                <a16:creationId xmlns:a16="http://schemas.microsoft.com/office/drawing/2014/main" id="{00E5A7A3-36BC-F84C-8523-AD3F606405BD}"/>
              </a:ext>
            </a:extLst>
          </p:cNvPr>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557213" indent="-214313">
              <a:defRPr>
                <a:solidFill>
                  <a:schemeClr val="tx1"/>
                </a:solidFill>
                <a:latin typeface="Arial" panose="020B0604020202020204" pitchFamily="34" charset="0"/>
                <a:cs typeface="Arial" panose="020B0604020202020204" pitchFamily="34" charset="0"/>
              </a:defRPr>
            </a:lvl2pPr>
            <a:lvl3pPr marL="857250" indent="-171450">
              <a:defRPr>
                <a:solidFill>
                  <a:schemeClr val="tx1"/>
                </a:solidFill>
                <a:latin typeface="Arial" panose="020B0604020202020204" pitchFamily="34" charset="0"/>
                <a:cs typeface="Arial" panose="020B0604020202020204" pitchFamily="34" charset="0"/>
              </a:defRPr>
            </a:lvl3pPr>
            <a:lvl4pPr marL="1200150" indent="-171450">
              <a:defRPr>
                <a:solidFill>
                  <a:schemeClr val="tx1"/>
                </a:solidFill>
                <a:latin typeface="Arial" panose="020B0604020202020204" pitchFamily="34" charset="0"/>
                <a:cs typeface="Arial" panose="020B0604020202020204" pitchFamily="34" charset="0"/>
              </a:defRPr>
            </a:lvl4pPr>
            <a:lvl5pPr marL="1543050" indent="-171450">
              <a:defRPr>
                <a:solidFill>
                  <a:schemeClr val="tx1"/>
                </a:solidFill>
                <a:latin typeface="Arial" panose="020B0604020202020204" pitchFamily="34" charset="0"/>
                <a:cs typeface="Arial" panose="020B0604020202020204" pitchFamily="34" charset="0"/>
              </a:defRPr>
            </a:lvl5pPr>
            <a:lvl6pPr marL="1885950" indent="-17145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228850" indent="-17145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2571750" indent="-17145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2914650" indent="-17145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r>
              <a:rPr lang="en-GB" altLang="en-US">
                <a:solidFill>
                  <a:srgbClr val="FFFFFF"/>
                </a:solidFill>
              </a:rPr>
              <a:t>© Pearson Education Ltd 2014. Copying permitted for purchasing institution only.  This material is not copyright free.</a:t>
            </a:r>
          </a:p>
        </p:txBody>
      </p:sp>
    </p:spTree>
    <p:extLst>
      <p:ext uri="{BB962C8B-B14F-4D97-AF65-F5344CB8AC3E}">
        <p14:creationId xmlns:p14="http://schemas.microsoft.com/office/powerpoint/2010/main" val="3977474895"/>
      </p:ext>
    </p:extLst>
  </p:cSld>
  <p:clrMapOvr>
    <a:masterClrMapping/>
  </p:clrMapOvr>
  <p:transition>
    <p:sndAc>
      <p:stSnd>
        <p:snd r:embed="rId2" name="click.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56322">
                                            <p:txEl>
                                              <p:pRg st="1" end="1"/>
                                            </p:txEl>
                                          </p:spTgt>
                                        </p:tgtEl>
                                        <p:attrNameLst>
                                          <p:attrName>style.visibility</p:attrName>
                                        </p:attrNameLst>
                                      </p:cBhvr>
                                      <p:to>
                                        <p:strVal val="visible"/>
                                      </p:to>
                                    </p:set>
                                    <p:animEffect transition="in" filter="fade">
                                      <p:cBhvr>
                                        <p:cTn id="7" dur="500"/>
                                        <p:tgtEl>
                                          <p:spTgt spid="56322">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6322">
                                            <p:txEl>
                                              <p:pRg st="2" end="2"/>
                                            </p:txEl>
                                          </p:spTgt>
                                        </p:tgtEl>
                                        <p:attrNameLst>
                                          <p:attrName>style.visibility</p:attrName>
                                        </p:attrNameLst>
                                      </p:cBhvr>
                                      <p:to>
                                        <p:strVal val="visible"/>
                                      </p:to>
                                    </p:set>
                                    <p:animEffect transition="in" filter="fade">
                                      <p:cBhvr>
                                        <p:cTn id="12" dur="500"/>
                                        <p:tgtEl>
                                          <p:spTgt spid="5632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89" name="Rectangle 3">
            <a:extLst>
              <a:ext uri="{FF2B5EF4-FFF2-40B4-BE49-F238E27FC236}">
                <a16:creationId xmlns:a16="http://schemas.microsoft.com/office/drawing/2014/main" id="{50B3FBED-86B2-0B40-959E-280B14937F40}"/>
              </a:ext>
            </a:extLst>
          </p:cNvPr>
          <p:cNvSpPr>
            <a:spLocks noGrp="1" noChangeArrowheads="1"/>
          </p:cNvSpPr>
          <p:nvPr>
            <p:ph idx="1"/>
          </p:nvPr>
        </p:nvSpPr>
        <p:spPr>
          <a:xfrm>
            <a:off x="3855244" y="4083844"/>
            <a:ext cx="1688306" cy="425054"/>
          </a:xfrm>
        </p:spPr>
        <p:txBody>
          <a:bodyPr/>
          <a:lstStyle/>
          <a:p>
            <a:pPr marL="0" indent="0" algn="ctr" eaLnBrk="1" hangingPunct="1">
              <a:buNone/>
            </a:pPr>
            <a:r>
              <a:rPr lang="en-GB" altLang="en-US" sz="2100">
                <a:solidFill>
                  <a:srgbClr val="934C74"/>
                </a:solidFill>
              </a:rPr>
              <a:t>Unbalanced</a:t>
            </a:r>
          </a:p>
        </p:txBody>
      </p:sp>
      <p:sp>
        <p:nvSpPr>
          <p:cNvPr id="63490" name="Rectangle 5">
            <a:extLst>
              <a:ext uri="{FF2B5EF4-FFF2-40B4-BE49-F238E27FC236}">
                <a16:creationId xmlns:a16="http://schemas.microsoft.com/office/drawing/2014/main" id="{3674B6BC-4083-3A48-B3D2-1B5DE6D2E5A7}"/>
              </a:ext>
            </a:extLst>
          </p:cNvPr>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557213" indent="-214313">
              <a:defRPr>
                <a:solidFill>
                  <a:schemeClr val="tx1"/>
                </a:solidFill>
                <a:latin typeface="Arial" panose="020B0604020202020204" pitchFamily="34" charset="0"/>
                <a:cs typeface="Arial" panose="020B0604020202020204" pitchFamily="34" charset="0"/>
              </a:defRPr>
            </a:lvl2pPr>
            <a:lvl3pPr marL="857250" indent="-171450">
              <a:defRPr>
                <a:solidFill>
                  <a:schemeClr val="tx1"/>
                </a:solidFill>
                <a:latin typeface="Arial" panose="020B0604020202020204" pitchFamily="34" charset="0"/>
                <a:cs typeface="Arial" panose="020B0604020202020204" pitchFamily="34" charset="0"/>
              </a:defRPr>
            </a:lvl3pPr>
            <a:lvl4pPr marL="1200150" indent="-171450">
              <a:defRPr>
                <a:solidFill>
                  <a:schemeClr val="tx1"/>
                </a:solidFill>
                <a:latin typeface="Arial" panose="020B0604020202020204" pitchFamily="34" charset="0"/>
                <a:cs typeface="Arial" panose="020B0604020202020204" pitchFamily="34" charset="0"/>
              </a:defRPr>
            </a:lvl4pPr>
            <a:lvl5pPr marL="1543050" indent="-171450">
              <a:defRPr>
                <a:solidFill>
                  <a:schemeClr val="tx1"/>
                </a:solidFill>
                <a:latin typeface="Arial" panose="020B0604020202020204" pitchFamily="34" charset="0"/>
                <a:cs typeface="Arial" panose="020B0604020202020204" pitchFamily="34" charset="0"/>
              </a:defRPr>
            </a:lvl5pPr>
            <a:lvl6pPr marL="1885950" indent="-17145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228850" indent="-17145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2571750" indent="-17145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2914650" indent="-17145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r>
              <a:rPr lang="en-GB" altLang="en-US">
                <a:solidFill>
                  <a:srgbClr val="FFFFFF"/>
                </a:solidFill>
              </a:rPr>
              <a:t>© Pearson Education Ltd 2014. Copying permitted for purchasing institution only.  This material is not copyright free.</a:t>
            </a:r>
          </a:p>
        </p:txBody>
      </p:sp>
      <p:sp>
        <p:nvSpPr>
          <p:cNvPr id="12" name="Down Arrow 11">
            <a:extLst>
              <a:ext uri="{FF2B5EF4-FFF2-40B4-BE49-F238E27FC236}">
                <a16:creationId xmlns:a16="http://schemas.microsoft.com/office/drawing/2014/main" id="{F39882F3-8142-3149-928A-0BC62A06CB6F}"/>
              </a:ext>
            </a:extLst>
          </p:cNvPr>
          <p:cNvSpPr>
            <a:spLocks noChangeArrowheads="1"/>
          </p:cNvSpPr>
          <p:nvPr/>
        </p:nvSpPr>
        <p:spPr bwMode="auto">
          <a:xfrm rot="5400000">
            <a:off x="2003822" y="2119312"/>
            <a:ext cx="323850" cy="804863"/>
          </a:xfrm>
          <a:prstGeom prst="downArrow">
            <a:avLst>
              <a:gd name="adj1" fmla="val 50000"/>
              <a:gd name="adj2" fmla="val 50005"/>
            </a:avLst>
          </a:prstGeom>
          <a:solidFill>
            <a:srgbClr val="FF0000"/>
          </a:solidFill>
          <a:ln w="25400" algn="ctr">
            <a:solidFill>
              <a:srgbClr val="FF0000"/>
            </a:solidFill>
            <a:miter lim="800000"/>
            <a:headEnd/>
            <a:tailEnd/>
          </a:ln>
        </p:spPr>
        <p:txBody>
          <a:bodyPr rot="10800000" vert="eaVert" anchor="ctr"/>
          <a:lstStyle/>
          <a:p>
            <a:pPr algn="ctr" fontAlgn="base">
              <a:spcBef>
                <a:spcPct val="0"/>
              </a:spcBef>
              <a:spcAft>
                <a:spcPct val="0"/>
              </a:spcAft>
              <a:defRPr/>
            </a:pPr>
            <a:endParaRPr lang="en-GB">
              <a:solidFill>
                <a:srgbClr val="FFFFFF"/>
              </a:solidFill>
              <a:latin typeface="Arial"/>
              <a:cs typeface="Arial" panose="020B0604020202020204" pitchFamily="34" charset="0"/>
            </a:endParaRPr>
          </a:p>
        </p:txBody>
      </p:sp>
      <p:sp>
        <p:nvSpPr>
          <p:cNvPr id="8" name="Down Arrow 7">
            <a:extLst>
              <a:ext uri="{FF2B5EF4-FFF2-40B4-BE49-F238E27FC236}">
                <a16:creationId xmlns:a16="http://schemas.microsoft.com/office/drawing/2014/main" id="{81050542-BFC6-4540-9BF6-D1A3B855305C}"/>
              </a:ext>
            </a:extLst>
          </p:cNvPr>
          <p:cNvSpPr>
            <a:spLocks noChangeArrowheads="1"/>
          </p:cNvSpPr>
          <p:nvPr/>
        </p:nvSpPr>
        <p:spPr bwMode="auto">
          <a:xfrm rot="10800000">
            <a:off x="4413647" y="1383506"/>
            <a:ext cx="323850" cy="804863"/>
          </a:xfrm>
          <a:prstGeom prst="downArrow">
            <a:avLst>
              <a:gd name="adj1" fmla="val 50000"/>
              <a:gd name="adj2" fmla="val 50005"/>
            </a:avLst>
          </a:prstGeom>
          <a:solidFill>
            <a:srgbClr val="FF0000"/>
          </a:solidFill>
          <a:ln w="25400" algn="ctr">
            <a:solidFill>
              <a:srgbClr val="FF0000"/>
            </a:solidFill>
            <a:miter lim="800000"/>
            <a:headEnd/>
            <a:tailEnd/>
          </a:ln>
        </p:spPr>
        <p:txBody>
          <a:bodyPr rot="10800000" anchor="ctr"/>
          <a:lstStyle/>
          <a:p>
            <a:pPr algn="ctr" fontAlgn="base">
              <a:spcBef>
                <a:spcPct val="0"/>
              </a:spcBef>
              <a:spcAft>
                <a:spcPct val="0"/>
              </a:spcAft>
              <a:defRPr/>
            </a:pPr>
            <a:endParaRPr lang="en-GB">
              <a:solidFill>
                <a:srgbClr val="FFFFFF"/>
              </a:solidFill>
              <a:latin typeface="Arial"/>
              <a:cs typeface="Arial" panose="020B0604020202020204" pitchFamily="34" charset="0"/>
            </a:endParaRPr>
          </a:p>
        </p:txBody>
      </p:sp>
      <p:sp>
        <p:nvSpPr>
          <p:cNvPr id="9" name="Down Arrow 8">
            <a:extLst>
              <a:ext uri="{FF2B5EF4-FFF2-40B4-BE49-F238E27FC236}">
                <a16:creationId xmlns:a16="http://schemas.microsoft.com/office/drawing/2014/main" id="{1FD94B54-DC8D-0545-94C2-B2D0D7C6E6A6}"/>
              </a:ext>
            </a:extLst>
          </p:cNvPr>
          <p:cNvSpPr/>
          <p:nvPr/>
        </p:nvSpPr>
        <p:spPr>
          <a:xfrm>
            <a:off x="4413647" y="3046810"/>
            <a:ext cx="323850" cy="804863"/>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srgbClr val="FFFFFF"/>
              </a:solidFill>
              <a:latin typeface="Arial"/>
            </a:endParaRPr>
          </a:p>
        </p:txBody>
      </p:sp>
      <p:pic>
        <p:nvPicPr>
          <p:cNvPr id="63499" name="Picture 11" descr="esws_at_7Ke_act_aw_001">
            <a:extLst>
              <a:ext uri="{FF2B5EF4-FFF2-40B4-BE49-F238E27FC236}">
                <a16:creationId xmlns:a16="http://schemas.microsoft.com/office/drawing/2014/main" id="{69495847-6B05-4A47-9016-7569648169C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89635" y="2301478"/>
            <a:ext cx="3575447" cy="7858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938934"/>
      </p:ext>
    </p:extLst>
  </p:cSld>
  <p:clrMapOvr>
    <a:masterClrMapping/>
  </p:clrMapOvr>
  <p:transition>
    <p:sndAc>
      <p:stSnd>
        <p:snd r:embed="rId3" name="click.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348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89"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5546" name="Picture 10" descr="esws_at_7Ke_act_aw_002">
            <a:extLst>
              <a:ext uri="{FF2B5EF4-FFF2-40B4-BE49-F238E27FC236}">
                <a16:creationId xmlns:a16="http://schemas.microsoft.com/office/drawing/2014/main" id="{A48A622A-5291-9A40-94CD-BA4737F8351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37335" y="1762126"/>
            <a:ext cx="1997869" cy="1260872"/>
          </a:xfrm>
          <a:prstGeom prst="rect">
            <a:avLst/>
          </a:prstGeom>
          <a:noFill/>
          <a:extLst>
            <a:ext uri="{909E8E84-426E-40DD-AFC4-6F175D3DCCD1}">
              <a14:hiddenFill xmlns:a14="http://schemas.microsoft.com/office/drawing/2010/main">
                <a:solidFill>
                  <a:srgbClr val="FFFFFF"/>
                </a:solidFill>
              </a14:hiddenFill>
            </a:ext>
          </a:extLst>
        </p:spPr>
      </p:pic>
      <p:sp>
        <p:nvSpPr>
          <p:cNvPr id="65537" name="Rectangle 3">
            <a:extLst>
              <a:ext uri="{FF2B5EF4-FFF2-40B4-BE49-F238E27FC236}">
                <a16:creationId xmlns:a16="http://schemas.microsoft.com/office/drawing/2014/main" id="{C33580FD-BE72-EF4E-AF3D-46C4A91F54F1}"/>
              </a:ext>
            </a:extLst>
          </p:cNvPr>
          <p:cNvSpPr>
            <a:spLocks noGrp="1" noChangeArrowheads="1"/>
          </p:cNvSpPr>
          <p:nvPr>
            <p:ph idx="1"/>
          </p:nvPr>
        </p:nvSpPr>
        <p:spPr>
          <a:xfrm>
            <a:off x="3762375" y="4083844"/>
            <a:ext cx="1634729" cy="425054"/>
          </a:xfrm>
        </p:spPr>
        <p:txBody>
          <a:bodyPr/>
          <a:lstStyle/>
          <a:p>
            <a:pPr marL="0" indent="0" algn="ctr" eaLnBrk="1" hangingPunct="1">
              <a:buNone/>
            </a:pPr>
            <a:r>
              <a:rPr lang="en-GB" altLang="en-US" sz="2100">
                <a:solidFill>
                  <a:srgbClr val="934C74"/>
                </a:solidFill>
              </a:rPr>
              <a:t>Unbalanced</a:t>
            </a:r>
          </a:p>
        </p:txBody>
      </p:sp>
      <p:sp>
        <p:nvSpPr>
          <p:cNvPr id="65538" name="Rectangle 5">
            <a:extLst>
              <a:ext uri="{FF2B5EF4-FFF2-40B4-BE49-F238E27FC236}">
                <a16:creationId xmlns:a16="http://schemas.microsoft.com/office/drawing/2014/main" id="{6BD89FBC-66D8-1145-B4AD-DB8FD207A365}"/>
              </a:ext>
            </a:extLst>
          </p:cNvPr>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557213" indent="-214313">
              <a:defRPr>
                <a:solidFill>
                  <a:schemeClr val="tx1"/>
                </a:solidFill>
                <a:latin typeface="Arial" panose="020B0604020202020204" pitchFamily="34" charset="0"/>
                <a:cs typeface="Arial" panose="020B0604020202020204" pitchFamily="34" charset="0"/>
              </a:defRPr>
            </a:lvl2pPr>
            <a:lvl3pPr marL="857250" indent="-171450">
              <a:defRPr>
                <a:solidFill>
                  <a:schemeClr val="tx1"/>
                </a:solidFill>
                <a:latin typeface="Arial" panose="020B0604020202020204" pitchFamily="34" charset="0"/>
                <a:cs typeface="Arial" panose="020B0604020202020204" pitchFamily="34" charset="0"/>
              </a:defRPr>
            </a:lvl3pPr>
            <a:lvl4pPr marL="1200150" indent="-171450">
              <a:defRPr>
                <a:solidFill>
                  <a:schemeClr val="tx1"/>
                </a:solidFill>
                <a:latin typeface="Arial" panose="020B0604020202020204" pitchFamily="34" charset="0"/>
                <a:cs typeface="Arial" panose="020B0604020202020204" pitchFamily="34" charset="0"/>
              </a:defRPr>
            </a:lvl4pPr>
            <a:lvl5pPr marL="1543050" indent="-171450">
              <a:defRPr>
                <a:solidFill>
                  <a:schemeClr val="tx1"/>
                </a:solidFill>
                <a:latin typeface="Arial" panose="020B0604020202020204" pitchFamily="34" charset="0"/>
                <a:cs typeface="Arial" panose="020B0604020202020204" pitchFamily="34" charset="0"/>
              </a:defRPr>
            </a:lvl5pPr>
            <a:lvl6pPr marL="1885950" indent="-17145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228850" indent="-17145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2571750" indent="-17145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2914650" indent="-17145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r>
              <a:rPr lang="en-GB" altLang="en-US">
                <a:solidFill>
                  <a:srgbClr val="FFFFFF"/>
                </a:solidFill>
              </a:rPr>
              <a:t>© Pearson Education Ltd 2014. Copying permitted for purchasing institution only.  This material is not copyright free.</a:t>
            </a:r>
          </a:p>
        </p:txBody>
      </p:sp>
      <p:sp>
        <p:nvSpPr>
          <p:cNvPr id="13" name="Down Arrow 12">
            <a:extLst>
              <a:ext uri="{FF2B5EF4-FFF2-40B4-BE49-F238E27FC236}">
                <a16:creationId xmlns:a16="http://schemas.microsoft.com/office/drawing/2014/main" id="{00FB4EA0-6580-7E40-844D-4081B6743B0C}"/>
              </a:ext>
            </a:extLst>
          </p:cNvPr>
          <p:cNvSpPr>
            <a:spLocks noChangeArrowheads="1"/>
          </p:cNvSpPr>
          <p:nvPr/>
        </p:nvSpPr>
        <p:spPr bwMode="auto">
          <a:xfrm rot="10800000">
            <a:off x="4442222" y="1653779"/>
            <a:ext cx="141684" cy="378619"/>
          </a:xfrm>
          <a:prstGeom prst="downArrow">
            <a:avLst>
              <a:gd name="adj1" fmla="val 50000"/>
              <a:gd name="adj2" fmla="val 49870"/>
            </a:avLst>
          </a:prstGeom>
          <a:solidFill>
            <a:srgbClr val="FF0000"/>
          </a:solidFill>
          <a:ln w="25400" algn="ctr">
            <a:solidFill>
              <a:srgbClr val="FF0000"/>
            </a:solidFill>
            <a:miter lim="800000"/>
            <a:headEnd/>
            <a:tailEnd/>
          </a:ln>
        </p:spPr>
        <p:txBody>
          <a:bodyPr rot="10800000" anchor="ctr"/>
          <a:lstStyle/>
          <a:p>
            <a:pPr algn="ctr" fontAlgn="base">
              <a:spcBef>
                <a:spcPct val="0"/>
              </a:spcBef>
              <a:spcAft>
                <a:spcPct val="0"/>
              </a:spcAft>
              <a:defRPr/>
            </a:pPr>
            <a:endParaRPr lang="en-GB">
              <a:solidFill>
                <a:srgbClr val="FFFFFF"/>
              </a:solidFill>
              <a:latin typeface="Arial"/>
              <a:cs typeface="Arial" panose="020B0604020202020204" pitchFamily="34" charset="0"/>
            </a:endParaRPr>
          </a:p>
        </p:txBody>
      </p:sp>
      <p:sp>
        <p:nvSpPr>
          <p:cNvPr id="12" name="Down Arrow 11">
            <a:extLst>
              <a:ext uri="{FF2B5EF4-FFF2-40B4-BE49-F238E27FC236}">
                <a16:creationId xmlns:a16="http://schemas.microsoft.com/office/drawing/2014/main" id="{4C8596FE-9864-FF4E-BC89-991D8D4DBDE2}"/>
              </a:ext>
            </a:extLst>
          </p:cNvPr>
          <p:cNvSpPr/>
          <p:nvPr/>
        </p:nvSpPr>
        <p:spPr>
          <a:xfrm>
            <a:off x="4356497" y="2895600"/>
            <a:ext cx="323850" cy="804863"/>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srgbClr val="FFFFFF"/>
              </a:solidFill>
              <a:latin typeface="Arial"/>
            </a:endParaRPr>
          </a:p>
        </p:txBody>
      </p:sp>
    </p:spTree>
    <p:extLst>
      <p:ext uri="{BB962C8B-B14F-4D97-AF65-F5344CB8AC3E}">
        <p14:creationId xmlns:p14="http://schemas.microsoft.com/office/powerpoint/2010/main" val="442672429"/>
      </p:ext>
    </p:extLst>
  </p:cSld>
  <p:clrMapOvr>
    <a:masterClrMapping/>
  </p:clrMapOvr>
  <p:transition>
    <p:sndAc>
      <p:stSnd>
        <p:snd r:embed="rId3" name="click.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553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7"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7585" name="Rectangle 3">
            <a:extLst>
              <a:ext uri="{FF2B5EF4-FFF2-40B4-BE49-F238E27FC236}">
                <a16:creationId xmlns:a16="http://schemas.microsoft.com/office/drawing/2014/main" id="{14190127-3819-9A45-9D16-F9B73D5D96FC}"/>
              </a:ext>
            </a:extLst>
          </p:cNvPr>
          <p:cNvSpPr>
            <a:spLocks noGrp="1" noChangeArrowheads="1"/>
          </p:cNvSpPr>
          <p:nvPr>
            <p:ph idx="1"/>
          </p:nvPr>
        </p:nvSpPr>
        <p:spPr>
          <a:xfrm>
            <a:off x="3600450" y="4245769"/>
            <a:ext cx="1503760" cy="425054"/>
          </a:xfrm>
        </p:spPr>
        <p:txBody>
          <a:bodyPr/>
          <a:lstStyle/>
          <a:p>
            <a:pPr marL="0" indent="0" algn="ctr" eaLnBrk="1" hangingPunct="1">
              <a:buNone/>
            </a:pPr>
            <a:r>
              <a:rPr lang="en-GB" altLang="en-US" sz="2100">
                <a:solidFill>
                  <a:srgbClr val="934C74"/>
                </a:solidFill>
              </a:rPr>
              <a:t>Balanced</a:t>
            </a:r>
          </a:p>
        </p:txBody>
      </p:sp>
      <p:sp>
        <p:nvSpPr>
          <p:cNvPr id="67586" name="Rectangle 5">
            <a:extLst>
              <a:ext uri="{FF2B5EF4-FFF2-40B4-BE49-F238E27FC236}">
                <a16:creationId xmlns:a16="http://schemas.microsoft.com/office/drawing/2014/main" id="{09130448-CEC1-F448-B454-C993DDCBEC26}"/>
              </a:ext>
            </a:extLst>
          </p:cNvPr>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557213" indent="-214313">
              <a:defRPr>
                <a:solidFill>
                  <a:schemeClr val="tx1"/>
                </a:solidFill>
                <a:latin typeface="Arial" panose="020B0604020202020204" pitchFamily="34" charset="0"/>
                <a:cs typeface="Arial" panose="020B0604020202020204" pitchFamily="34" charset="0"/>
              </a:defRPr>
            </a:lvl2pPr>
            <a:lvl3pPr marL="857250" indent="-171450">
              <a:defRPr>
                <a:solidFill>
                  <a:schemeClr val="tx1"/>
                </a:solidFill>
                <a:latin typeface="Arial" panose="020B0604020202020204" pitchFamily="34" charset="0"/>
                <a:cs typeface="Arial" panose="020B0604020202020204" pitchFamily="34" charset="0"/>
              </a:defRPr>
            </a:lvl3pPr>
            <a:lvl4pPr marL="1200150" indent="-171450">
              <a:defRPr>
                <a:solidFill>
                  <a:schemeClr val="tx1"/>
                </a:solidFill>
                <a:latin typeface="Arial" panose="020B0604020202020204" pitchFamily="34" charset="0"/>
                <a:cs typeface="Arial" panose="020B0604020202020204" pitchFamily="34" charset="0"/>
              </a:defRPr>
            </a:lvl4pPr>
            <a:lvl5pPr marL="1543050" indent="-171450">
              <a:defRPr>
                <a:solidFill>
                  <a:schemeClr val="tx1"/>
                </a:solidFill>
                <a:latin typeface="Arial" panose="020B0604020202020204" pitchFamily="34" charset="0"/>
                <a:cs typeface="Arial" panose="020B0604020202020204" pitchFamily="34" charset="0"/>
              </a:defRPr>
            </a:lvl5pPr>
            <a:lvl6pPr marL="1885950" indent="-17145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228850" indent="-17145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2571750" indent="-17145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2914650" indent="-17145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r>
              <a:rPr lang="en-GB" altLang="en-US">
                <a:solidFill>
                  <a:srgbClr val="FFFFFF"/>
                </a:solidFill>
              </a:rPr>
              <a:t>© Pearson Education Ltd 2014. Copying permitted for purchasing institution only.  This material is not copyright free.</a:t>
            </a:r>
          </a:p>
        </p:txBody>
      </p:sp>
      <p:pic>
        <p:nvPicPr>
          <p:cNvPr id="67594" name="Picture 10" descr="esws_at_7Ka_act_aw_002">
            <a:extLst>
              <a:ext uri="{FF2B5EF4-FFF2-40B4-BE49-F238E27FC236}">
                <a16:creationId xmlns:a16="http://schemas.microsoft.com/office/drawing/2014/main" id="{FD4C9BC2-41BA-5D44-9B14-F06017D959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5682" y="1329928"/>
            <a:ext cx="1932385" cy="2052638"/>
          </a:xfrm>
          <a:prstGeom prst="rect">
            <a:avLst/>
          </a:prstGeom>
          <a:noFill/>
          <a:extLst>
            <a:ext uri="{909E8E84-426E-40DD-AFC4-6F175D3DCCD1}">
              <a14:hiddenFill xmlns:a14="http://schemas.microsoft.com/office/drawing/2010/main">
                <a:solidFill>
                  <a:srgbClr val="FFFFFF"/>
                </a:solidFill>
              </a14:hiddenFill>
            </a:ext>
          </a:extLst>
        </p:spPr>
      </p:pic>
      <p:sp>
        <p:nvSpPr>
          <p:cNvPr id="7" name="Down Arrow 6">
            <a:extLst>
              <a:ext uri="{FF2B5EF4-FFF2-40B4-BE49-F238E27FC236}">
                <a16:creationId xmlns:a16="http://schemas.microsoft.com/office/drawing/2014/main" id="{F183715E-F990-2A4B-B752-6BC0B1555089}"/>
              </a:ext>
            </a:extLst>
          </p:cNvPr>
          <p:cNvSpPr>
            <a:spLocks noChangeArrowheads="1"/>
          </p:cNvSpPr>
          <p:nvPr/>
        </p:nvSpPr>
        <p:spPr bwMode="auto">
          <a:xfrm rot="10800000">
            <a:off x="4139804" y="666750"/>
            <a:ext cx="323850" cy="647700"/>
          </a:xfrm>
          <a:prstGeom prst="downArrow">
            <a:avLst>
              <a:gd name="adj1" fmla="val 50000"/>
              <a:gd name="adj2" fmla="val 68685"/>
            </a:avLst>
          </a:prstGeom>
          <a:solidFill>
            <a:srgbClr val="FF0000"/>
          </a:solidFill>
          <a:ln w="25400" algn="ctr">
            <a:solidFill>
              <a:srgbClr val="FF0000"/>
            </a:solidFill>
            <a:miter lim="800000"/>
            <a:headEnd/>
            <a:tailEnd/>
          </a:ln>
        </p:spPr>
        <p:txBody>
          <a:bodyPr rot="10800000" anchor="ctr"/>
          <a:lstStyle/>
          <a:p>
            <a:pPr algn="ctr" fontAlgn="base">
              <a:spcBef>
                <a:spcPct val="0"/>
              </a:spcBef>
              <a:spcAft>
                <a:spcPct val="0"/>
              </a:spcAft>
              <a:defRPr/>
            </a:pPr>
            <a:endParaRPr lang="en-GB">
              <a:solidFill>
                <a:srgbClr val="FFFFFF"/>
              </a:solidFill>
              <a:latin typeface="Arial"/>
              <a:cs typeface="Arial" panose="020B0604020202020204" pitchFamily="34" charset="0"/>
            </a:endParaRPr>
          </a:p>
        </p:txBody>
      </p:sp>
      <p:sp>
        <p:nvSpPr>
          <p:cNvPr id="4" name="Down Arrow 3">
            <a:extLst>
              <a:ext uri="{FF2B5EF4-FFF2-40B4-BE49-F238E27FC236}">
                <a16:creationId xmlns:a16="http://schemas.microsoft.com/office/drawing/2014/main" id="{ACB6CE74-CF55-524B-98B2-94AD1A1E6CDE}"/>
              </a:ext>
            </a:extLst>
          </p:cNvPr>
          <p:cNvSpPr/>
          <p:nvPr/>
        </p:nvSpPr>
        <p:spPr>
          <a:xfrm>
            <a:off x="4139804" y="3327797"/>
            <a:ext cx="325040" cy="64770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srgbClr val="FFFFFF"/>
              </a:solidFill>
              <a:latin typeface="Arial"/>
            </a:endParaRPr>
          </a:p>
        </p:txBody>
      </p:sp>
    </p:spTree>
    <p:extLst>
      <p:ext uri="{BB962C8B-B14F-4D97-AF65-F5344CB8AC3E}">
        <p14:creationId xmlns:p14="http://schemas.microsoft.com/office/powerpoint/2010/main" val="2924035536"/>
      </p:ext>
    </p:extLst>
  </p:cSld>
  <p:clrMapOvr>
    <a:masterClrMapping/>
  </p:clrMapOvr>
  <p:transition>
    <p:sndAc>
      <p:stSnd>
        <p:snd r:embed="rId3" name="click.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758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5"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896" name="Group 80"/>
          <p:cNvGraphicFramePr>
            <a:graphicFrameLocks noGrp="1"/>
          </p:cNvGraphicFramePr>
          <p:nvPr>
            <p:extLst>
              <p:ext uri="{D42A27DB-BD31-4B8C-83A1-F6EECF244321}">
                <p14:modId xmlns:p14="http://schemas.microsoft.com/office/powerpoint/2010/main" val="1989432420"/>
              </p:ext>
            </p:extLst>
          </p:nvPr>
        </p:nvGraphicFramePr>
        <p:xfrm>
          <a:off x="118753" y="141685"/>
          <a:ext cx="8930243" cy="4806120"/>
        </p:xfrm>
        <a:graphic>
          <a:graphicData uri="http://schemas.openxmlformats.org/drawingml/2006/table">
            <a:tbl>
              <a:tblPr/>
              <a:tblGrid>
                <a:gridCol w="2557642">
                  <a:extLst>
                    <a:ext uri="{9D8B030D-6E8A-4147-A177-3AD203B41FA5}">
                      <a16:colId xmlns:a16="http://schemas.microsoft.com/office/drawing/2014/main" val="20000"/>
                    </a:ext>
                  </a:extLst>
                </a:gridCol>
                <a:gridCol w="3396404">
                  <a:extLst>
                    <a:ext uri="{9D8B030D-6E8A-4147-A177-3AD203B41FA5}">
                      <a16:colId xmlns:a16="http://schemas.microsoft.com/office/drawing/2014/main" val="20001"/>
                    </a:ext>
                  </a:extLst>
                </a:gridCol>
                <a:gridCol w="2976197">
                  <a:extLst>
                    <a:ext uri="{9D8B030D-6E8A-4147-A177-3AD203B41FA5}">
                      <a16:colId xmlns:a16="http://schemas.microsoft.com/office/drawing/2014/main" val="20002"/>
                    </a:ext>
                  </a:extLst>
                </a:gridCol>
              </a:tblGrid>
              <a:tr h="538334">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3200" b="0" i="0" u="none" strike="noStrike" cap="none" normalizeH="0" baseline="0" dirty="0">
                          <a:ln>
                            <a:noFill/>
                          </a:ln>
                          <a:solidFill>
                            <a:schemeClr val="tx1"/>
                          </a:solidFill>
                          <a:effectLst/>
                          <a:latin typeface="+mn-lt"/>
                        </a:rPr>
                        <a:t>Forces</a:t>
                      </a:r>
                    </a:p>
                  </a:txBody>
                  <a:tcPr marL="67500" marR="67500" marT="35100" marB="351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3200" b="0" i="0" u="none" strike="noStrike" cap="none" normalizeH="0" baseline="0" dirty="0">
                          <a:ln>
                            <a:noFill/>
                          </a:ln>
                          <a:solidFill>
                            <a:schemeClr val="tx1"/>
                          </a:solidFill>
                          <a:effectLst/>
                          <a:latin typeface="+mn-lt"/>
                        </a:rPr>
                        <a:t>Stationary object</a:t>
                      </a:r>
                    </a:p>
                  </a:txBody>
                  <a:tcPr marL="67500" marR="67500" marT="35100" marB="351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3200" b="0" i="0" u="none" strike="noStrike" cap="none" normalizeH="0" baseline="0" dirty="0">
                          <a:ln>
                            <a:noFill/>
                          </a:ln>
                          <a:solidFill>
                            <a:schemeClr val="tx1"/>
                          </a:solidFill>
                          <a:effectLst/>
                          <a:latin typeface="+mn-lt"/>
                        </a:rPr>
                        <a:t>Moving object</a:t>
                      </a:r>
                    </a:p>
                  </a:txBody>
                  <a:tcPr marL="67500" marR="67500" marT="35100" marB="351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692266">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3200" b="0" i="0" u="none" strike="noStrike" cap="none" normalizeH="0" baseline="0" dirty="0">
                          <a:ln>
                            <a:noFill/>
                          </a:ln>
                          <a:solidFill>
                            <a:schemeClr val="tx1"/>
                          </a:solidFill>
                          <a:effectLst/>
                          <a:latin typeface="+mn-lt"/>
                        </a:rPr>
                        <a:t>Balanced</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2800" b="0" i="0" u="none" strike="noStrike" cap="none" normalizeH="0" baseline="0" dirty="0">
                          <a:ln>
                            <a:noFill/>
                          </a:ln>
                          <a:solidFill>
                            <a:schemeClr val="tx1"/>
                          </a:solidFill>
                          <a:effectLst/>
                          <a:latin typeface="+mn-lt"/>
                        </a:rPr>
                        <a:t>(or no forces)</a:t>
                      </a:r>
                      <a:endParaRPr kumimoji="0" lang="en-GB" altLang="en-US" sz="3200" b="0" i="0" u="none" strike="noStrike" cap="none" normalizeH="0" baseline="0" dirty="0">
                        <a:ln>
                          <a:noFill/>
                        </a:ln>
                        <a:solidFill>
                          <a:schemeClr val="tx1"/>
                        </a:solidFill>
                        <a:effectLst/>
                        <a:latin typeface="+mn-lt"/>
                      </a:endParaRPr>
                    </a:p>
                  </a:txBody>
                  <a:tcPr marL="67500" marR="67500" marT="35100" marB="351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altLang="en-US" sz="3200" b="0" i="0" u="none" strike="noStrike" cap="none" normalizeH="0" baseline="0">
                        <a:ln>
                          <a:noFill/>
                        </a:ln>
                        <a:solidFill>
                          <a:schemeClr val="tx1"/>
                        </a:solidFill>
                        <a:effectLst/>
                        <a:latin typeface="+mn-lt"/>
                      </a:endParaRPr>
                    </a:p>
                  </a:txBody>
                  <a:tcPr marL="67500" marR="67500" marT="35100" marB="351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altLang="en-US" sz="3200" b="0" i="0" u="none" strike="noStrike" cap="none" normalizeH="0" baseline="0">
                        <a:ln>
                          <a:noFill/>
                        </a:ln>
                        <a:solidFill>
                          <a:schemeClr val="tx1"/>
                        </a:solidFill>
                        <a:effectLst/>
                        <a:latin typeface="+mn-lt"/>
                      </a:endParaRPr>
                    </a:p>
                  </a:txBody>
                  <a:tcPr marL="67500" marR="67500" marT="35100" marB="351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555974">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3200" b="0" i="0" u="none" strike="noStrike" cap="none" normalizeH="0" baseline="0" dirty="0">
                          <a:ln>
                            <a:noFill/>
                          </a:ln>
                          <a:solidFill>
                            <a:schemeClr val="tx1"/>
                          </a:solidFill>
                          <a:effectLst/>
                          <a:latin typeface="+mn-lt"/>
                        </a:rPr>
                        <a:t>Unbalanced</a:t>
                      </a:r>
                    </a:p>
                  </a:txBody>
                  <a:tcPr marL="67500" marR="67500" marT="35100" marB="351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altLang="en-US" sz="3200" b="0" i="0" u="none" strike="noStrike" cap="none" normalizeH="0" baseline="0" dirty="0">
                        <a:ln>
                          <a:noFill/>
                        </a:ln>
                        <a:solidFill>
                          <a:schemeClr val="tx1"/>
                        </a:solidFill>
                        <a:effectLst/>
                        <a:latin typeface="+mn-lt"/>
                      </a:endParaRPr>
                    </a:p>
                  </a:txBody>
                  <a:tcPr marL="67500" marR="67500" marT="35100" marB="351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altLang="en-US" sz="3200" b="0" i="0" u="none" strike="noStrike" cap="none" normalizeH="0" baseline="0" dirty="0">
                        <a:ln>
                          <a:noFill/>
                        </a:ln>
                        <a:solidFill>
                          <a:schemeClr val="tx1"/>
                        </a:solidFill>
                        <a:effectLst/>
                        <a:latin typeface="+mn-lt"/>
                      </a:endParaRPr>
                    </a:p>
                  </a:txBody>
                  <a:tcPr marL="67500" marR="67500" marT="35100" marB="351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8" name="AutoShape 20">
            <a:extLst>
              <a:ext uri="{FF2B5EF4-FFF2-40B4-BE49-F238E27FC236}">
                <a16:creationId xmlns:a16="http://schemas.microsoft.com/office/drawing/2014/main" id="{0304A041-E299-374D-80E5-B6E55553029F}"/>
              </a:ext>
            </a:extLst>
          </p:cNvPr>
          <p:cNvSpPr>
            <a:spLocks noChangeArrowheads="1"/>
          </p:cNvSpPr>
          <p:nvPr/>
        </p:nvSpPr>
        <p:spPr bwMode="auto">
          <a:xfrm>
            <a:off x="2945079" y="2519922"/>
            <a:ext cx="5866411" cy="1482061"/>
          </a:xfrm>
          <a:prstGeom prst="roundRect">
            <a:avLst>
              <a:gd name="adj" fmla="val 13342"/>
            </a:avLst>
          </a:prstGeom>
          <a:solidFill>
            <a:srgbClr val="0066FF"/>
          </a:solidFill>
          <a:ln w="25400">
            <a:noFill/>
            <a:round/>
            <a:headEnd/>
            <a:tailEnd/>
          </a:ln>
          <a:effectLst/>
        </p:spPr>
        <p:txBody>
          <a:bodyPr/>
          <a:lstStyle/>
          <a:p>
            <a:pPr marL="446088" indent="-446088">
              <a:defRPr/>
            </a:pPr>
            <a:r>
              <a:rPr lang="en-GB" sz="2800" kern="0" dirty="0">
                <a:solidFill>
                  <a:srgbClr val="FFFFFF"/>
                </a:solidFill>
                <a:latin typeface="Calibri" pitchFamily="34" charset="0"/>
                <a:sym typeface="Wingdings"/>
              </a:rPr>
              <a:t>	Use the following </a:t>
            </a:r>
            <a:r>
              <a:rPr lang="en-GB" sz="2800" kern="0" dirty="0" err="1">
                <a:solidFill>
                  <a:srgbClr val="FFFFFF"/>
                </a:solidFill>
                <a:latin typeface="Calibri" pitchFamily="34" charset="0"/>
                <a:sym typeface="Wingdings"/>
              </a:rPr>
              <a:t>PhET</a:t>
            </a:r>
            <a:r>
              <a:rPr lang="en-GB" sz="2800" kern="0" dirty="0">
                <a:solidFill>
                  <a:srgbClr val="FFFFFF"/>
                </a:solidFill>
                <a:latin typeface="Calibri" pitchFamily="34" charset="0"/>
                <a:sym typeface="Wingdings"/>
              </a:rPr>
              <a:t> sim &amp; examples to complete the table describing what will happen.</a:t>
            </a:r>
            <a:endParaRPr lang="en-GB" sz="2800" kern="0" dirty="0">
              <a:solidFill>
                <a:srgbClr val="FFFFFF"/>
              </a:solidFill>
              <a:latin typeface="Calibri" pitchFamily="34" charset="0"/>
            </a:endParaRPr>
          </a:p>
        </p:txBody>
      </p:sp>
    </p:spTree>
    <p:extLst>
      <p:ext uri="{BB962C8B-B14F-4D97-AF65-F5344CB8AC3E}">
        <p14:creationId xmlns:p14="http://schemas.microsoft.com/office/powerpoint/2010/main" val="34982937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rId2"/>
            <a:extLst>
              <a:ext uri="{FF2B5EF4-FFF2-40B4-BE49-F238E27FC236}">
                <a16:creationId xmlns:a16="http://schemas.microsoft.com/office/drawing/2014/main" id="{26D8B40D-CD6D-8243-BBAB-7B10324C36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4410" y="0"/>
            <a:ext cx="7849590" cy="4413240"/>
          </a:xfrm>
          <a:prstGeom prst="rect">
            <a:avLst/>
          </a:prstGeom>
        </p:spPr>
      </p:pic>
      <p:sp>
        <p:nvSpPr>
          <p:cNvPr id="6" name="AutoShape 26"/>
          <p:cNvSpPr>
            <a:spLocks noChangeArrowheads="1"/>
          </p:cNvSpPr>
          <p:nvPr/>
        </p:nvSpPr>
        <p:spPr bwMode="auto">
          <a:xfrm>
            <a:off x="112642" y="109781"/>
            <a:ext cx="4696863" cy="1291507"/>
          </a:xfrm>
          <a:prstGeom prst="roundRect">
            <a:avLst>
              <a:gd name="adj" fmla="val 6856"/>
            </a:avLst>
          </a:prstGeom>
          <a:solidFill>
            <a:srgbClr val="3366FF"/>
          </a:solidFill>
          <a:ln w="25400">
            <a:noFill/>
            <a:round/>
            <a:headEnd/>
            <a:tailEnd/>
          </a:ln>
          <a:effectLst/>
          <a:extLst/>
        </p:spPr>
        <p:txBody>
          <a:bodyPr/>
          <a:lstStyle>
            <a:lvl1pPr marL="450850" indent="-450850">
              <a:tabLst>
                <a:tab pos="450850" algn="l"/>
              </a:tabLst>
              <a:defRPr>
                <a:solidFill>
                  <a:schemeClr val="tx1"/>
                </a:solidFill>
                <a:latin typeface="Arial" charset="0"/>
              </a:defRPr>
            </a:lvl1pPr>
            <a:lvl2pPr marL="742950" indent="-285750">
              <a:tabLst>
                <a:tab pos="450850" algn="l"/>
              </a:tabLst>
              <a:defRPr>
                <a:solidFill>
                  <a:schemeClr val="tx1"/>
                </a:solidFill>
                <a:latin typeface="Arial" charset="0"/>
              </a:defRPr>
            </a:lvl2pPr>
            <a:lvl3pPr marL="1143000" indent="-228600">
              <a:tabLst>
                <a:tab pos="450850" algn="l"/>
              </a:tabLst>
              <a:defRPr>
                <a:solidFill>
                  <a:schemeClr val="tx1"/>
                </a:solidFill>
                <a:latin typeface="Arial" charset="0"/>
              </a:defRPr>
            </a:lvl3pPr>
            <a:lvl4pPr marL="1600200" indent="-228600">
              <a:tabLst>
                <a:tab pos="450850" algn="l"/>
              </a:tabLst>
              <a:defRPr>
                <a:solidFill>
                  <a:schemeClr val="tx1"/>
                </a:solidFill>
                <a:latin typeface="Arial" charset="0"/>
              </a:defRPr>
            </a:lvl4pPr>
            <a:lvl5pPr marL="2057400" indent="-228600">
              <a:tabLst>
                <a:tab pos="450850" algn="l"/>
              </a:tabLst>
              <a:defRPr>
                <a:solidFill>
                  <a:schemeClr val="tx1"/>
                </a:solidFill>
                <a:latin typeface="Arial" charset="0"/>
              </a:defRPr>
            </a:lvl5pPr>
            <a:lvl6pPr marL="2514600" indent="-228600" eaLnBrk="0" fontAlgn="base" hangingPunct="0">
              <a:spcBef>
                <a:spcPct val="0"/>
              </a:spcBef>
              <a:spcAft>
                <a:spcPct val="0"/>
              </a:spcAft>
              <a:tabLst>
                <a:tab pos="450850" algn="l"/>
              </a:tabLst>
              <a:defRPr>
                <a:solidFill>
                  <a:schemeClr val="tx1"/>
                </a:solidFill>
                <a:latin typeface="Arial" charset="0"/>
              </a:defRPr>
            </a:lvl6pPr>
            <a:lvl7pPr marL="2971800" indent="-228600" eaLnBrk="0" fontAlgn="base" hangingPunct="0">
              <a:spcBef>
                <a:spcPct val="0"/>
              </a:spcBef>
              <a:spcAft>
                <a:spcPct val="0"/>
              </a:spcAft>
              <a:tabLst>
                <a:tab pos="450850" algn="l"/>
              </a:tabLst>
              <a:defRPr>
                <a:solidFill>
                  <a:schemeClr val="tx1"/>
                </a:solidFill>
                <a:latin typeface="Arial" charset="0"/>
              </a:defRPr>
            </a:lvl7pPr>
            <a:lvl8pPr marL="3429000" indent="-228600" eaLnBrk="0" fontAlgn="base" hangingPunct="0">
              <a:spcBef>
                <a:spcPct val="0"/>
              </a:spcBef>
              <a:spcAft>
                <a:spcPct val="0"/>
              </a:spcAft>
              <a:tabLst>
                <a:tab pos="450850" algn="l"/>
              </a:tabLst>
              <a:defRPr>
                <a:solidFill>
                  <a:schemeClr val="tx1"/>
                </a:solidFill>
                <a:latin typeface="Arial" charset="0"/>
              </a:defRPr>
            </a:lvl8pPr>
            <a:lvl9pPr marL="3886200" indent="-228600" eaLnBrk="0" fontAlgn="base" hangingPunct="0">
              <a:spcBef>
                <a:spcPct val="0"/>
              </a:spcBef>
              <a:spcAft>
                <a:spcPct val="0"/>
              </a:spcAft>
              <a:tabLst>
                <a:tab pos="450850" algn="l"/>
              </a:tabLst>
              <a:defRPr>
                <a:solidFill>
                  <a:schemeClr val="tx1"/>
                </a:solidFill>
                <a:latin typeface="Arial" charset="0"/>
              </a:defRPr>
            </a:lvl9pPr>
          </a:lstStyle>
          <a:p>
            <a:pPr marL="407194" indent="-407194">
              <a:tabLst>
                <a:tab pos="407194" algn="l"/>
              </a:tabLst>
              <a:defRPr/>
            </a:pPr>
            <a:r>
              <a:rPr lang="en-GB" altLang="en-US" sz="2400" b="1" kern="0" dirty="0">
                <a:solidFill>
                  <a:schemeClr val="bg1"/>
                </a:solidFill>
                <a:latin typeface="+mn-lt"/>
                <a:sym typeface="Wingdings"/>
              </a:rPr>
              <a:t></a:t>
            </a:r>
            <a:r>
              <a:rPr lang="en-GB" altLang="en-US" sz="2400" kern="0" dirty="0">
                <a:solidFill>
                  <a:schemeClr val="bg1"/>
                </a:solidFill>
                <a:latin typeface="+mn-lt"/>
                <a:sym typeface="Wingdings 2" pitchFamily="18" charset="2"/>
              </a:rPr>
              <a:t> </a:t>
            </a:r>
            <a:r>
              <a:rPr lang="en-GB" altLang="en-US" sz="2400" kern="0" dirty="0">
                <a:solidFill>
                  <a:schemeClr val="bg1"/>
                </a:solidFill>
                <a:latin typeface="+mn-lt"/>
              </a:rPr>
              <a:t>Click image to run simulation, trying out the </a:t>
            </a:r>
            <a:r>
              <a:rPr lang="en-GB" altLang="en-US" sz="2400" i="1" kern="0" dirty="0">
                <a:solidFill>
                  <a:schemeClr val="bg1"/>
                </a:solidFill>
                <a:latin typeface="+mn-lt"/>
              </a:rPr>
              <a:t>Net Force</a:t>
            </a:r>
            <a:r>
              <a:rPr lang="en-GB" altLang="en-US" sz="2400" kern="0" dirty="0">
                <a:solidFill>
                  <a:schemeClr val="bg1"/>
                </a:solidFill>
                <a:latin typeface="+mn-lt"/>
              </a:rPr>
              <a:t>, </a:t>
            </a:r>
            <a:r>
              <a:rPr lang="en-GB" altLang="en-US" sz="2400" i="1" kern="0" dirty="0">
                <a:solidFill>
                  <a:schemeClr val="bg1"/>
                </a:solidFill>
                <a:latin typeface="+mn-lt"/>
              </a:rPr>
              <a:t>Motion</a:t>
            </a:r>
            <a:r>
              <a:rPr lang="en-GB" altLang="en-US" sz="2400" kern="0" dirty="0">
                <a:solidFill>
                  <a:schemeClr val="bg1"/>
                </a:solidFill>
                <a:latin typeface="+mn-lt"/>
              </a:rPr>
              <a:t> &amp; </a:t>
            </a:r>
            <a:r>
              <a:rPr lang="en-GB" altLang="en-US" sz="2400" i="1" kern="0" dirty="0">
                <a:solidFill>
                  <a:schemeClr val="bg1"/>
                </a:solidFill>
                <a:latin typeface="+mn-lt"/>
              </a:rPr>
              <a:t>Friction</a:t>
            </a:r>
            <a:r>
              <a:rPr lang="en-GB" altLang="en-US" sz="2400" kern="0" dirty="0">
                <a:solidFill>
                  <a:schemeClr val="bg1"/>
                </a:solidFill>
                <a:latin typeface="+mn-lt"/>
              </a:rPr>
              <a:t> parts.</a:t>
            </a:r>
            <a:endParaRPr lang="en-US" altLang="en-US" sz="2400" kern="0" dirty="0">
              <a:solidFill>
                <a:schemeClr val="bg1"/>
              </a:solidFill>
              <a:latin typeface="+mn-lt"/>
            </a:endParaRPr>
          </a:p>
        </p:txBody>
      </p:sp>
    </p:spTree>
    <p:extLst>
      <p:ext uri="{BB962C8B-B14F-4D97-AF65-F5344CB8AC3E}">
        <p14:creationId xmlns:p14="http://schemas.microsoft.com/office/powerpoint/2010/main" val="18004807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7" name="Title 9">
            <a:extLst>
              <a:ext uri="{FF2B5EF4-FFF2-40B4-BE49-F238E27FC236}">
                <a16:creationId xmlns:a16="http://schemas.microsoft.com/office/drawing/2014/main" id="{C4981356-C19E-0D43-A43D-E8000F7CB6AA}"/>
              </a:ext>
            </a:extLst>
          </p:cNvPr>
          <p:cNvSpPr>
            <a:spLocks noGrp="1"/>
          </p:cNvSpPr>
          <p:nvPr>
            <p:ph type="ctrTitle"/>
          </p:nvPr>
        </p:nvSpPr>
        <p:spPr/>
        <p:txBody>
          <a:bodyPr/>
          <a:lstStyle/>
          <a:p>
            <a:r>
              <a:rPr lang="en-GB" altLang="en-US"/>
              <a:t>Balanced or unbalanced 2</a:t>
            </a:r>
          </a:p>
        </p:txBody>
      </p:sp>
      <p:sp>
        <p:nvSpPr>
          <p:cNvPr id="55299" name="Rectangle 5">
            <a:extLst>
              <a:ext uri="{FF2B5EF4-FFF2-40B4-BE49-F238E27FC236}">
                <a16:creationId xmlns:a16="http://schemas.microsoft.com/office/drawing/2014/main" id="{F3D92207-05F6-9F4C-B07D-22DEAD0D1C17}"/>
              </a:ext>
            </a:extLst>
          </p:cNvPr>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557213" indent="-214313">
              <a:defRPr>
                <a:solidFill>
                  <a:schemeClr val="tx1"/>
                </a:solidFill>
                <a:latin typeface="Arial" panose="020B0604020202020204" pitchFamily="34" charset="0"/>
                <a:cs typeface="Arial" panose="020B0604020202020204" pitchFamily="34" charset="0"/>
              </a:defRPr>
            </a:lvl2pPr>
            <a:lvl3pPr marL="857250" indent="-171450">
              <a:defRPr>
                <a:solidFill>
                  <a:schemeClr val="tx1"/>
                </a:solidFill>
                <a:latin typeface="Arial" panose="020B0604020202020204" pitchFamily="34" charset="0"/>
                <a:cs typeface="Arial" panose="020B0604020202020204" pitchFamily="34" charset="0"/>
              </a:defRPr>
            </a:lvl3pPr>
            <a:lvl4pPr marL="1200150" indent="-171450">
              <a:defRPr>
                <a:solidFill>
                  <a:schemeClr val="tx1"/>
                </a:solidFill>
                <a:latin typeface="Arial" panose="020B0604020202020204" pitchFamily="34" charset="0"/>
                <a:cs typeface="Arial" panose="020B0604020202020204" pitchFamily="34" charset="0"/>
              </a:defRPr>
            </a:lvl4pPr>
            <a:lvl5pPr marL="1543050" indent="-171450">
              <a:defRPr>
                <a:solidFill>
                  <a:schemeClr val="tx1"/>
                </a:solidFill>
                <a:latin typeface="Arial" panose="020B0604020202020204" pitchFamily="34" charset="0"/>
                <a:cs typeface="Arial" panose="020B0604020202020204" pitchFamily="34" charset="0"/>
              </a:defRPr>
            </a:lvl5pPr>
            <a:lvl6pPr marL="1885950" indent="-17145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228850" indent="-17145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2571750" indent="-17145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2914650" indent="-17145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en-US">
                <a:solidFill>
                  <a:schemeClr val="bg1"/>
                </a:solidFill>
              </a:rPr>
              <a:t>© Pearson Education Ltd 2014. Copying permitted for purchasing institution only.  This material is not copyright free.</a:t>
            </a:r>
          </a:p>
        </p:txBody>
      </p:sp>
      <p:sp>
        <p:nvSpPr>
          <p:cNvPr id="55301" name="Rectangle 3">
            <a:extLst>
              <a:ext uri="{FF2B5EF4-FFF2-40B4-BE49-F238E27FC236}">
                <a16:creationId xmlns:a16="http://schemas.microsoft.com/office/drawing/2014/main" id="{F28F1AF4-BC12-E24C-B6C4-D95922E4C91B}"/>
              </a:ext>
            </a:extLst>
          </p:cNvPr>
          <p:cNvSpPr>
            <a:spLocks noGrp="1" noChangeArrowheads="1"/>
          </p:cNvSpPr>
          <p:nvPr>
            <p:ph type="subTitle" idx="4294967295"/>
          </p:nvPr>
        </p:nvSpPr>
        <p:spPr>
          <a:xfrm>
            <a:off x="1925241" y="2914650"/>
            <a:ext cx="5047059" cy="1314450"/>
          </a:xfrm>
        </p:spPr>
        <p:txBody>
          <a:bodyPr/>
          <a:lstStyle/>
          <a:p>
            <a:pPr marL="0" indent="0" algn="ctr" eaLnBrk="1" hangingPunct="1">
              <a:buNone/>
            </a:pPr>
            <a:r>
              <a:rPr lang="en-GB" altLang="en-US"/>
              <a:t>Decide what would happen next to each of the following objects if these forces were acting.</a:t>
            </a:r>
          </a:p>
        </p:txBody>
      </p:sp>
    </p:spTree>
    <p:extLst>
      <p:ext uri="{BB962C8B-B14F-4D97-AF65-F5344CB8AC3E}">
        <p14:creationId xmlns:p14="http://schemas.microsoft.com/office/powerpoint/2010/main" val="413265674"/>
      </p:ext>
    </p:extLst>
  </p:cSld>
  <p:clrMapOvr>
    <a:masterClrMapping/>
  </p:clrMapOvr>
  <p:transition>
    <p:sndAc>
      <p:stSnd>
        <p:snd r:embed="rId3" name="click.wav"/>
      </p:stSnd>
    </p:sndAc>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8" name="Picture 2" descr="esws_at_7Ka_act_aw_005">
            <a:extLst>
              <a:ext uri="{FF2B5EF4-FFF2-40B4-BE49-F238E27FC236}">
                <a16:creationId xmlns:a16="http://schemas.microsoft.com/office/drawing/2014/main" id="{2090FE1A-6F8D-EA48-A7B0-281E08E8C8F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25385" y="1797751"/>
            <a:ext cx="1999060" cy="1477566"/>
          </a:xfrm>
          <a:prstGeom prst="rect">
            <a:avLst/>
          </a:prstGeom>
          <a:noFill/>
          <a:extLst>
            <a:ext uri="{909E8E84-426E-40DD-AFC4-6F175D3DCCD1}">
              <a14:hiddenFill xmlns:a14="http://schemas.microsoft.com/office/drawing/2010/main">
                <a:solidFill>
                  <a:srgbClr val="FFFFFF"/>
                </a:solidFill>
              </a14:hiddenFill>
            </a:ext>
          </a:extLst>
        </p:spPr>
      </p:pic>
      <p:sp>
        <p:nvSpPr>
          <p:cNvPr id="106500" name="Rectangle 5">
            <a:extLst>
              <a:ext uri="{FF2B5EF4-FFF2-40B4-BE49-F238E27FC236}">
                <a16:creationId xmlns:a16="http://schemas.microsoft.com/office/drawing/2014/main" id="{0259C06A-245B-4D4B-B3B8-AEA722179343}"/>
              </a:ext>
            </a:extLst>
          </p:cNvPr>
          <p:cNvSpPr txBox="1">
            <a:spLocks noGrp="1" noChangeArrowheads="1"/>
          </p:cNvSpPr>
          <p:nvPr/>
        </p:nvSpPr>
        <p:spPr bwMode="white">
          <a:xfrm>
            <a:off x="1494235" y="4893469"/>
            <a:ext cx="6155531" cy="216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GB" altLang="en-US" sz="750">
                <a:solidFill>
                  <a:schemeClr val="bg1"/>
                </a:solidFill>
              </a:rPr>
              <a:t>© Pearson Education Ltd 2014. Copying permitted for purchasing institution only.  This material is not copyright free.</a:t>
            </a:r>
          </a:p>
        </p:txBody>
      </p:sp>
      <p:sp>
        <p:nvSpPr>
          <p:cNvPr id="7" name="Down Arrow 6">
            <a:extLst>
              <a:ext uri="{FF2B5EF4-FFF2-40B4-BE49-F238E27FC236}">
                <a16:creationId xmlns:a16="http://schemas.microsoft.com/office/drawing/2014/main" id="{8E0E0055-11B2-5242-A9ED-FAE57B343B35}"/>
              </a:ext>
            </a:extLst>
          </p:cNvPr>
          <p:cNvSpPr/>
          <p:nvPr/>
        </p:nvSpPr>
        <p:spPr>
          <a:xfrm>
            <a:off x="2001673" y="2808592"/>
            <a:ext cx="323850" cy="808434"/>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013"/>
          </a:p>
        </p:txBody>
      </p:sp>
      <p:sp>
        <p:nvSpPr>
          <p:cNvPr id="9" name="Down Arrow 8">
            <a:extLst>
              <a:ext uri="{FF2B5EF4-FFF2-40B4-BE49-F238E27FC236}">
                <a16:creationId xmlns:a16="http://schemas.microsoft.com/office/drawing/2014/main" id="{E33A04BF-5E4F-4944-A12D-042EE2CEAEA5}"/>
              </a:ext>
            </a:extLst>
          </p:cNvPr>
          <p:cNvSpPr>
            <a:spLocks noChangeArrowheads="1"/>
          </p:cNvSpPr>
          <p:nvPr/>
        </p:nvSpPr>
        <p:spPr bwMode="auto">
          <a:xfrm rot="10800000">
            <a:off x="2001673" y="1203629"/>
            <a:ext cx="323850" cy="804863"/>
          </a:xfrm>
          <a:prstGeom prst="downArrow">
            <a:avLst>
              <a:gd name="adj1" fmla="val 50000"/>
              <a:gd name="adj2" fmla="val 50005"/>
            </a:avLst>
          </a:prstGeom>
          <a:solidFill>
            <a:srgbClr val="FF0000"/>
          </a:solidFill>
          <a:ln w="25400" algn="ctr">
            <a:solidFill>
              <a:srgbClr val="FF0000"/>
            </a:solidFill>
            <a:miter lim="800000"/>
            <a:headEnd/>
            <a:tailEnd/>
          </a:ln>
        </p:spPr>
        <p:txBody>
          <a:bodyPr rot="10800000" anchor="ctr"/>
          <a:lstStyle/>
          <a:p>
            <a:pPr algn="ctr">
              <a:defRPr/>
            </a:pPr>
            <a:endParaRPr lang="en-GB" sz="1013">
              <a:solidFill>
                <a:schemeClr val="lt1"/>
              </a:solidFill>
            </a:endParaRPr>
          </a:p>
        </p:txBody>
      </p:sp>
      <p:sp>
        <p:nvSpPr>
          <p:cNvPr id="106503" name="Rectangle 3">
            <a:extLst>
              <a:ext uri="{FF2B5EF4-FFF2-40B4-BE49-F238E27FC236}">
                <a16:creationId xmlns:a16="http://schemas.microsoft.com/office/drawing/2014/main" id="{37D0C5A0-1E97-E244-875F-4CC887F4D7DC}"/>
              </a:ext>
            </a:extLst>
          </p:cNvPr>
          <p:cNvSpPr>
            <a:spLocks noChangeArrowheads="1"/>
          </p:cNvSpPr>
          <p:nvPr/>
        </p:nvSpPr>
        <p:spPr bwMode="auto">
          <a:xfrm>
            <a:off x="3491345" y="1404350"/>
            <a:ext cx="5403273" cy="864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Wingdings" pitchFamily="2" charset="2"/>
              <a:buChar char="§"/>
              <a:defRPr sz="2400">
                <a:solidFill>
                  <a:schemeClr val="tx1"/>
                </a:solidFill>
                <a:latin typeface="Arial" panose="020B0604020202020204" pitchFamily="34" charset="0"/>
              </a:defRPr>
            </a:lvl1pPr>
            <a:lvl2pPr marL="742950" indent="-285750" eaLnBrk="0" hangingPunct="0">
              <a:spcBef>
                <a:spcPct val="20000"/>
              </a:spcBef>
              <a:buFont typeface="Wingdings" pitchFamily="2" charset="2"/>
              <a:buChar char="§"/>
              <a:defRPr sz="2400">
                <a:solidFill>
                  <a:schemeClr val="tx1"/>
                </a:solidFill>
                <a:latin typeface="Arial" panose="020B0604020202020204" pitchFamily="34" charset="0"/>
              </a:defRPr>
            </a:lvl2pPr>
            <a:lvl3pPr marL="1143000" indent="-228600" eaLnBrk="0" hangingPunct="0">
              <a:spcBef>
                <a:spcPct val="20000"/>
              </a:spcBef>
              <a:buFont typeface="Wingdings" pitchFamily="2" charset="2"/>
              <a:buChar char="§"/>
              <a:defRPr sz="2400">
                <a:solidFill>
                  <a:schemeClr val="tx1"/>
                </a:solidFill>
                <a:latin typeface="Arial" panose="020B0604020202020204" pitchFamily="34" charset="0"/>
              </a:defRPr>
            </a:lvl3pPr>
            <a:lvl4pPr marL="1600200" indent="-228600" eaLnBrk="0" hangingPunct="0">
              <a:spcBef>
                <a:spcPct val="20000"/>
              </a:spcBef>
              <a:buFont typeface="Wingdings" pitchFamily="2" charset="2"/>
              <a:buChar char="§"/>
              <a:defRPr sz="2400">
                <a:solidFill>
                  <a:schemeClr val="tx1"/>
                </a:solidFill>
                <a:latin typeface="Arial" panose="020B0604020202020204" pitchFamily="34" charset="0"/>
              </a:defRPr>
            </a:lvl4pPr>
            <a:lvl5pPr marL="2057400" indent="-228600" eaLnBrk="0" hangingPunct="0">
              <a:spcBef>
                <a:spcPct val="20000"/>
              </a:spcBef>
              <a:buFont typeface="Wingdings" pitchFamily="2" charset="2"/>
              <a:buChar char="»"/>
              <a:defRPr sz="24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itchFamily="2" charset="2"/>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itchFamily="2" charset="2"/>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itchFamily="2" charset="2"/>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itchFamily="2" charset="2"/>
              <a:buChar char="»"/>
              <a:defRPr sz="2400">
                <a:solidFill>
                  <a:schemeClr val="tx1"/>
                </a:solidFill>
                <a:latin typeface="Arial" panose="020B0604020202020204" pitchFamily="34" charset="0"/>
              </a:defRPr>
            </a:lvl9pPr>
          </a:lstStyle>
          <a:p>
            <a:pPr eaLnBrk="1" hangingPunct="1">
              <a:buFont typeface="Wingdings" pitchFamily="2" charset="2"/>
              <a:buNone/>
            </a:pPr>
            <a:r>
              <a:rPr lang="en-GB" altLang="en-US" sz="2800" dirty="0">
                <a:solidFill>
                  <a:srgbClr val="934C74"/>
                </a:solidFill>
              </a:rPr>
              <a:t>The beach ball would just stay still and continue floating on the surface of the water because its weight balances the </a:t>
            </a:r>
            <a:r>
              <a:rPr lang="en-GB" altLang="en-US" sz="2800" dirty="0" err="1">
                <a:solidFill>
                  <a:srgbClr val="934C74"/>
                </a:solidFill>
              </a:rPr>
              <a:t>upthrust</a:t>
            </a:r>
            <a:r>
              <a:rPr lang="en-GB" altLang="en-US" sz="2800" dirty="0">
                <a:solidFill>
                  <a:srgbClr val="934C74"/>
                </a:solidFill>
              </a:rPr>
              <a:t>. </a:t>
            </a:r>
          </a:p>
        </p:txBody>
      </p:sp>
    </p:spTree>
    <p:extLst>
      <p:ext uri="{BB962C8B-B14F-4D97-AF65-F5344CB8AC3E}">
        <p14:creationId xmlns:p14="http://schemas.microsoft.com/office/powerpoint/2010/main" val="2125540972"/>
      </p:ext>
    </p:extLst>
  </p:cSld>
  <p:clrMapOvr>
    <a:masterClrMapping/>
  </p:clrMapOvr>
  <p:transition>
    <p:sndAc>
      <p:stSnd>
        <p:snd r:embed="rId3" name="click.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65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50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7" name="Rectangle 5">
            <a:extLst>
              <a:ext uri="{FF2B5EF4-FFF2-40B4-BE49-F238E27FC236}">
                <a16:creationId xmlns:a16="http://schemas.microsoft.com/office/drawing/2014/main" id="{984B5E5A-83D2-8442-AB98-EA67240FBEED}"/>
              </a:ext>
            </a:extLst>
          </p:cNvPr>
          <p:cNvSpPr txBox="1">
            <a:spLocks noGrp="1" noChangeArrowheads="1"/>
          </p:cNvSpPr>
          <p:nvPr/>
        </p:nvSpPr>
        <p:spPr bwMode="white">
          <a:xfrm>
            <a:off x="1494235" y="4893469"/>
            <a:ext cx="6155531" cy="216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GB" altLang="en-US" sz="750">
                <a:solidFill>
                  <a:schemeClr val="bg1"/>
                </a:solidFill>
              </a:rPr>
              <a:t>© Pearson Education Ltd 2014. Copying permitted for purchasing institution only.  This material is not copyright free.</a:t>
            </a:r>
          </a:p>
        </p:txBody>
      </p:sp>
      <p:sp>
        <p:nvSpPr>
          <p:cNvPr id="12" name="Down Arrow 11">
            <a:extLst>
              <a:ext uri="{FF2B5EF4-FFF2-40B4-BE49-F238E27FC236}">
                <a16:creationId xmlns:a16="http://schemas.microsoft.com/office/drawing/2014/main" id="{47746CDC-1196-DC49-95FE-3BF019E4201C}"/>
              </a:ext>
            </a:extLst>
          </p:cNvPr>
          <p:cNvSpPr>
            <a:spLocks noChangeArrowheads="1"/>
          </p:cNvSpPr>
          <p:nvPr/>
        </p:nvSpPr>
        <p:spPr bwMode="auto">
          <a:xfrm rot="16200000">
            <a:off x="4595489" y="2681706"/>
            <a:ext cx="323850" cy="804863"/>
          </a:xfrm>
          <a:prstGeom prst="downArrow">
            <a:avLst>
              <a:gd name="adj1" fmla="val 50000"/>
              <a:gd name="adj2" fmla="val 50005"/>
            </a:avLst>
          </a:prstGeom>
          <a:solidFill>
            <a:srgbClr val="FF0000"/>
          </a:solidFill>
          <a:ln w="25400" algn="ctr">
            <a:solidFill>
              <a:srgbClr val="FF0000"/>
            </a:solidFill>
            <a:miter lim="800000"/>
            <a:headEnd/>
            <a:tailEnd/>
          </a:ln>
        </p:spPr>
        <p:txBody>
          <a:bodyPr vert="eaVert" anchor="ctr"/>
          <a:lstStyle/>
          <a:p>
            <a:pPr algn="ctr">
              <a:defRPr/>
            </a:pPr>
            <a:endParaRPr lang="en-GB" sz="1013">
              <a:solidFill>
                <a:schemeClr val="lt1"/>
              </a:solidFill>
            </a:endParaRPr>
          </a:p>
        </p:txBody>
      </p:sp>
      <p:sp>
        <p:nvSpPr>
          <p:cNvPr id="13" name="Down Arrow 12">
            <a:extLst>
              <a:ext uri="{FF2B5EF4-FFF2-40B4-BE49-F238E27FC236}">
                <a16:creationId xmlns:a16="http://schemas.microsoft.com/office/drawing/2014/main" id="{6C585C0F-3E86-E94F-9FDD-7E84D1D09B89}"/>
              </a:ext>
            </a:extLst>
          </p:cNvPr>
          <p:cNvSpPr>
            <a:spLocks noChangeArrowheads="1"/>
          </p:cNvSpPr>
          <p:nvPr/>
        </p:nvSpPr>
        <p:spPr bwMode="auto">
          <a:xfrm rot="5400000">
            <a:off x="234230" y="2938881"/>
            <a:ext cx="188119" cy="371475"/>
          </a:xfrm>
          <a:prstGeom prst="downArrow">
            <a:avLst>
              <a:gd name="adj1" fmla="val 50000"/>
              <a:gd name="adj2" fmla="val 50053"/>
            </a:avLst>
          </a:prstGeom>
          <a:solidFill>
            <a:srgbClr val="FF0000"/>
          </a:solidFill>
          <a:ln w="25400" algn="ctr">
            <a:solidFill>
              <a:srgbClr val="FF0000"/>
            </a:solidFill>
            <a:miter lim="800000"/>
            <a:headEnd/>
            <a:tailEnd/>
          </a:ln>
        </p:spPr>
        <p:txBody>
          <a:bodyPr rot="10800000" vert="eaVert" anchor="ctr"/>
          <a:lstStyle/>
          <a:p>
            <a:pPr algn="ctr">
              <a:defRPr/>
            </a:pPr>
            <a:endParaRPr lang="en-GB" sz="1013">
              <a:solidFill>
                <a:schemeClr val="lt1"/>
              </a:solidFill>
            </a:endParaRPr>
          </a:p>
        </p:txBody>
      </p:sp>
      <p:sp>
        <p:nvSpPr>
          <p:cNvPr id="15" name="Down Arrow 14">
            <a:extLst>
              <a:ext uri="{FF2B5EF4-FFF2-40B4-BE49-F238E27FC236}">
                <a16:creationId xmlns:a16="http://schemas.microsoft.com/office/drawing/2014/main" id="{7026D06A-1A24-A34F-9A6F-7DE8C080211E}"/>
              </a:ext>
            </a:extLst>
          </p:cNvPr>
          <p:cNvSpPr>
            <a:spLocks noChangeArrowheads="1"/>
          </p:cNvSpPr>
          <p:nvPr/>
        </p:nvSpPr>
        <p:spPr bwMode="auto">
          <a:xfrm rot="10800000">
            <a:off x="2270198" y="1680390"/>
            <a:ext cx="323850" cy="804863"/>
          </a:xfrm>
          <a:prstGeom prst="downArrow">
            <a:avLst>
              <a:gd name="adj1" fmla="val 50000"/>
              <a:gd name="adj2" fmla="val 50005"/>
            </a:avLst>
          </a:prstGeom>
          <a:solidFill>
            <a:srgbClr val="FF0000"/>
          </a:solidFill>
          <a:ln w="25400" algn="ctr">
            <a:solidFill>
              <a:srgbClr val="FF0000"/>
            </a:solidFill>
            <a:miter lim="800000"/>
            <a:headEnd/>
            <a:tailEnd/>
          </a:ln>
        </p:spPr>
        <p:txBody>
          <a:bodyPr rot="10800000" anchor="ctr"/>
          <a:lstStyle/>
          <a:p>
            <a:pPr algn="ctr">
              <a:defRPr/>
            </a:pPr>
            <a:endParaRPr lang="en-GB" sz="1013">
              <a:solidFill>
                <a:schemeClr val="lt1"/>
              </a:solidFill>
            </a:endParaRPr>
          </a:p>
        </p:txBody>
      </p:sp>
      <p:sp>
        <p:nvSpPr>
          <p:cNvPr id="16" name="Down Arrow 15">
            <a:extLst>
              <a:ext uri="{FF2B5EF4-FFF2-40B4-BE49-F238E27FC236}">
                <a16:creationId xmlns:a16="http://schemas.microsoft.com/office/drawing/2014/main" id="{C259697D-E2CB-0041-8027-4F2846F648CE}"/>
              </a:ext>
            </a:extLst>
          </p:cNvPr>
          <p:cNvSpPr/>
          <p:nvPr/>
        </p:nvSpPr>
        <p:spPr>
          <a:xfrm>
            <a:off x="2270198" y="3343694"/>
            <a:ext cx="323850" cy="804863"/>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013"/>
          </a:p>
        </p:txBody>
      </p:sp>
      <p:pic>
        <p:nvPicPr>
          <p:cNvPr id="108552" name="Picture 8" descr="esws_at_7Ke_act_aw_001">
            <a:extLst>
              <a:ext uri="{FF2B5EF4-FFF2-40B4-BE49-F238E27FC236}">
                <a16:creationId xmlns:a16="http://schemas.microsoft.com/office/drawing/2014/main" id="{F04B7A22-0D64-6B47-B12A-BD8B0CB3C1A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327" y="2598362"/>
            <a:ext cx="3575447" cy="785813"/>
          </a:xfrm>
          <a:prstGeom prst="rect">
            <a:avLst/>
          </a:prstGeom>
          <a:noFill/>
          <a:extLst>
            <a:ext uri="{909E8E84-426E-40DD-AFC4-6F175D3DCCD1}">
              <a14:hiddenFill xmlns:a14="http://schemas.microsoft.com/office/drawing/2010/main">
                <a:solidFill>
                  <a:srgbClr val="FFFFFF"/>
                </a:solidFill>
              </a14:hiddenFill>
            </a:ext>
          </a:extLst>
        </p:spPr>
      </p:pic>
      <p:sp>
        <p:nvSpPr>
          <p:cNvPr id="108553" name="Rectangle 3">
            <a:extLst>
              <a:ext uri="{FF2B5EF4-FFF2-40B4-BE49-F238E27FC236}">
                <a16:creationId xmlns:a16="http://schemas.microsoft.com/office/drawing/2014/main" id="{54E05090-506F-9841-B38F-5BF92658C2EC}"/>
              </a:ext>
            </a:extLst>
          </p:cNvPr>
          <p:cNvSpPr>
            <a:spLocks noChangeArrowheads="1"/>
          </p:cNvSpPr>
          <p:nvPr/>
        </p:nvSpPr>
        <p:spPr bwMode="auto">
          <a:xfrm>
            <a:off x="3265714" y="834335"/>
            <a:ext cx="5617029" cy="669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Wingdings" pitchFamily="2" charset="2"/>
              <a:buChar char="§"/>
              <a:defRPr sz="2400">
                <a:solidFill>
                  <a:schemeClr val="tx1"/>
                </a:solidFill>
                <a:latin typeface="Arial" panose="020B0604020202020204" pitchFamily="34" charset="0"/>
              </a:defRPr>
            </a:lvl1pPr>
            <a:lvl2pPr marL="742950" indent="-285750" eaLnBrk="0" hangingPunct="0">
              <a:spcBef>
                <a:spcPct val="20000"/>
              </a:spcBef>
              <a:buFont typeface="Wingdings" pitchFamily="2" charset="2"/>
              <a:buChar char="§"/>
              <a:defRPr sz="2400">
                <a:solidFill>
                  <a:schemeClr val="tx1"/>
                </a:solidFill>
                <a:latin typeface="Arial" panose="020B0604020202020204" pitchFamily="34" charset="0"/>
              </a:defRPr>
            </a:lvl2pPr>
            <a:lvl3pPr marL="1143000" indent="-228600" eaLnBrk="0" hangingPunct="0">
              <a:spcBef>
                <a:spcPct val="20000"/>
              </a:spcBef>
              <a:buFont typeface="Wingdings" pitchFamily="2" charset="2"/>
              <a:buChar char="§"/>
              <a:defRPr sz="2400">
                <a:solidFill>
                  <a:schemeClr val="tx1"/>
                </a:solidFill>
                <a:latin typeface="Arial" panose="020B0604020202020204" pitchFamily="34" charset="0"/>
              </a:defRPr>
            </a:lvl3pPr>
            <a:lvl4pPr marL="1600200" indent="-228600" eaLnBrk="0" hangingPunct="0">
              <a:spcBef>
                <a:spcPct val="20000"/>
              </a:spcBef>
              <a:buFont typeface="Wingdings" pitchFamily="2" charset="2"/>
              <a:buChar char="§"/>
              <a:defRPr sz="2400">
                <a:solidFill>
                  <a:schemeClr val="tx1"/>
                </a:solidFill>
                <a:latin typeface="Arial" panose="020B0604020202020204" pitchFamily="34" charset="0"/>
              </a:defRPr>
            </a:lvl4pPr>
            <a:lvl5pPr marL="2057400" indent="-228600" eaLnBrk="0" hangingPunct="0">
              <a:spcBef>
                <a:spcPct val="20000"/>
              </a:spcBef>
              <a:buFont typeface="Wingdings" pitchFamily="2" charset="2"/>
              <a:buChar char="»"/>
              <a:defRPr sz="24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itchFamily="2" charset="2"/>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itchFamily="2" charset="2"/>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itchFamily="2" charset="2"/>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itchFamily="2" charset="2"/>
              <a:buChar char="»"/>
              <a:defRPr sz="2400">
                <a:solidFill>
                  <a:schemeClr val="tx1"/>
                </a:solidFill>
                <a:latin typeface="Arial" panose="020B0604020202020204" pitchFamily="34" charset="0"/>
              </a:defRPr>
            </a:lvl9pPr>
          </a:lstStyle>
          <a:p>
            <a:pPr>
              <a:buNone/>
            </a:pPr>
            <a:r>
              <a:rPr lang="en-GB" altLang="en-US" sz="2800" dirty="0">
                <a:solidFill>
                  <a:srgbClr val="934C74"/>
                </a:solidFill>
              </a:rPr>
              <a:t>The car will speed up (accelerate) because the force from the engine is bigger than the friction forces acting on the car. </a:t>
            </a:r>
          </a:p>
        </p:txBody>
      </p:sp>
    </p:spTree>
    <p:extLst>
      <p:ext uri="{BB962C8B-B14F-4D97-AF65-F5344CB8AC3E}">
        <p14:creationId xmlns:p14="http://schemas.microsoft.com/office/powerpoint/2010/main" val="3583220452"/>
      </p:ext>
    </p:extLst>
  </p:cSld>
  <p:clrMapOvr>
    <a:masterClrMapping/>
  </p:clrMapOvr>
  <p:transition>
    <p:sndAc>
      <p:stSnd>
        <p:snd r:embed="rId3" name="click.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85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5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5" name="Rectangle 5">
            <a:extLst>
              <a:ext uri="{FF2B5EF4-FFF2-40B4-BE49-F238E27FC236}">
                <a16:creationId xmlns:a16="http://schemas.microsoft.com/office/drawing/2014/main" id="{7ECEABCF-F333-364B-B478-08244DFAF18B}"/>
              </a:ext>
            </a:extLst>
          </p:cNvPr>
          <p:cNvSpPr txBox="1">
            <a:spLocks noGrp="1" noChangeArrowheads="1"/>
          </p:cNvSpPr>
          <p:nvPr/>
        </p:nvSpPr>
        <p:spPr bwMode="white">
          <a:xfrm>
            <a:off x="1494235" y="4893469"/>
            <a:ext cx="6155531" cy="216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GB" altLang="en-US" sz="750">
                <a:solidFill>
                  <a:schemeClr val="bg1"/>
                </a:solidFill>
              </a:rPr>
              <a:t>© Pearson Education Ltd 2014. Copying permitted for purchasing institution only.  This material is not copyright free.</a:t>
            </a:r>
          </a:p>
        </p:txBody>
      </p:sp>
      <p:sp>
        <p:nvSpPr>
          <p:cNvPr id="12" name="Down Arrow 11">
            <a:extLst>
              <a:ext uri="{FF2B5EF4-FFF2-40B4-BE49-F238E27FC236}">
                <a16:creationId xmlns:a16="http://schemas.microsoft.com/office/drawing/2014/main" id="{C5E40B66-C928-A148-8411-B2636AFA827C}"/>
              </a:ext>
            </a:extLst>
          </p:cNvPr>
          <p:cNvSpPr>
            <a:spLocks noChangeArrowheads="1"/>
          </p:cNvSpPr>
          <p:nvPr/>
        </p:nvSpPr>
        <p:spPr bwMode="auto">
          <a:xfrm rot="5400000">
            <a:off x="376902" y="2261816"/>
            <a:ext cx="323850" cy="804863"/>
          </a:xfrm>
          <a:prstGeom prst="downArrow">
            <a:avLst>
              <a:gd name="adj1" fmla="val 50000"/>
              <a:gd name="adj2" fmla="val 50005"/>
            </a:avLst>
          </a:prstGeom>
          <a:solidFill>
            <a:srgbClr val="FF0000"/>
          </a:solidFill>
          <a:ln w="25400" algn="ctr">
            <a:solidFill>
              <a:srgbClr val="FF0000"/>
            </a:solidFill>
            <a:miter lim="800000"/>
            <a:headEnd/>
            <a:tailEnd/>
          </a:ln>
        </p:spPr>
        <p:txBody>
          <a:bodyPr rot="10800000" vert="eaVert" anchor="ctr"/>
          <a:lstStyle/>
          <a:p>
            <a:pPr algn="ctr">
              <a:defRPr/>
            </a:pPr>
            <a:endParaRPr lang="en-GB" sz="1013">
              <a:solidFill>
                <a:schemeClr val="lt1"/>
              </a:solidFill>
            </a:endParaRPr>
          </a:p>
        </p:txBody>
      </p:sp>
      <p:sp>
        <p:nvSpPr>
          <p:cNvPr id="8" name="Down Arrow 7">
            <a:extLst>
              <a:ext uri="{FF2B5EF4-FFF2-40B4-BE49-F238E27FC236}">
                <a16:creationId xmlns:a16="http://schemas.microsoft.com/office/drawing/2014/main" id="{6B8677F3-E0BA-5644-92E6-B5EFC456E453}"/>
              </a:ext>
            </a:extLst>
          </p:cNvPr>
          <p:cNvSpPr>
            <a:spLocks noChangeArrowheads="1"/>
          </p:cNvSpPr>
          <p:nvPr/>
        </p:nvSpPr>
        <p:spPr bwMode="auto">
          <a:xfrm rot="10800000">
            <a:off x="2786727" y="1526010"/>
            <a:ext cx="323850" cy="804863"/>
          </a:xfrm>
          <a:prstGeom prst="downArrow">
            <a:avLst>
              <a:gd name="adj1" fmla="val 50000"/>
              <a:gd name="adj2" fmla="val 50005"/>
            </a:avLst>
          </a:prstGeom>
          <a:solidFill>
            <a:srgbClr val="FF0000"/>
          </a:solidFill>
          <a:ln w="25400" algn="ctr">
            <a:solidFill>
              <a:srgbClr val="FF0000"/>
            </a:solidFill>
            <a:miter lim="800000"/>
            <a:headEnd/>
            <a:tailEnd/>
          </a:ln>
        </p:spPr>
        <p:txBody>
          <a:bodyPr rot="10800000" anchor="ctr"/>
          <a:lstStyle/>
          <a:p>
            <a:pPr algn="ctr">
              <a:defRPr/>
            </a:pPr>
            <a:endParaRPr lang="en-GB" sz="1013">
              <a:solidFill>
                <a:schemeClr val="lt1"/>
              </a:solidFill>
            </a:endParaRPr>
          </a:p>
        </p:txBody>
      </p:sp>
      <p:sp>
        <p:nvSpPr>
          <p:cNvPr id="9" name="Down Arrow 8">
            <a:extLst>
              <a:ext uri="{FF2B5EF4-FFF2-40B4-BE49-F238E27FC236}">
                <a16:creationId xmlns:a16="http://schemas.microsoft.com/office/drawing/2014/main" id="{BB4B8C01-21EA-4D4F-BC6F-BB26859C2553}"/>
              </a:ext>
            </a:extLst>
          </p:cNvPr>
          <p:cNvSpPr/>
          <p:nvPr/>
        </p:nvSpPr>
        <p:spPr>
          <a:xfrm>
            <a:off x="2786727" y="3189314"/>
            <a:ext cx="323850" cy="804863"/>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013"/>
          </a:p>
        </p:txBody>
      </p:sp>
      <p:pic>
        <p:nvPicPr>
          <p:cNvPr id="110599" name="Picture 7" descr="esws_at_7Ke_act_aw_001">
            <a:extLst>
              <a:ext uri="{FF2B5EF4-FFF2-40B4-BE49-F238E27FC236}">
                <a16:creationId xmlns:a16="http://schemas.microsoft.com/office/drawing/2014/main" id="{139C5EB7-6C7C-414B-BC61-E3DFBB379CC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62715" y="2443982"/>
            <a:ext cx="3575447" cy="785813"/>
          </a:xfrm>
          <a:prstGeom prst="rect">
            <a:avLst/>
          </a:prstGeom>
          <a:noFill/>
          <a:extLst>
            <a:ext uri="{909E8E84-426E-40DD-AFC4-6F175D3DCCD1}">
              <a14:hiddenFill xmlns:a14="http://schemas.microsoft.com/office/drawing/2010/main">
                <a:solidFill>
                  <a:srgbClr val="FFFFFF"/>
                </a:solidFill>
              </a14:hiddenFill>
            </a:ext>
          </a:extLst>
        </p:spPr>
      </p:pic>
      <p:sp>
        <p:nvSpPr>
          <p:cNvPr id="110600" name="Rectangle 3">
            <a:extLst>
              <a:ext uri="{FF2B5EF4-FFF2-40B4-BE49-F238E27FC236}">
                <a16:creationId xmlns:a16="http://schemas.microsoft.com/office/drawing/2014/main" id="{2B5578EB-3C62-9744-B9F9-B6410EEBB07A}"/>
              </a:ext>
            </a:extLst>
          </p:cNvPr>
          <p:cNvSpPr>
            <a:spLocks noChangeArrowheads="1"/>
          </p:cNvSpPr>
          <p:nvPr/>
        </p:nvSpPr>
        <p:spPr bwMode="auto">
          <a:xfrm>
            <a:off x="3384468" y="786834"/>
            <a:ext cx="5759532" cy="864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Wingdings" pitchFamily="2" charset="2"/>
              <a:buChar char="§"/>
              <a:defRPr sz="2400">
                <a:solidFill>
                  <a:schemeClr val="tx1"/>
                </a:solidFill>
                <a:latin typeface="Arial" panose="020B0604020202020204" pitchFamily="34" charset="0"/>
              </a:defRPr>
            </a:lvl1pPr>
            <a:lvl2pPr marL="742950" indent="-285750" eaLnBrk="0" hangingPunct="0">
              <a:spcBef>
                <a:spcPct val="20000"/>
              </a:spcBef>
              <a:buFont typeface="Wingdings" pitchFamily="2" charset="2"/>
              <a:buChar char="§"/>
              <a:defRPr sz="2400">
                <a:solidFill>
                  <a:schemeClr val="tx1"/>
                </a:solidFill>
                <a:latin typeface="Arial" panose="020B0604020202020204" pitchFamily="34" charset="0"/>
              </a:defRPr>
            </a:lvl2pPr>
            <a:lvl3pPr marL="1143000" indent="-228600" eaLnBrk="0" hangingPunct="0">
              <a:spcBef>
                <a:spcPct val="20000"/>
              </a:spcBef>
              <a:buFont typeface="Wingdings" pitchFamily="2" charset="2"/>
              <a:buChar char="§"/>
              <a:defRPr sz="2400">
                <a:solidFill>
                  <a:schemeClr val="tx1"/>
                </a:solidFill>
                <a:latin typeface="Arial" panose="020B0604020202020204" pitchFamily="34" charset="0"/>
              </a:defRPr>
            </a:lvl3pPr>
            <a:lvl4pPr marL="1600200" indent="-228600" eaLnBrk="0" hangingPunct="0">
              <a:spcBef>
                <a:spcPct val="20000"/>
              </a:spcBef>
              <a:buFont typeface="Wingdings" pitchFamily="2" charset="2"/>
              <a:buChar char="§"/>
              <a:defRPr sz="2400">
                <a:solidFill>
                  <a:schemeClr val="tx1"/>
                </a:solidFill>
                <a:latin typeface="Arial" panose="020B0604020202020204" pitchFamily="34" charset="0"/>
              </a:defRPr>
            </a:lvl4pPr>
            <a:lvl5pPr marL="2057400" indent="-228600" eaLnBrk="0" hangingPunct="0">
              <a:spcBef>
                <a:spcPct val="20000"/>
              </a:spcBef>
              <a:buFont typeface="Wingdings" pitchFamily="2" charset="2"/>
              <a:buChar char="»"/>
              <a:defRPr sz="24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itchFamily="2" charset="2"/>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itchFamily="2" charset="2"/>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itchFamily="2" charset="2"/>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itchFamily="2" charset="2"/>
              <a:buChar char="»"/>
              <a:defRPr sz="2400">
                <a:solidFill>
                  <a:schemeClr val="tx1"/>
                </a:solidFill>
                <a:latin typeface="Arial" panose="020B0604020202020204" pitchFamily="34" charset="0"/>
              </a:defRPr>
            </a:lvl9pPr>
          </a:lstStyle>
          <a:p>
            <a:pPr>
              <a:buNone/>
            </a:pPr>
            <a:r>
              <a:rPr lang="en-GB" altLang="en-US" sz="2800" dirty="0">
                <a:solidFill>
                  <a:srgbClr val="934C74"/>
                </a:solidFill>
              </a:rPr>
              <a:t>The car will slow down (decelerate) because there isn’t a force from the engine and so the friction forces acting on the car are larger. </a:t>
            </a:r>
          </a:p>
        </p:txBody>
      </p:sp>
    </p:spTree>
    <p:extLst>
      <p:ext uri="{BB962C8B-B14F-4D97-AF65-F5344CB8AC3E}">
        <p14:creationId xmlns:p14="http://schemas.microsoft.com/office/powerpoint/2010/main" val="3582087494"/>
      </p:ext>
    </p:extLst>
  </p:cSld>
  <p:clrMapOvr>
    <a:masterClrMapping/>
  </p:clrMapOvr>
  <p:transition>
    <p:sndAc>
      <p:stSnd>
        <p:snd r:embed="rId3" name="click.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06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60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2" name="Picture 2" descr="esws_at_7Ke_act_aw_002">
            <a:extLst>
              <a:ext uri="{FF2B5EF4-FFF2-40B4-BE49-F238E27FC236}">
                <a16:creationId xmlns:a16="http://schemas.microsoft.com/office/drawing/2014/main" id="{F4536578-DBDD-DB41-9BE7-E257C0F3061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262" y="1310864"/>
            <a:ext cx="1997869" cy="1260872"/>
          </a:xfrm>
          <a:prstGeom prst="rect">
            <a:avLst/>
          </a:prstGeom>
          <a:noFill/>
          <a:extLst>
            <a:ext uri="{909E8E84-426E-40DD-AFC4-6F175D3DCCD1}">
              <a14:hiddenFill xmlns:a14="http://schemas.microsoft.com/office/drawing/2010/main">
                <a:solidFill>
                  <a:srgbClr val="FFFFFF"/>
                </a:solidFill>
              </a14:hiddenFill>
            </a:ext>
          </a:extLst>
        </p:spPr>
      </p:pic>
      <p:sp>
        <p:nvSpPr>
          <p:cNvPr id="112644" name="Rectangle 5">
            <a:extLst>
              <a:ext uri="{FF2B5EF4-FFF2-40B4-BE49-F238E27FC236}">
                <a16:creationId xmlns:a16="http://schemas.microsoft.com/office/drawing/2014/main" id="{DB4B621F-2CD4-C14A-9850-3B2D36954515}"/>
              </a:ext>
            </a:extLst>
          </p:cNvPr>
          <p:cNvSpPr txBox="1">
            <a:spLocks noGrp="1" noChangeArrowheads="1"/>
          </p:cNvSpPr>
          <p:nvPr/>
        </p:nvSpPr>
        <p:spPr bwMode="white">
          <a:xfrm>
            <a:off x="1494235" y="4893469"/>
            <a:ext cx="6155531" cy="216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GB" altLang="en-US" sz="750">
                <a:solidFill>
                  <a:schemeClr val="bg1"/>
                </a:solidFill>
              </a:rPr>
              <a:t>© Pearson Education Ltd 2014. Copying permitted for purchasing institution only.  This material is not copyright free.</a:t>
            </a:r>
          </a:p>
        </p:txBody>
      </p:sp>
      <p:sp>
        <p:nvSpPr>
          <p:cNvPr id="13" name="Down Arrow 12">
            <a:extLst>
              <a:ext uri="{FF2B5EF4-FFF2-40B4-BE49-F238E27FC236}">
                <a16:creationId xmlns:a16="http://schemas.microsoft.com/office/drawing/2014/main" id="{27C264A7-61D3-974A-8213-679B6D5ED206}"/>
              </a:ext>
            </a:extLst>
          </p:cNvPr>
          <p:cNvSpPr>
            <a:spLocks noChangeArrowheads="1"/>
          </p:cNvSpPr>
          <p:nvPr/>
        </p:nvSpPr>
        <p:spPr bwMode="auto">
          <a:xfrm rot="10800000">
            <a:off x="1782149" y="1202517"/>
            <a:ext cx="141684" cy="378619"/>
          </a:xfrm>
          <a:prstGeom prst="downArrow">
            <a:avLst>
              <a:gd name="adj1" fmla="val 50000"/>
              <a:gd name="adj2" fmla="val 49870"/>
            </a:avLst>
          </a:prstGeom>
          <a:solidFill>
            <a:srgbClr val="FF0000"/>
          </a:solidFill>
          <a:ln w="25400" algn="ctr">
            <a:solidFill>
              <a:srgbClr val="FF0000"/>
            </a:solidFill>
            <a:miter lim="800000"/>
            <a:headEnd/>
            <a:tailEnd/>
          </a:ln>
        </p:spPr>
        <p:txBody>
          <a:bodyPr rot="10800000" anchor="ctr"/>
          <a:lstStyle/>
          <a:p>
            <a:pPr algn="ctr">
              <a:defRPr/>
            </a:pPr>
            <a:endParaRPr lang="en-GB" sz="1013">
              <a:solidFill>
                <a:schemeClr val="lt1"/>
              </a:solidFill>
            </a:endParaRPr>
          </a:p>
        </p:txBody>
      </p:sp>
      <p:sp>
        <p:nvSpPr>
          <p:cNvPr id="12" name="Down Arrow 11">
            <a:extLst>
              <a:ext uri="{FF2B5EF4-FFF2-40B4-BE49-F238E27FC236}">
                <a16:creationId xmlns:a16="http://schemas.microsoft.com/office/drawing/2014/main" id="{B61B25DE-41BD-E148-8276-F00A043CD009}"/>
              </a:ext>
            </a:extLst>
          </p:cNvPr>
          <p:cNvSpPr/>
          <p:nvPr/>
        </p:nvSpPr>
        <p:spPr>
          <a:xfrm>
            <a:off x="1696424" y="2444338"/>
            <a:ext cx="323850" cy="804863"/>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013"/>
          </a:p>
        </p:txBody>
      </p:sp>
      <p:sp>
        <p:nvSpPr>
          <p:cNvPr id="112647" name="Rectangle 3">
            <a:extLst>
              <a:ext uri="{FF2B5EF4-FFF2-40B4-BE49-F238E27FC236}">
                <a16:creationId xmlns:a16="http://schemas.microsoft.com/office/drawing/2014/main" id="{31BD1D13-D542-EE40-A163-C6C4AEB1EB61}"/>
              </a:ext>
            </a:extLst>
          </p:cNvPr>
          <p:cNvSpPr>
            <a:spLocks noChangeArrowheads="1"/>
          </p:cNvSpPr>
          <p:nvPr/>
        </p:nvSpPr>
        <p:spPr bwMode="auto">
          <a:xfrm>
            <a:off x="3135086" y="1285596"/>
            <a:ext cx="5632430" cy="677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Wingdings" pitchFamily="2" charset="2"/>
              <a:buChar char="§"/>
              <a:defRPr sz="2400">
                <a:solidFill>
                  <a:schemeClr val="tx1"/>
                </a:solidFill>
                <a:latin typeface="Arial" panose="020B0604020202020204" pitchFamily="34" charset="0"/>
              </a:defRPr>
            </a:lvl1pPr>
            <a:lvl2pPr marL="742950" indent="-285750" eaLnBrk="0" hangingPunct="0">
              <a:spcBef>
                <a:spcPct val="20000"/>
              </a:spcBef>
              <a:buFont typeface="Wingdings" pitchFamily="2" charset="2"/>
              <a:buChar char="§"/>
              <a:defRPr sz="2400">
                <a:solidFill>
                  <a:schemeClr val="tx1"/>
                </a:solidFill>
                <a:latin typeface="Arial" panose="020B0604020202020204" pitchFamily="34" charset="0"/>
              </a:defRPr>
            </a:lvl2pPr>
            <a:lvl3pPr marL="1143000" indent="-228600" eaLnBrk="0" hangingPunct="0">
              <a:spcBef>
                <a:spcPct val="20000"/>
              </a:spcBef>
              <a:buFont typeface="Wingdings" pitchFamily="2" charset="2"/>
              <a:buChar char="§"/>
              <a:defRPr sz="2400">
                <a:solidFill>
                  <a:schemeClr val="tx1"/>
                </a:solidFill>
                <a:latin typeface="Arial" panose="020B0604020202020204" pitchFamily="34" charset="0"/>
              </a:defRPr>
            </a:lvl3pPr>
            <a:lvl4pPr marL="1600200" indent="-228600" eaLnBrk="0" hangingPunct="0">
              <a:spcBef>
                <a:spcPct val="20000"/>
              </a:spcBef>
              <a:buFont typeface="Wingdings" pitchFamily="2" charset="2"/>
              <a:buChar char="§"/>
              <a:defRPr sz="2400">
                <a:solidFill>
                  <a:schemeClr val="tx1"/>
                </a:solidFill>
                <a:latin typeface="Arial" panose="020B0604020202020204" pitchFamily="34" charset="0"/>
              </a:defRPr>
            </a:lvl4pPr>
            <a:lvl5pPr marL="2057400" indent="-228600" eaLnBrk="0" hangingPunct="0">
              <a:spcBef>
                <a:spcPct val="20000"/>
              </a:spcBef>
              <a:buFont typeface="Wingdings" pitchFamily="2" charset="2"/>
              <a:buChar char="»"/>
              <a:defRPr sz="24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itchFamily="2" charset="2"/>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itchFamily="2" charset="2"/>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itchFamily="2" charset="2"/>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itchFamily="2" charset="2"/>
              <a:buChar char="»"/>
              <a:defRPr sz="2400">
                <a:solidFill>
                  <a:schemeClr val="tx1"/>
                </a:solidFill>
                <a:latin typeface="Arial" panose="020B0604020202020204" pitchFamily="34" charset="0"/>
              </a:defRPr>
            </a:lvl9pPr>
          </a:lstStyle>
          <a:p>
            <a:pPr>
              <a:buNone/>
            </a:pPr>
            <a:r>
              <a:rPr lang="en-GB" altLang="en-US" sz="2800" dirty="0">
                <a:solidFill>
                  <a:srgbClr val="934C74"/>
                </a:solidFill>
              </a:rPr>
              <a:t>The skydiver will speed up (accelerate) because his weight is larger than the air resistance. </a:t>
            </a:r>
          </a:p>
        </p:txBody>
      </p:sp>
    </p:spTree>
    <p:extLst>
      <p:ext uri="{BB962C8B-B14F-4D97-AF65-F5344CB8AC3E}">
        <p14:creationId xmlns:p14="http://schemas.microsoft.com/office/powerpoint/2010/main" val="873015583"/>
      </p:ext>
    </p:extLst>
  </p:cSld>
  <p:clrMapOvr>
    <a:masterClrMapping/>
  </p:clrMapOvr>
  <p:transition>
    <p:sndAc>
      <p:stSnd>
        <p:snd r:embed="rId3" name="click.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7" grpId="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8306" name="Rectangle 2">
            <a:extLst>
              <a:ext uri="{FF2B5EF4-FFF2-40B4-BE49-F238E27FC236}">
                <a16:creationId xmlns:a16="http://schemas.microsoft.com/office/drawing/2014/main" id="{C1D42F91-0872-FC40-BF71-6D729E4C4051}"/>
              </a:ext>
            </a:extLst>
          </p:cNvPr>
          <p:cNvSpPr>
            <a:spLocks noGrp="1" noChangeArrowheads="1"/>
          </p:cNvSpPr>
          <p:nvPr>
            <p:ph type="title" idx="4294967295"/>
          </p:nvPr>
        </p:nvSpPr>
        <p:spPr/>
        <p:txBody>
          <a:bodyPr/>
          <a:lstStyle/>
          <a:p>
            <a:pPr eaLnBrk="1" hangingPunct="1"/>
            <a:r>
              <a:rPr lang="en-GB" altLang="en-US"/>
              <a:t>Objectives</a:t>
            </a:r>
          </a:p>
        </p:txBody>
      </p:sp>
      <p:sp>
        <p:nvSpPr>
          <p:cNvPr id="98307" name="Rectangle 3">
            <a:extLst>
              <a:ext uri="{FF2B5EF4-FFF2-40B4-BE49-F238E27FC236}">
                <a16:creationId xmlns:a16="http://schemas.microsoft.com/office/drawing/2014/main" id="{39B759CC-A0C4-A94B-AEF7-048D85302407}"/>
              </a:ext>
            </a:extLst>
          </p:cNvPr>
          <p:cNvSpPr>
            <a:spLocks noGrp="1" noChangeArrowheads="1"/>
          </p:cNvSpPr>
          <p:nvPr>
            <p:ph idx="4294967295"/>
          </p:nvPr>
        </p:nvSpPr>
        <p:spPr/>
        <p:txBody>
          <a:bodyPr/>
          <a:lstStyle/>
          <a:p>
            <a:pPr marL="403622" lvl="1" indent="-269081">
              <a:spcBef>
                <a:spcPct val="40000"/>
              </a:spcBef>
              <a:buNone/>
            </a:pPr>
            <a:endParaRPr lang="en-GB" altLang="en-US" sz="2100"/>
          </a:p>
          <a:p>
            <a:pPr marL="403622" lvl="1" indent="-269081">
              <a:spcBef>
                <a:spcPct val="40000"/>
              </a:spcBef>
            </a:pPr>
            <a:r>
              <a:rPr lang="en-GB" altLang="en-US" sz="2100"/>
              <a:t>Explain why a vehicle needs a force from the engine to keep moving at a constant speed.</a:t>
            </a:r>
          </a:p>
          <a:p>
            <a:pPr marL="403622" lvl="1" indent="-269081">
              <a:spcBef>
                <a:spcPct val="40000"/>
              </a:spcBef>
            </a:pPr>
            <a:r>
              <a:rPr lang="en-GB" altLang="en-US" sz="2100"/>
              <a:t>Describe how new evidence changed scientific ideas.</a:t>
            </a:r>
          </a:p>
        </p:txBody>
      </p:sp>
      <p:sp>
        <p:nvSpPr>
          <p:cNvPr id="98308" name="Rectangle 5">
            <a:extLst>
              <a:ext uri="{FF2B5EF4-FFF2-40B4-BE49-F238E27FC236}">
                <a16:creationId xmlns:a16="http://schemas.microsoft.com/office/drawing/2014/main" id="{18A19917-1664-8C4B-BD0C-0DC6001915C0}"/>
              </a:ext>
            </a:extLst>
          </p:cNvPr>
          <p:cNvSpPr txBox="1">
            <a:spLocks noGrp="1" noChangeArrowheads="1"/>
          </p:cNvSpPr>
          <p:nvPr/>
        </p:nvSpPr>
        <p:spPr bwMode="white">
          <a:xfrm>
            <a:off x="1494235" y="4893469"/>
            <a:ext cx="6155531" cy="216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GB" altLang="en-US" sz="750">
                <a:solidFill>
                  <a:srgbClr val="FFFFFF"/>
                </a:solidFill>
              </a:rPr>
              <a:t>© Pearson Education Ltd 2014. Copying permitted for purchasing institution only.  This material is not copyright free.</a:t>
            </a:r>
          </a:p>
        </p:txBody>
      </p:sp>
    </p:spTree>
    <p:extLst>
      <p:ext uri="{BB962C8B-B14F-4D97-AF65-F5344CB8AC3E}">
        <p14:creationId xmlns:p14="http://schemas.microsoft.com/office/powerpoint/2010/main" val="2645668803"/>
      </p:ext>
    </p:extLst>
  </p:cSld>
  <p:clrMapOvr>
    <a:masterClrMapping/>
  </p:clrMapOvr>
  <p:transition>
    <p:sndAc>
      <p:stSnd>
        <p:snd r:embed="rId2" name="click.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98307">
                                            <p:txEl>
                                              <p:pRg st="1" end="1"/>
                                            </p:txEl>
                                          </p:spTgt>
                                        </p:tgtEl>
                                        <p:attrNameLst>
                                          <p:attrName>style.visibility</p:attrName>
                                        </p:attrNameLst>
                                      </p:cBhvr>
                                      <p:to>
                                        <p:strVal val="visible"/>
                                      </p:to>
                                    </p:set>
                                    <p:animEffect transition="in" filter="fade">
                                      <p:cBhvr>
                                        <p:cTn id="7" dur="500"/>
                                        <p:tgtEl>
                                          <p:spTgt spid="98307">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98307">
                                            <p:txEl>
                                              <p:pRg st="2" end="2"/>
                                            </p:txEl>
                                          </p:spTgt>
                                        </p:tgtEl>
                                        <p:attrNameLst>
                                          <p:attrName>style.visibility</p:attrName>
                                        </p:attrNameLst>
                                      </p:cBhvr>
                                      <p:to>
                                        <p:strVal val="visible"/>
                                      </p:to>
                                    </p:set>
                                    <p:animEffect transition="in" filter="fade">
                                      <p:cBhvr>
                                        <p:cTn id="12" dur="500"/>
                                        <p:tgtEl>
                                          <p:spTgt spid="9830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1" name="Rectangle 5">
            <a:extLst>
              <a:ext uri="{FF2B5EF4-FFF2-40B4-BE49-F238E27FC236}">
                <a16:creationId xmlns:a16="http://schemas.microsoft.com/office/drawing/2014/main" id="{DBD0EE37-B7CE-3B40-8DDB-96A77E505A06}"/>
              </a:ext>
            </a:extLst>
          </p:cNvPr>
          <p:cNvSpPr txBox="1">
            <a:spLocks noGrp="1" noChangeArrowheads="1"/>
          </p:cNvSpPr>
          <p:nvPr/>
        </p:nvSpPr>
        <p:spPr bwMode="white">
          <a:xfrm>
            <a:off x="1494235" y="4893469"/>
            <a:ext cx="6155531" cy="216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GB" altLang="en-US" sz="750">
                <a:solidFill>
                  <a:schemeClr val="bg1"/>
                </a:solidFill>
              </a:rPr>
              <a:t>© Pearson Education Ltd 2014. Copying permitted for purchasing institution only.  This material is not copyright free.</a:t>
            </a:r>
          </a:p>
        </p:txBody>
      </p:sp>
      <p:pic>
        <p:nvPicPr>
          <p:cNvPr id="114692" name="Picture 4" descr="esws_at_7Ka_act_aw_002">
            <a:extLst>
              <a:ext uri="{FF2B5EF4-FFF2-40B4-BE49-F238E27FC236}">
                <a16:creationId xmlns:a16="http://schemas.microsoft.com/office/drawing/2014/main" id="{BFC09B45-5B62-F34A-AB3F-197CE0D902A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9370" y="1223050"/>
            <a:ext cx="1932385" cy="2052638"/>
          </a:xfrm>
          <a:prstGeom prst="rect">
            <a:avLst/>
          </a:prstGeom>
          <a:noFill/>
          <a:extLst>
            <a:ext uri="{909E8E84-426E-40DD-AFC4-6F175D3DCCD1}">
              <a14:hiddenFill xmlns:a14="http://schemas.microsoft.com/office/drawing/2010/main">
                <a:solidFill>
                  <a:srgbClr val="FFFFFF"/>
                </a:solidFill>
              </a14:hiddenFill>
            </a:ext>
          </a:extLst>
        </p:spPr>
      </p:pic>
      <p:sp>
        <p:nvSpPr>
          <p:cNvPr id="7" name="Down Arrow 6">
            <a:extLst>
              <a:ext uri="{FF2B5EF4-FFF2-40B4-BE49-F238E27FC236}">
                <a16:creationId xmlns:a16="http://schemas.microsoft.com/office/drawing/2014/main" id="{8C528B54-71A4-F34D-9B7C-48C3807CB53D}"/>
              </a:ext>
            </a:extLst>
          </p:cNvPr>
          <p:cNvSpPr>
            <a:spLocks noChangeArrowheads="1"/>
          </p:cNvSpPr>
          <p:nvPr/>
        </p:nvSpPr>
        <p:spPr bwMode="auto">
          <a:xfrm rot="10800000">
            <a:off x="1907242" y="1723654"/>
            <a:ext cx="323850" cy="647700"/>
          </a:xfrm>
          <a:prstGeom prst="downArrow">
            <a:avLst>
              <a:gd name="adj1" fmla="val 50000"/>
              <a:gd name="adj2" fmla="val 68685"/>
            </a:avLst>
          </a:prstGeom>
          <a:solidFill>
            <a:srgbClr val="FF0000"/>
          </a:solidFill>
          <a:ln w="25400" algn="ctr">
            <a:solidFill>
              <a:srgbClr val="FF0000"/>
            </a:solidFill>
            <a:miter lim="800000"/>
            <a:headEnd/>
            <a:tailEnd/>
          </a:ln>
        </p:spPr>
        <p:txBody>
          <a:bodyPr rot="10800000" anchor="ctr"/>
          <a:lstStyle/>
          <a:p>
            <a:pPr algn="ctr">
              <a:defRPr/>
            </a:pPr>
            <a:endParaRPr lang="en-GB" sz="1013" dirty="0">
              <a:solidFill>
                <a:schemeClr val="lt1"/>
              </a:solidFill>
            </a:endParaRPr>
          </a:p>
        </p:txBody>
      </p:sp>
      <p:sp>
        <p:nvSpPr>
          <p:cNvPr id="4" name="Down Arrow 3">
            <a:extLst>
              <a:ext uri="{FF2B5EF4-FFF2-40B4-BE49-F238E27FC236}">
                <a16:creationId xmlns:a16="http://schemas.microsoft.com/office/drawing/2014/main" id="{F980FCEC-DB8D-6A45-B762-711EF9876AA2}"/>
              </a:ext>
            </a:extLst>
          </p:cNvPr>
          <p:cNvSpPr/>
          <p:nvPr/>
        </p:nvSpPr>
        <p:spPr>
          <a:xfrm>
            <a:off x="1883492" y="3220919"/>
            <a:ext cx="325040" cy="64770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013"/>
          </a:p>
        </p:txBody>
      </p:sp>
      <p:sp>
        <p:nvSpPr>
          <p:cNvPr id="114695" name="Rectangle 3">
            <a:extLst>
              <a:ext uri="{FF2B5EF4-FFF2-40B4-BE49-F238E27FC236}">
                <a16:creationId xmlns:a16="http://schemas.microsoft.com/office/drawing/2014/main" id="{106BCD88-373F-254A-958E-D7F82A564280}"/>
              </a:ext>
            </a:extLst>
          </p:cNvPr>
          <p:cNvSpPr>
            <a:spLocks noChangeArrowheads="1"/>
          </p:cNvSpPr>
          <p:nvPr/>
        </p:nvSpPr>
        <p:spPr bwMode="auto">
          <a:xfrm>
            <a:off x="3657599" y="1641857"/>
            <a:ext cx="5296395" cy="677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Wingdings" pitchFamily="2" charset="2"/>
              <a:buChar char="§"/>
              <a:defRPr sz="2400">
                <a:solidFill>
                  <a:schemeClr val="tx1"/>
                </a:solidFill>
                <a:latin typeface="Arial" panose="020B0604020202020204" pitchFamily="34" charset="0"/>
              </a:defRPr>
            </a:lvl1pPr>
            <a:lvl2pPr marL="742950" indent="-285750" eaLnBrk="0" hangingPunct="0">
              <a:spcBef>
                <a:spcPct val="20000"/>
              </a:spcBef>
              <a:buFont typeface="Wingdings" pitchFamily="2" charset="2"/>
              <a:buChar char="§"/>
              <a:defRPr sz="2400">
                <a:solidFill>
                  <a:schemeClr val="tx1"/>
                </a:solidFill>
                <a:latin typeface="Arial" panose="020B0604020202020204" pitchFamily="34" charset="0"/>
              </a:defRPr>
            </a:lvl2pPr>
            <a:lvl3pPr marL="1143000" indent="-228600" eaLnBrk="0" hangingPunct="0">
              <a:spcBef>
                <a:spcPct val="20000"/>
              </a:spcBef>
              <a:buFont typeface="Wingdings" pitchFamily="2" charset="2"/>
              <a:buChar char="§"/>
              <a:defRPr sz="2400">
                <a:solidFill>
                  <a:schemeClr val="tx1"/>
                </a:solidFill>
                <a:latin typeface="Arial" panose="020B0604020202020204" pitchFamily="34" charset="0"/>
              </a:defRPr>
            </a:lvl3pPr>
            <a:lvl4pPr marL="1600200" indent="-228600" eaLnBrk="0" hangingPunct="0">
              <a:spcBef>
                <a:spcPct val="20000"/>
              </a:spcBef>
              <a:buFont typeface="Wingdings" pitchFamily="2" charset="2"/>
              <a:buChar char="§"/>
              <a:defRPr sz="2400">
                <a:solidFill>
                  <a:schemeClr val="tx1"/>
                </a:solidFill>
                <a:latin typeface="Arial" panose="020B0604020202020204" pitchFamily="34" charset="0"/>
              </a:defRPr>
            </a:lvl4pPr>
            <a:lvl5pPr marL="2057400" indent="-228600" eaLnBrk="0" hangingPunct="0">
              <a:spcBef>
                <a:spcPct val="20000"/>
              </a:spcBef>
              <a:buFont typeface="Wingdings" pitchFamily="2" charset="2"/>
              <a:buChar char="»"/>
              <a:defRPr sz="24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itchFamily="2" charset="2"/>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itchFamily="2" charset="2"/>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itchFamily="2" charset="2"/>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itchFamily="2" charset="2"/>
              <a:buChar char="»"/>
              <a:defRPr sz="2400">
                <a:solidFill>
                  <a:schemeClr val="tx1"/>
                </a:solidFill>
                <a:latin typeface="Arial" panose="020B0604020202020204" pitchFamily="34" charset="0"/>
              </a:defRPr>
            </a:lvl9pPr>
          </a:lstStyle>
          <a:p>
            <a:pPr>
              <a:buNone/>
            </a:pPr>
            <a:r>
              <a:rPr lang="en-GB" altLang="en-US" sz="2800" dirty="0">
                <a:solidFill>
                  <a:srgbClr val="934C74"/>
                </a:solidFill>
              </a:rPr>
              <a:t>The apple will fall at a constant speed because the weight is equal to the air resistance. </a:t>
            </a:r>
          </a:p>
        </p:txBody>
      </p:sp>
    </p:spTree>
    <p:extLst>
      <p:ext uri="{BB962C8B-B14F-4D97-AF65-F5344CB8AC3E}">
        <p14:creationId xmlns:p14="http://schemas.microsoft.com/office/powerpoint/2010/main" val="2348508955"/>
      </p:ext>
    </p:extLst>
  </p:cSld>
  <p:clrMapOvr>
    <a:masterClrMapping/>
  </p:clrMapOvr>
  <p:transition>
    <p:sndAc>
      <p:stSnd>
        <p:snd r:embed="rId3" name="click.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46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896" name="Group 80"/>
          <p:cNvGraphicFramePr>
            <a:graphicFrameLocks noGrp="1"/>
          </p:cNvGraphicFramePr>
          <p:nvPr>
            <p:extLst>
              <p:ext uri="{D42A27DB-BD31-4B8C-83A1-F6EECF244321}">
                <p14:modId xmlns:p14="http://schemas.microsoft.com/office/powerpoint/2010/main" val="3901325793"/>
              </p:ext>
            </p:extLst>
          </p:nvPr>
        </p:nvGraphicFramePr>
        <p:xfrm>
          <a:off x="320634" y="141685"/>
          <a:ext cx="8621485" cy="4806120"/>
        </p:xfrm>
        <a:graphic>
          <a:graphicData uri="http://schemas.openxmlformats.org/drawingml/2006/table">
            <a:tbl>
              <a:tblPr/>
              <a:tblGrid>
                <a:gridCol w="2469213">
                  <a:extLst>
                    <a:ext uri="{9D8B030D-6E8A-4147-A177-3AD203B41FA5}">
                      <a16:colId xmlns:a16="http://schemas.microsoft.com/office/drawing/2014/main" val="20000"/>
                    </a:ext>
                  </a:extLst>
                </a:gridCol>
                <a:gridCol w="3278975">
                  <a:extLst>
                    <a:ext uri="{9D8B030D-6E8A-4147-A177-3AD203B41FA5}">
                      <a16:colId xmlns:a16="http://schemas.microsoft.com/office/drawing/2014/main" val="20001"/>
                    </a:ext>
                  </a:extLst>
                </a:gridCol>
                <a:gridCol w="2873297">
                  <a:extLst>
                    <a:ext uri="{9D8B030D-6E8A-4147-A177-3AD203B41FA5}">
                      <a16:colId xmlns:a16="http://schemas.microsoft.com/office/drawing/2014/main" val="20002"/>
                    </a:ext>
                  </a:extLst>
                </a:gridCol>
              </a:tblGrid>
              <a:tr h="538334">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3200" b="0" i="0" u="none" strike="noStrike" cap="none" normalizeH="0" baseline="0" dirty="0">
                          <a:ln>
                            <a:noFill/>
                          </a:ln>
                          <a:solidFill>
                            <a:schemeClr val="tx1"/>
                          </a:solidFill>
                          <a:effectLst/>
                          <a:latin typeface="+mn-lt"/>
                        </a:rPr>
                        <a:t>Forces</a:t>
                      </a:r>
                    </a:p>
                  </a:txBody>
                  <a:tcPr marL="67500" marR="67500" marT="35100" marB="351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3200" b="0" i="0" u="none" strike="noStrike" cap="none" normalizeH="0" baseline="0" dirty="0">
                          <a:ln>
                            <a:noFill/>
                          </a:ln>
                          <a:solidFill>
                            <a:schemeClr val="tx1"/>
                          </a:solidFill>
                          <a:effectLst/>
                          <a:latin typeface="+mn-lt"/>
                        </a:rPr>
                        <a:t>Stationary object</a:t>
                      </a:r>
                    </a:p>
                  </a:txBody>
                  <a:tcPr marL="67500" marR="67500" marT="35100" marB="351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3200" b="0" i="0" u="none" strike="noStrike" cap="none" normalizeH="0" baseline="0" dirty="0">
                          <a:ln>
                            <a:noFill/>
                          </a:ln>
                          <a:solidFill>
                            <a:schemeClr val="tx1"/>
                          </a:solidFill>
                          <a:effectLst/>
                          <a:latin typeface="+mn-lt"/>
                        </a:rPr>
                        <a:t>Moving object</a:t>
                      </a:r>
                    </a:p>
                  </a:txBody>
                  <a:tcPr marL="67500" marR="67500" marT="35100" marB="351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692266">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3200" b="0" i="0" u="none" strike="noStrike" cap="none" normalizeH="0" baseline="0" dirty="0">
                          <a:ln>
                            <a:noFill/>
                          </a:ln>
                          <a:solidFill>
                            <a:schemeClr val="tx1"/>
                          </a:solidFill>
                          <a:effectLst/>
                          <a:latin typeface="+mn-lt"/>
                        </a:rPr>
                        <a:t>Balanced</a:t>
                      </a:r>
                    </a:p>
                  </a:txBody>
                  <a:tcPr marL="67500" marR="67500" marT="35100" marB="351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altLang="en-US" sz="3200" b="0" i="0" u="none" strike="noStrike" cap="none" normalizeH="0" baseline="0">
                        <a:ln>
                          <a:noFill/>
                        </a:ln>
                        <a:solidFill>
                          <a:schemeClr val="tx1"/>
                        </a:solidFill>
                        <a:effectLst/>
                        <a:latin typeface="+mn-lt"/>
                      </a:endParaRPr>
                    </a:p>
                  </a:txBody>
                  <a:tcPr marL="67500" marR="67500" marT="35100" marB="351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altLang="en-US" sz="3200" b="0" i="0" u="none" strike="noStrike" cap="none" normalizeH="0" baseline="0">
                        <a:ln>
                          <a:noFill/>
                        </a:ln>
                        <a:solidFill>
                          <a:schemeClr val="tx1"/>
                        </a:solidFill>
                        <a:effectLst/>
                        <a:latin typeface="+mn-lt"/>
                      </a:endParaRPr>
                    </a:p>
                  </a:txBody>
                  <a:tcPr marL="67500" marR="67500" marT="35100" marB="351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555974">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3200" b="0" i="0" u="none" strike="noStrike" cap="none" normalizeH="0" baseline="0" dirty="0">
                          <a:ln>
                            <a:noFill/>
                          </a:ln>
                          <a:solidFill>
                            <a:schemeClr val="tx1"/>
                          </a:solidFill>
                          <a:effectLst/>
                          <a:latin typeface="+mn-lt"/>
                        </a:rPr>
                        <a:t>Unbalanced</a:t>
                      </a:r>
                    </a:p>
                  </a:txBody>
                  <a:tcPr marL="67500" marR="67500" marT="35100" marB="351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altLang="en-US" sz="3200" b="0" i="0" u="none" strike="noStrike" cap="none" normalizeH="0" baseline="0" dirty="0">
                        <a:ln>
                          <a:noFill/>
                        </a:ln>
                        <a:solidFill>
                          <a:schemeClr val="tx1"/>
                        </a:solidFill>
                        <a:effectLst/>
                        <a:latin typeface="+mn-lt"/>
                      </a:endParaRPr>
                    </a:p>
                  </a:txBody>
                  <a:tcPr marL="67500" marR="67500" marT="35100" marB="351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altLang="en-US" sz="3200" b="0" i="0" u="none" strike="noStrike" cap="none" normalizeH="0" baseline="0" dirty="0">
                        <a:ln>
                          <a:noFill/>
                        </a:ln>
                        <a:solidFill>
                          <a:schemeClr val="tx1"/>
                        </a:solidFill>
                        <a:effectLst/>
                        <a:latin typeface="+mn-lt"/>
                      </a:endParaRPr>
                    </a:p>
                  </a:txBody>
                  <a:tcPr marL="67500" marR="67500" marT="35100" marB="351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2" name="TextBox 1"/>
          <p:cNvSpPr txBox="1">
            <a:spLocks noChangeArrowheads="1"/>
          </p:cNvSpPr>
          <p:nvPr/>
        </p:nvSpPr>
        <p:spPr bwMode="auto">
          <a:xfrm>
            <a:off x="3186205" y="937332"/>
            <a:ext cx="2573327"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fontAlgn="base" hangingPunct="1">
              <a:spcBef>
                <a:spcPct val="0"/>
              </a:spcBef>
              <a:spcAft>
                <a:spcPct val="0"/>
              </a:spcAft>
              <a:buNone/>
            </a:pPr>
            <a:r>
              <a:rPr lang="en-GB" altLang="en-US" dirty="0">
                <a:solidFill>
                  <a:srgbClr val="00B050"/>
                </a:solidFill>
                <a:cs typeface="Arial" panose="020B0604020202020204" pitchFamily="34" charset="0"/>
              </a:rPr>
              <a:t>Remain stationary</a:t>
            </a:r>
          </a:p>
        </p:txBody>
      </p:sp>
      <p:sp>
        <p:nvSpPr>
          <p:cNvPr id="26" name="TextBox 25"/>
          <p:cNvSpPr txBox="1">
            <a:spLocks noChangeArrowheads="1"/>
          </p:cNvSpPr>
          <p:nvPr/>
        </p:nvSpPr>
        <p:spPr bwMode="auto">
          <a:xfrm>
            <a:off x="6044539" y="782240"/>
            <a:ext cx="2873829"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fontAlgn="base" hangingPunct="1">
              <a:spcBef>
                <a:spcPct val="0"/>
              </a:spcBef>
              <a:spcAft>
                <a:spcPct val="0"/>
              </a:spcAft>
              <a:buNone/>
            </a:pPr>
            <a:r>
              <a:rPr lang="en-GB" altLang="en-US" sz="2800" dirty="0">
                <a:solidFill>
                  <a:srgbClr val="00B050"/>
                </a:solidFill>
                <a:cs typeface="Arial" panose="020B0604020202020204" pitchFamily="34" charset="0"/>
              </a:rPr>
              <a:t>Continue moving at steady (constant) speed</a:t>
            </a:r>
          </a:p>
        </p:txBody>
      </p:sp>
      <p:sp>
        <p:nvSpPr>
          <p:cNvPr id="6" name="TextBox 5">
            <a:extLst>
              <a:ext uri="{FF2B5EF4-FFF2-40B4-BE49-F238E27FC236}">
                <a16:creationId xmlns:a16="http://schemas.microsoft.com/office/drawing/2014/main" id="{3D7F1255-E789-CC4E-87E0-D140BC77F1EE}"/>
              </a:ext>
            </a:extLst>
          </p:cNvPr>
          <p:cNvSpPr txBox="1">
            <a:spLocks noChangeArrowheads="1"/>
          </p:cNvSpPr>
          <p:nvPr/>
        </p:nvSpPr>
        <p:spPr bwMode="auto">
          <a:xfrm>
            <a:off x="2826327" y="2740401"/>
            <a:ext cx="3253839"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fontAlgn="base" hangingPunct="1">
              <a:spcBef>
                <a:spcPct val="0"/>
              </a:spcBef>
              <a:spcAft>
                <a:spcPct val="0"/>
              </a:spcAft>
              <a:buNone/>
            </a:pPr>
            <a:r>
              <a:rPr lang="en-GB" altLang="en-US" dirty="0">
                <a:solidFill>
                  <a:srgbClr val="00B050"/>
                </a:solidFill>
                <a:cs typeface="Arial" panose="020B0604020202020204" pitchFamily="34" charset="0"/>
              </a:rPr>
              <a:t>Start to move in direction of resultant force</a:t>
            </a:r>
          </a:p>
        </p:txBody>
      </p:sp>
      <p:sp>
        <p:nvSpPr>
          <p:cNvPr id="7" name="TextBox 6">
            <a:extLst>
              <a:ext uri="{FF2B5EF4-FFF2-40B4-BE49-F238E27FC236}">
                <a16:creationId xmlns:a16="http://schemas.microsoft.com/office/drawing/2014/main" id="{BF90EA76-DF8B-3849-A3E3-8E9DBF12BA69}"/>
              </a:ext>
            </a:extLst>
          </p:cNvPr>
          <p:cNvSpPr txBox="1">
            <a:spLocks noChangeArrowheads="1"/>
          </p:cNvSpPr>
          <p:nvPr/>
        </p:nvSpPr>
        <p:spPr bwMode="auto">
          <a:xfrm>
            <a:off x="6139543" y="2669150"/>
            <a:ext cx="2705595"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fontAlgn="base" hangingPunct="1">
              <a:spcBef>
                <a:spcPct val="0"/>
              </a:spcBef>
              <a:spcAft>
                <a:spcPct val="0"/>
              </a:spcAft>
              <a:buNone/>
            </a:pPr>
            <a:r>
              <a:rPr lang="en-GB" altLang="en-US" sz="2800" dirty="0">
                <a:solidFill>
                  <a:srgbClr val="00B050"/>
                </a:solidFill>
                <a:cs typeface="Arial" panose="020B0604020202020204" pitchFamily="34" charset="0"/>
              </a:rPr>
              <a:t>Speed up (accelerate) or slow down (decelerate)</a:t>
            </a:r>
          </a:p>
        </p:txBody>
      </p:sp>
    </p:spTree>
    <p:extLst>
      <p:ext uri="{BB962C8B-B14F-4D97-AF65-F5344CB8AC3E}">
        <p14:creationId xmlns:p14="http://schemas.microsoft.com/office/powerpoint/2010/main" val="32651775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6" grpId="0"/>
      <p:bldP spid="6" grpId="0"/>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E08545FA-A759-6C44-927F-A51FC7E7ABF2}"/>
              </a:ext>
            </a:extLst>
          </p:cNvPr>
          <p:cNvPicPr>
            <a:picLocks noChangeAspect="1"/>
          </p:cNvPicPr>
          <p:nvPr/>
        </p:nvPicPr>
        <p:blipFill>
          <a:blip r:embed="rId2">
            <a:clrChange>
              <a:clrFrom>
                <a:srgbClr val="EBD8E8"/>
              </a:clrFrom>
              <a:clrTo>
                <a:srgbClr val="EBD8E8">
                  <a:alpha val="0"/>
                </a:srgbClr>
              </a:clrTo>
            </a:clrChange>
            <a:extLst>
              <a:ext uri="{28A0092B-C50C-407E-A947-70E740481C1C}">
                <a14:useLocalDpi xmlns:a14="http://schemas.microsoft.com/office/drawing/2010/main" val="0"/>
              </a:ext>
            </a:extLst>
          </a:blip>
          <a:stretch>
            <a:fillRect/>
          </a:stretch>
        </p:blipFill>
        <p:spPr>
          <a:xfrm>
            <a:off x="0" y="0"/>
            <a:ext cx="9144000" cy="3733800"/>
          </a:xfrm>
          <a:prstGeom prst="rect">
            <a:avLst/>
          </a:prstGeom>
        </p:spPr>
      </p:pic>
      <p:sp>
        <p:nvSpPr>
          <p:cNvPr id="4" name="AutoShape 20">
            <a:extLst>
              <a:ext uri="{FF2B5EF4-FFF2-40B4-BE49-F238E27FC236}">
                <a16:creationId xmlns:a16="http://schemas.microsoft.com/office/drawing/2014/main" id="{A38D6628-0A12-6F4E-8D42-2F9B8750415F}"/>
              </a:ext>
            </a:extLst>
          </p:cNvPr>
          <p:cNvSpPr>
            <a:spLocks noChangeArrowheads="1"/>
          </p:cNvSpPr>
          <p:nvPr/>
        </p:nvSpPr>
        <p:spPr bwMode="auto">
          <a:xfrm>
            <a:off x="166252" y="3766832"/>
            <a:ext cx="8870869" cy="1042674"/>
          </a:xfrm>
          <a:prstGeom prst="roundRect">
            <a:avLst>
              <a:gd name="adj" fmla="val 13342"/>
            </a:avLst>
          </a:prstGeom>
          <a:solidFill>
            <a:srgbClr val="0066FF"/>
          </a:solidFill>
          <a:ln w="25400">
            <a:noFill/>
            <a:round/>
            <a:headEnd/>
            <a:tailEnd/>
          </a:ln>
          <a:effectLst/>
        </p:spPr>
        <p:txBody>
          <a:bodyPr/>
          <a:lstStyle/>
          <a:p>
            <a:pPr marL="446088" indent="-446088">
              <a:defRPr/>
            </a:pPr>
            <a:r>
              <a:rPr lang="en-GB" sz="2800" kern="0" dirty="0">
                <a:solidFill>
                  <a:srgbClr val="FFFFFF"/>
                </a:solidFill>
                <a:latin typeface="Calibri" pitchFamily="34" charset="0"/>
                <a:sym typeface="Wingdings"/>
              </a:rPr>
              <a:t>	Stick in your pictures and </a:t>
            </a:r>
            <a:r>
              <a:rPr lang="en-GB" sz="2800" u="sng" kern="0" dirty="0">
                <a:solidFill>
                  <a:srgbClr val="FFFFFF"/>
                </a:solidFill>
                <a:latin typeface="Calibri" pitchFamily="34" charset="0"/>
                <a:sym typeface="Wingdings"/>
              </a:rPr>
              <a:t>explain</a:t>
            </a:r>
            <a:r>
              <a:rPr lang="en-GB" sz="2800" kern="0" dirty="0">
                <a:solidFill>
                  <a:srgbClr val="FFFFFF"/>
                </a:solidFill>
                <a:latin typeface="Calibri" pitchFamily="34" charset="0"/>
                <a:sym typeface="Wingdings"/>
              </a:rPr>
              <a:t> under each one what happens to the bike, using ‘balanced’ / ‘unbalanced’.</a:t>
            </a:r>
            <a:endParaRPr lang="en-GB" sz="2800" kern="0" dirty="0">
              <a:solidFill>
                <a:srgbClr val="FFFFFF"/>
              </a:solidFill>
              <a:latin typeface="Calibri" pitchFamily="34" charset="0"/>
            </a:endParaRPr>
          </a:p>
        </p:txBody>
      </p:sp>
      <p:sp>
        <p:nvSpPr>
          <p:cNvPr id="8" name="Rectangle 7">
            <a:extLst>
              <a:ext uri="{FF2B5EF4-FFF2-40B4-BE49-F238E27FC236}">
                <a16:creationId xmlns:a16="http://schemas.microsoft.com/office/drawing/2014/main" id="{73885FB6-C122-494D-92BB-682FED9757F1}"/>
              </a:ext>
            </a:extLst>
          </p:cNvPr>
          <p:cNvSpPr/>
          <p:nvPr/>
        </p:nvSpPr>
        <p:spPr>
          <a:xfrm>
            <a:off x="926275" y="2632116"/>
            <a:ext cx="1341912" cy="3443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10" name="Rectangle 9">
            <a:extLst>
              <a:ext uri="{FF2B5EF4-FFF2-40B4-BE49-F238E27FC236}">
                <a16:creationId xmlns:a16="http://schemas.microsoft.com/office/drawing/2014/main" id="{2AB25423-270A-3E45-AE0F-FD2DF1AF10F9}"/>
              </a:ext>
            </a:extLst>
          </p:cNvPr>
          <p:cNvSpPr/>
          <p:nvPr/>
        </p:nvSpPr>
        <p:spPr>
          <a:xfrm>
            <a:off x="3845626" y="2594511"/>
            <a:ext cx="1341912" cy="3443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6AB241-7F2D-A046-9942-CD4B48E27BE4}"/>
              </a:ext>
            </a:extLst>
          </p:cNvPr>
          <p:cNvSpPr/>
          <p:nvPr/>
        </p:nvSpPr>
        <p:spPr>
          <a:xfrm>
            <a:off x="6812477" y="2580656"/>
            <a:ext cx="1341912" cy="3443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BFB521B-BE88-8644-8F27-53DC24CF4086}"/>
              </a:ext>
            </a:extLst>
          </p:cNvPr>
          <p:cNvSpPr/>
          <p:nvPr/>
        </p:nvSpPr>
        <p:spPr>
          <a:xfrm>
            <a:off x="104897" y="3010147"/>
            <a:ext cx="2899559" cy="7068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13" name="Rectangle 12">
            <a:extLst>
              <a:ext uri="{FF2B5EF4-FFF2-40B4-BE49-F238E27FC236}">
                <a16:creationId xmlns:a16="http://schemas.microsoft.com/office/drawing/2014/main" id="{12BC1B0B-4527-3F42-BB01-1DF50DB6C06E}"/>
              </a:ext>
            </a:extLst>
          </p:cNvPr>
          <p:cNvSpPr/>
          <p:nvPr/>
        </p:nvSpPr>
        <p:spPr>
          <a:xfrm>
            <a:off x="3059874" y="2972542"/>
            <a:ext cx="2899559" cy="7068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14" name="Rectangle 13">
            <a:extLst>
              <a:ext uri="{FF2B5EF4-FFF2-40B4-BE49-F238E27FC236}">
                <a16:creationId xmlns:a16="http://schemas.microsoft.com/office/drawing/2014/main" id="{EF44D44F-4945-2146-99D5-7453BE3C73E1}"/>
              </a:ext>
            </a:extLst>
          </p:cNvPr>
          <p:cNvSpPr/>
          <p:nvPr/>
        </p:nvSpPr>
        <p:spPr>
          <a:xfrm>
            <a:off x="6099957" y="2996292"/>
            <a:ext cx="3044043" cy="7068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17" name="Rectangle 16">
            <a:extLst>
              <a:ext uri="{FF2B5EF4-FFF2-40B4-BE49-F238E27FC236}">
                <a16:creationId xmlns:a16="http://schemas.microsoft.com/office/drawing/2014/main" id="{5ECB5E5B-5198-C24D-8F33-48A31B8865CE}"/>
              </a:ext>
            </a:extLst>
          </p:cNvPr>
          <p:cNvSpPr/>
          <p:nvPr/>
        </p:nvSpPr>
        <p:spPr>
          <a:xfrm>
            <a:off x="259278" y="0"/>
            <a:ext cx="607621" cy="6650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spTree>
    <p:extLst>
      <p:ext uri="{BB962C8B-B14F-4D97-AF65-F5344CB8AC3E}">
        <p14:creationId xmlns:p14="http://schemas.microsoft.com/office/powerpoint/2010/main" val="2478110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12" grpId="0" animBg="1"/>
      <p:bldP spid="13" grpId="0" animBg="1"/>
      <p:bldP spid="1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t="27351" r="71823"/>
          <a:stretch/>
        </p:blipFill>
        <p:spPr>
          <a:xfrm>
            <a:off x="0" y="2505787"/>
            <a:ext cx="3039926" cy="2637716"/>
          </a:xfrm>
          <a:prstGeom prst="rect">
            <a:avLst/>
          </a:prstGeom>
        </p:spPr>
      </p:pic>
      <p:sp>
        <p:nvSpPr>
          <p:cNvPr id="2" name="TextBox 1"/>
          <p:cNvSpPr txBox="1"/>
          <p:nvPr/>
        </p:nvSpPr>
        <p:spPr>
          <a:xfrm>
            <a:off x="7242541" y="-1"/>
            <a:ext cx="1901467" cy="523220"/>
          </a:xfrm>
          <a:prstGeom prst="rect">
            <a:avLst/>
          </a:prstGeom>
          <a:noFill/>
        </p:spPr>
        <p:txBody>
          <a:bodyPr wrap="square" rtlCol="0">
            <a:spAutoFit/>
          </a:bodyPr>
          <a:lstStyle/>
          <a:p>
            <a:pPr algn="r"/>
            <a:r>
              <a:rPr lang="en-GB" sz="2800">
                <a:solidFill>
                  <a:schemeClr val="bg1"/>
                </a:solidFill>
                <a:latin typeface="Calibri" panose="020F0502020204030204" pitchFamily="34" charset="0"/>
              </a:rPr>
              <a:t>Hot seat</a:t>
            </a:r>
          </a:p>
        </p:txBody>
      </p:sp>
      <p:sp>
        <p:nvSpPr>
          <p:cNvPr id="5" name="AutoShape 20"/>
          <p:cNvSpPr>
            <a:spLocks noChangeArrowheads="1"/>
          </p:cNvSpPr>
          <p:nvPr/>
        </p:nvSpPr>
        <p:spPr bwMode="auto">
          <a:xfrm>
            <a:off x="78724" y="84777"/>
            <a:ext cx="6073796" cy="484457"/>
          </a:xfrm>
          <a:prstGeom prst="roundRect">
            <a:avLst>
              <a:gd name="adj" fmla="val 13342"/>
            </a:avLst>
          </a:prstGeom>
          <a:solidFill>
            <a:srgbClr val="0066FF"/>
          </a:solidFill>
          <a:ln w="25400">
            <a:noFill/>
            <a:round/>
            <a:headEnd/>
            <a:tailEnd/>
          </a:ln>
          <a:effectLst/>
        </p:spPr>
        <p:txBody>
          <a:bodyPr/>
          <a:lstStyle/>
          <a:p>
            <a:pPr marL="269081" indent="-269081">
              <a:defRPr/>
            </a:pPr>
            <a:r>
              <a:rPr lang="en-GB" sz="2400" kern="0">
                <a:solidFill>
                  <a:srgbClr val="FFFFFF"/>
                </a:solidFill>
                <a:latin typeface="Calibri" pitchFamily="34" charset="0"/>
                <a:sym typeface="Webdings"/>
              </a:rPr>
              <a:t> Give a clue or definition for these keywords.</a:t>
            </a:r>
            <a:r>
              <a:rPr lang="en-GB" sz="2400" kern="0">
                <a:solidFill>
                  <a:srgbClr val="FFFFFF"/>
                </a:solidFill>
                <a:latin typeface="Calibri" pitchFamily="34" charset="0"/>
                <a:sym typeface="Wingdings"/>
              </a:rPr>
              <a:t>	</a:t>
            </a:r>
            <a:endParaRPr lang="en-GB" sz="2400" kern="0">
              <a:solidFill>
                <a:srgbClr val="FFFFFF"/>
              </a:solidFill>
              <a:latin typeface="Calibri" pitchFamily="34" charset="0"/>
            </a:endParaRPr>
          </a:p>
        </p:txBody>
      </p:sp>
      <p:sp>
        <p:nvSpPr>
          <p:cNvPr id="4" name="TextBox 3">
            <a:extLst>
              <a:ext uri="{FF2B5EF4-FFF2-40B4-BE49-F238E27FC236}">
                <a16:creationId xmlns:a16="http://schemas.microsoft.com/office/drawing/2014/main" id="{779F40CA-DF96-4E8C-9ED4-A9002A0B1893}"/>
              </a:ext>
            </a:extLst>
          </p:cNvPr>
          <p:cNvSpPr txBox="1"/>
          <p:nvPr/>
        </p:nvSpPr>
        <p:spPr>
          <a:xfrm>
            <a:off x="0" y="775663"/>
            <a:ext cx="9144000" cy="1569660"/>
          </a:xfrm>
          <a:prstGeom prst="rect">
            <a:avLst/>
          </a:prstGeom>
          <a:noFill/>
        </p:spPr>
        <p:txBody>
          <a:bodyPr wrap="square" rtlCol="0">
            <a:spAutoFit/>
          </a:bodyPr>
          <a:lstStyle/>
          <a:p>
            <a:pPr algn="ctr"/>
            <a:r>
              <a:rPr lang="en-GB" sz="9600" dirty="0">
                <a:solidFill>
                  <a:schemeClr val="bg1"/>
                </a:solidFill>
              </a:rPr>
              <a:t>balanced forces</a:t>
            </a:r>
          </a:p>
        </p:txBody>
      </p:sp>
    </p:spTree>
    <p:extLst>
      <p:ext uri="{BB962C8B-B14F-4D97-AF65-F5344CB8AC3E}">
        <p14:creationId xmlns:p14="http://schemas.microsoft.com/office/powerpoint/2010/main" val="351230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t="27351" r="71823"/>
          <a:stretch/>
        </p:blipFill>
        <p:spPr>
          <a:xfrm>
            <a:off x="0" y="2505787"/>
            <a:ext cx="3039926" cy="2637716"/>
          </a:xfrm>
          <a:prstGeom prst="rect">
            <a:avLst/>
          </a:prstGeom>
        </p:spPr>
      </p:pic>
      <p:sp>
        <p:nvSpPr>
          <p:cNvPr id="2" name="TextBox 1"/>
          <p:cNvSpPr txBox="1"/>
          <p:nvPr/>
        </p:nvSpPr>
        <p:spPr>
          <a:xfrm>
            <a:off x="7242541" y="-1"/>
            <a:ext cx="1901467" cy="523220"/>
          </a:xfrm>
          <a:prstGeom prst="rect">
            <a:avLst/>
          </a:prstGeom>
          <a:noFill/>
        </p:spPr>
        <p:txBody>
          <a:bodyPr wrap="square" rtlCol="0">
            <a:spAutoFit/>
          </a:bodyPr>
          <a:lstStyle/>
          <a:p>
            <a:pPr algn="r"/>
            <a:r>
              <a:rPr lang="en-GB" sz="2800">
                <a:solidFill>
                  <a:schemeClr val="bg1"/>
                </a:solidFill>
                <a:latin typeface="Calibri" panose="020F0502020204030204" pitchFamily="34" charset="0"/>
              </a:rPr>
              <a:t>Hot seat</a:t>
            </a:r>
          </a:p>
        </p:txBody>
      </p:sp>
      <p:sp>
        <p:nvSpPr>
          <p:cNvPr id="5" name="AutoShape 20"/>
          <p:cNvSpPr>
            <a:spLocks noChangeArrowheads="1"/>
          </p:cNvSpPr>
          <p:nvPr/>
        </p:nvSpPr>
        <p:spPr bwMode="auto">
          <a:xfrm>
            <a:off x="78724" y="84777"/>
            <a:ext cx="6073796" cy="484457"/>
          </a:xfrm>
          <a:prstGeom prst="roundRect">
            <a:avLst>
              <a:gd name="adj" fmla="val 13342"/>
            </a:avLst>
          </a:prstGeom>
          <a:solidFill>
            <a:srgbClr val="0066FF"/>
          </a:solidFill>
          <a:ln w="25400">
            <a:noFill/>
            <a:round/>
            <a:headEnd/>
            <a:tailEnd/>
          </a:ln>
          <a:effectLst/>
        </p:spPr>
        <p:txBody>
          <a:bodyPr/>
          <a:lstStyle/>
          <a:p>
            <a:pPr marL="269081" indent="-269081">
              <a:defRPr/>
            </a:pPr>
            <a:r>
              <a:rPr lang="en-GB" sz="2400" kern="0">
                <a:solidFill>
                  <a:srgbClr val="FFFFFF"/>
                </a:solidFill>
                <a:latin typeface="Calibri" pitchFamily="34" charset="0"/>
                <a:sym typeface="Webdings"/>
              </a:rPr>
              <a:t> Give a clue or definition for these keywords.</a:t>
            </a:r>
            <a:r>
              <a:rPr lang="en-GB" sz="2400" kern="0">
                <a:solidFill>
                  <a:srgbClr val="FFFFFF"/>
                </a:solidFill>
                <a:latin typeface="Calibri" pitchFamily="34" charset="0"/>
                <a:sym typeface="Wingdings"/>
              </a:rPr>
              <a:t>	</a:t>
            </a:r>
            <a:endParaRPr lang="en-GB" sz="2400" kern="0">
              <a:solidFill>
                <a:srgbClr val="FFFFFF"/>
              </a:solidFill>
              <a:latin typeface="Calibri" pitchFamily="34" charset="0"/>
            </a:endParaRPr>
          </a:p>
        </p:txBody>
      </p:sp>
      <p:sp>
        <p:nvSpPr>
          <p:cNvPr id="4" name="TextBox 3">
            <a:extLst>
              <a:ext uri="{FF2B5EF4-FFF2-40B4-BE49-F238E27FC236}">
                <a16:creationId xmlns:a16="http://schemas.microsoft.com/office/drawing/2014/main" id="{779F40CA-DF96-4E8C-9ED4-A9002A0B1893}"/>
              </a:ext>
            </a:extLst>
          </p:cNvPr>
          <p:cNvSpPr txBox="1"/>
          <p:nvPr/>
        </p:nvSpPr>
        <p:spPr>
          <a:xfrm>
            <a:off x="0" y="775663"/>
            <a:ext cx="9144000" cy="1569660"/>
          </a:xfrm>
          <a:prstGeom prst="rect">
            <a:avLst/>
          </a:prstGeom>
          <a:noFill/>
        </p:spPr>
        <p:txBody>
          <a:bodyPr wrap="square" rtlCol="0">
            <a:spAutoFit/>
          </a:bodyPr>
          <a:lstStyle/>
          <a:p>
            <a:pPr algn="ctr"/>
            <a:r>
              <a:rPr lang="en-GB" sz="9600" dirty="0">
                <a:solidFill>
                  <a:schemeClr val="bg1"/>
                </a:solidFill>
              </a:rPr>
              <a:t>resultant force</a:t>
            </a:r>
          </a:p>
        </p:txBody>
      </p:sp>
    </p:spTree>
    <p:extLst>
      <p:ext uri="{BB962C8B-B14F-4D97-AF65-F5344CB8AC3E}">
        <p14:creationId xmlns:p14="http://schemas.microsoft.com/office/powerpoint/2010/main" val="1244457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t="27351" r="71823"/>
          <a:stretch/>
        </p:blipFill>
        <p:spPr>
          <a:xfrm>
            <a:off x="0" y="2505787"/>
            <a:ext cx="3039926" cy="2637716"/>
          </a:xfrm>
          <a:prstGeom prst="rect">
            <a:avLst/>
          </a:prstGeom>
        </p:spPr>
      </p:pic>
      <p:sp>
        <p:nvSpPr>
          <p:cNvPr id="2" name="TextBox 1"/>
          <p:cNvSpPr txBox="1"/>
          <p:nvPr/>
        </p:nvSpPr>
        <p:spPr>
          <a:xfrm>
            <a:off x="7242541" y="-1"/>
            <a:ext cx="1901467" cy="523220"/>
          </a:xfrm>
          <a:prstGeom prst="rect">
            <a:avLst/>
          </a:prstGeom>
          <a:noFill/>
        </p:spPr>
        <p:txBody>
          <a:bodyPr wrap="square" rtlCol="0">
            <a:spAutoFit/>
          </a:bodyPr>
          <a:lstStyle/>
          <a:p>
            <a:pPr algn="r"/>
            <a:r>
              <a:rPr lang="en-GB" sz="2800">
                <a:solidFill>
                  <a:schemeClr val="bg1"/>
                </a:solidFill>
                <a:latin typeface="Calibri" panose="020F0502020204030204" pitchFamily="34" charset="0"/>
              </a:rPr>
              <a:t>Hot seat</a:t>
            </a:r>
          </a:p>
        </p:txBody>
      </p:sp>
      <p:sp>
        <p:nvSpPr>
          <p:cNvPr id="5" name="AutoShape 20"/>
          <p:cNvSpPr>
            <a:spLocks noChangeArrowheads="1"/>
          </p:cNvSpPr>
          <p:nvPr/>
        </p:nvSpPr>
        <p:spPr bwMode="auto">
          <a:xfrm>
            <a:off x="78724" y="84777"/>
            <a:ext cx="6073796" cy="484457"/>
          </a:xfrm>
          <a:prstGeom prst="roundRect">
            <a:avLst>
              <a:gd name="adj" fmla="val 13342"/>
            </a:avLst>
          </a:prstGeom>
          <a:solidFill>
            <a:srgbClr val="0066FF"/>
          </a:solidFill>
          <a:ln w="25400">
            <a:noFill/>
            <a:round/>
            <a:headEnd/>
            <a:tailEnd/>
          </a:ln>
          <a:effectLst/>
        </p:spPr>
        <p:txBody>
          <a:bodyPr/>
          <a:lstStyle/>
          <a:p>
            <a:pPr marL="269081" indent="-269081">
              <a:defRPr/>
            </a:pPr>
            <a:r>
              <a:rPr lang="en-GB" sz="2400" kern="0">
                <a:solidFill>
                  <a:srgbClr val="FFFFFF"/>
                </a:solidFill>
                <a:latin typeface="Calibri" pitchFamily="34" charset="0"/>
                <a:sym typeface="Webdings"/>
              </a:rPr>
              <a:t> Give a clue or definition for these keywords.</a:t>
            </a:r>
            <a:r>
              <a:rPr lang="en-GB" sz="2400" kern="0">
                <a:solidFill>
                  <a:srgbClr val="FFFFFF"/>
                </a:solidFill>
                <a:latin typeface="Calibri" pitchFamily="34" charset="0"/>
                <a:sym typeface="Wingdings"/>
              </a:rPr>
              <a:t>	</a:t>
            </a:r>
            <a:endParaRPr lang="en-GB" sz="2400" kern="0">
              <a:solidFill>
                <a:srgbClr val="FFFFFF"/>
              </a:solidFill>
              <a:latin typeface="Calibri" pitchFamily="34" charset="0"/>
            </a:endParaRPr>
          </a:p>
        </p:txBody>
      </p:sp>
      <p:sp>
        <p:nvSpPr>
          <p:cNvPr id="4" name="TextBox 3">
            <a:extLst>
              <a:ext uri="{FF2B5EF4-FFF2-40B4-BE49-F238E27FC236}">
                <a16:creationId xmlns:a16="http://schemas.microsoft.com/office/drawing/2014/main" id="{779F40CA-DF96-4E8C-9ED4-A9002A0B1893}"/>
              </a:ext>
            </a:extLst>
          </p:cNvPr>
          <p:cNvSpPr txBox="1"/>
          <p:nvPr/>
        </p:nvSpPr>
        <p:spPr>
          <a:xfrm>
            <a:off x="0" y="775663"/>
            <a:ext cx="9144000" cy="3046988"/>
          </a:xfrm>
          <a:prstGeom prst="rect">
            <a:avLst/>
          </a:prstGeom>
          <a:noFill/>
        </p:spPr>
        <p:txBody>
          <a:bodyPr wrap="square" rtlCol="0">
            <a:spAutoFit/>
          </a:bodyPr>
          <a:lstStyle/>
          <a:p>
            <a:pPr algn="ctr"/>
            <a:r>
              <a:rPr lang="en-GB" sz="9600" dirty="0">
                <a:solidFill>
                  <a:schemeClr val="bg1"/>
                </a:solidFill>
              </a:rPr>
              <a:t>unbalanced forces</a:t>
            </a:r>
          </a:p>
        </p:txBody>
      </p:sp>
    </p:spTree>
    <p:extLst>
      <p:ext uri="{BB962C8B-B14F-4D97-AF65-F5344CB8AC3E}">
        <p14:creationId xmlns:p14="http://schemas.microsoft.com/office/powerpoint/2010/main" val="2063186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t="27351" r="71823"/>
          <a:stretch/>
        </p:blipFill>
        <p:spPr>
          <a:xfrm>
            <a:off x="0" y="2505787"/>
            <a:ext cx="3039926" cy="2637716"/>
          </a:xfrm>
          <a:prstGeom prst="rect">
            <a:avLst/>
          </a:prstGeom>
        </p:spPr>
      </p:pic>
      <p:sp>
        <p:nvSpPr>
          <p:cNvPr id="2" name="TextBox 1"/>
          <p:cNvSpPr txBox="1"/>
          <p:nvPr/>
        </p:nvSpPr>
        <p:spPr>
          <a:xfrm>
            <a:off x="7242541" y="-1"/>
            <a:ext cx="1901467" cy="523220"/>
          </a:xfrm>
          <a:prstGeom prst="rect">
            <a:avLst/>
          </a:prstGeom>
          <a:noFill/>
        </p:spPr>
        <p:txBody>
          <a:bodyPr wrap="square" rtlCol="0">
            <a:spAutoFit/>
          </a:bodyPr>
          <a:lstStyle/>
          <a:p>
            <a:pPr algn="r"/>
            <a:r>
              <a:rPr lang="en-GB" sz="2800">
                <a:solidFill>
                  <a:schemeClr val="bg1"/>
                </a:solidFill>
                <a:latin typeface="Calibri" panose="020F0502020204030204" pitchFamily="34" charset="0"/>
              </a:rPr>
              <a:t>Hot seat</a:t>
            </a:r>
          </a:p>
        </p:txBody>
      </p:sp>
      <p:sp>
        <p:nvSpPr>
          <p:cNvPr id="5" name="AutoShape 20"/>
          <p:cNvSpPr>
            <a:spLocks noChangeArrowheads="1"/>
          </p:cNvSpPr>
          <p:nvPr/>
        </p:nvSpPr>
        <p:spPr bwMode="auto">
          <a:xfrm>
            <a:off x="78724" y="84777"/>
            <a:ext cx="6073796" cy="484457"/>
          </a:xfrm>
          <a:prstGeom prst="roundRect">
            <a:avLst>
              <a:gd name="adj" fmla="val 13342"/>
            </a:avLst>
          </a:prstGeom>
          <a:solidFill>
            <a:srgbClr val="0066FF"/>
          </a:solidFill>
          <a:ln w="25400">
            <a:noFill/>
            <a:round/>
            <a:headEnd/>
            <a:tailEnd/>
          </a:ln>
          <a:effectLst/>
        </p:spPr>
        <p:txBody>
          <a:bodyPr/>
          <a:lstStyle/>
          <a:p>
            <a:pPr marL="269081" indent="-269081">
              <a:defRPr/>
            </a:pPr>
            <a:r>
              <a:rPr lang="en-GB" sz="2400" kern="0">
                <a:solidFill>
                  <a:srgbClr val="FFFFFF"/>
                </a:solidFill>
                <a:latin typeface="Calibri" pitchFamily="34" charset="0"/>
                <a:sym typeface="Webdings"/>
              </a:rPr>
              <a:t> Give a clue or definition for these keywords.</a:t>
            </a:r>
            <a:r>
              <a:rPr lang="en-GB" sz="2400" kern="0">
                <a:solidFill>
                  <a:srgbClr val="FFFFFF"/>
                </a:solidFill>
                <a:latin typeface="Calibri" pitchFamily="34" charset="0"/>
                <a:sym typeface="Wingdings"/>
              </a:rPr>
              <a:t>	</a:t>
            </a:r>
            <a:endParaRPr lang="en-GB" sz="2400" kern="0">
              <a:solidFill>
                <a:srgbClr val="FFFFFF"/>
              </a:solidFill>
              <a:latin typeface="Calibri" pitchFamily="34" charset="0"/>
            </a:endParaRPr>
          </a:p>
        </p:txBody>
      </p:sp>
      <p:sp>
        <p:nvSpPr>
          <p:cNvPr id="4" name="TextBox 3">
            <a:extLst>
              <a:ext uri="{FF2B5EF4-FFF2-40B4-BE49-F238E27FC236}">
                <a16:creationId xmlns:a16="http://schemas.microsoft.com/office/drawing/2014/main" id="{779F40CA-DF96-4E8C-9ED4-A9002A0B1893}"/>
              </a:ext>
            </a:extLst>
          </p:cNvPr>
          <p:cNvSpPr txBox="1"/>
          <p:nvPr/>
        </p:nvSpPr>
        <p:spPr>
          <a:xfrm>
            <a:off x="0" y="775663"/>
            <a:ext cx="9144000" cy="1569660"/>
          </a:xfrm>
          <a:prstGeom prst="rect">
            <a:avLst/>
          </a:prstGeom>
          <a:noFill/>
        </p:spPr>
        <p:txBody>
          <a:bodyPr wrap="square" rtlCol="0">
            <a:spAutoFit/>
          </a:bodyPr>
          <a:lstStyle/>
          <a:p>
            <a:pPr algn="ctr"/>
            <a:r>
              <a:rPr lang="en-GB" sz="9600" dirty="0">
                <a:solidFill>
                  <a:schemeClr val="bg1"/>
                </a:solidFill>
              </a:rPr>
              <a:t>constant speed</a:t>
            </a:r>
          </a:p>
        </p:txBody>
      </p:sp>
    </p:spTree>
    <p:extLst>
      <p:ext uri="{BB962C8B-B14F-4D97-AF65-F5344CB8AC3E}">
        <p14:creationId xmlns:p14="http://schemas.microsoft.com/office/powerpoint/2010/main" val="31280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1" name="Rectangle 2">
            <a:extLst>
              <a:ext uri="{FF2B5EF4-FFF2-40B4-BE49-F238E27FC236}">
                <a16:creationId xmlns:a16="http://schemas.microsoft.com/office/drawing/2014/main" id="{6DE0068F-B34C-2042-91DA-CB267E2C8392}"/>
              </a:ext>
            </a:extLst>
          </p:cNvPr>
          <p:cNvSpPr>
            <a:spLocks noGrp="1" noChangeArrowheads="1"/>
          </p:cNvSpPr>
          <p:nvPr>
            <p:ph type="title"/>
          </p:nvPr>
        </p:nvSpPr>
        <p:spPr/>
        <p:txBody>
          <a:bodyPr/>
          <a:lstStyle/>
          <a:p>
            <a:pPr eaLnBrk="1" hangingPunct="1"/>
            <a:r>
              <a:rPr lang="en-GB" altLang="en-US"/>
              <a:t>Objectives</a:t>
            </a:r>
          </a:p>
        </p:txBody>
      </p:sp>
      <p:sp>
        <p:nvSpPr>
          <p:cNvPr id="56322" name="Rectangle 3">
            <a:extLst>
              <a:ext uri="{FF2B5EF4-FFF2-40B4-BE49-F238E27FC236}">
                <a16:creationId xmlns:a16="http://schemas.microsoft.com/office/drawing/2014/main" id="{248BF1EE-E92F-A641-89FD-A1C851F59FB3}"/>
              </a:ext>
            </a:extLst>
          </p:cNvPr>
          <p:cNvSpPr>
            <a:spLocks noGrp="1" noChangeArrowheads="1"/>
          </p:cNvSpPr>
          <p:nvPr>
            <p:ph idx="1"/>
          </p:nvPr>
        </p:nvSpPr>
        <p:spPr/>
        <p:txBody>
          <a:bodyPr/>
          <a:lstStyle/>
          <a:p>
            <a:pPr marL="403622" lvl="1" indent="-269081" eaLnBrk="1" hangingPunct="1">
              <a:spcBef>
                <a:spcPct val="40000"/>
              </a:spcBef>
              <a:buNone/>
            </a:pPr>
            <a:endParaRPr lang="en-GB" altLang="en-US" sz="2100"/>
          </a:p>
          <a:p>
            <a:pPr marL="403622" lvl="1" indent="-269081" eaLnBrk="1" hangingPunct="1">
              <a:spcBef>
                <a:spcPct val="40000"/>
              </a:spcBef>
            </a:pPr>
            <a:r>
              <a:rPr lang="en-GB" altLang="en-US" sz="2100"/>
              <a:t>State what is meant by: </a:t>
            </a:r>
            <a:r>
              <a:rPr lang="en-GB" altLang="en-US" sz="2100">
                <a:solidFill>
                  <a:srgbClr val="934C74"/>
                </a:solidFill>
              </a:rPr>
              <a:t>balanced forces, unbalanced forces.</a:t>
            </a:r>
          </a:p>
          <a:p>
            <a:pPr marL="403622" lvl="1" indent="-269081" eaLnBrk="1" hangingPunct="1">
              <a:spcBef>
                <a:spcPct val="40000"/>
              </a:spcBef>
            </a:pPr>
            <a:r>
              <a:rPr lang="en-GB" altLang="en-US" sz="2100"/>
              <a:t>Explain the effects of balanced and unbalanced forces in simple situations.</a:t>
            </a:r>
          </a:p>
        </p:txBody>
      </p:sp>
      <p:sp>
        <p:nvSpPr>
          <p:cNvPr id="56323" name="Rectangle 5">
            <a:extLst>
              <a:ext uri="{FF2B5EF4-FFF2-40B4-BE49-F238E27FC236}">
                <a16:creationId xmlns:a16="http://schemas.microsoft.com/office/drawing/2014/main" id="{00E5A7A3-36BC-F84C-8523-AD3F606405BD}"/>
              </a:ext>
            </a:extLst>
          </p:cNvPr>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557213" indent="-214313">
              <a:defRPr>
                <a:solidFill>
                  <a:schemeClr val="tx1"/>
                </a:solidFill>
                <a:latin typeface="Arial" panose="020B0604020202020204" pitchFamily="34" charset="0"/>
                <a:cs typeface="Arial" panose="020B0604020202020204" pitchFamily="34" charset="0"/>
              </a:defRPr>
            </a:lvl2pPr>
            <a:lvl3pPr marL="857250" indent="-171450">
              <a:defRPr>
                <a:solidFill>
                  <a:schemeClr val="tx1"/>
                </a:solidFill>
                <a:latin typeface="Arial" panose="020B0604020202020204" pitchFamily="34" charset="0"/>
                <a:cs typeface="Arial" panose="020B0604020202020204" pitchFamily="34" charset="0"/>
              </a:defRPr>
            </a:lvl3pPr>
            <a:lvl4pPr marL="1200150" indent="-171450">
              <a:defRPr>
                <a:solidFill>
                  <a:schemeClr val="tx1"/>
                </a:solidFill>
                <a:latin typeface="Arial" panose="020B0604020202020204" pitchFamily="34" charset="0"/>
                <a:cs typeface="Arial" panose="020B0604020202020204" pitchFamily="34" charset="0"/>
              </a:defRPr>
            </a:lvl4pPr>
            <a:lvl5pPr marL="1543050" indent="-171450">
              <a:defRPr>
                <a:solidFill>
                  <a:schemeClr val="tx1"/>
                </a:solidFill>
                <a:latin typeface="Arial" panose="020B0604020202020204" pitchFamily="34" charset="0"/>
                <a:cs typeface="Arial" panose="020B0604020202020204" pitchFamily="34" charset="0"/>
              </a:defRPr>
            </a:lvl5pPr>
            <a:lvl6pPr marL="1885950" indent="-17145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228850" indent="-17145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2571750" indent="-17145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2914650" indent="-17145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r>
              <a:rPr lang="en-GB" altLang="en-US">
                <a:solidFill>
                  <a:srgbClr val="FFFFFF"/>
                </a:solidFill>
              </a:rPr>
              <a:t>© Pearson Education Ltd 2014. Copying permitted for purchasing institution only.  This material is not copyright free.</a:t>
            </a:r>
          </a:p>
        </p:txBody>
      </p:sp>
    </p:spTree>
    <p:extLst>
      <p:ext uri="{BB962C8B-B14F-4D97-AF65-F5344CB8AC3E}">
        <p14:creationId xmlns:p14="http://schemas.microsoft.com/office/powerpoint/2010/main" val="3544933483"/>
      </p:ext>
    </p:extLst>
  </p:cSld>
  <p:clrMapOvr>
    <a:masterClrMapping/>
  </p:clrMapOvr>
  <p:transition>
    <p:sndAc>
      <p:stSnd>
        <p:snd r:embed="rId2" name="click.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56322">
                                            <p:txEl>
                                              <p:pRg st="1" end="1"/>
                                            </p:txEl>
                                          </p:spTgt>
                                        </p:tgtEl>
                                        <p:attrNameLst>
                                          <p:attrName>style.visibility</p:attrName>
                                        </p:attrNameLst>
                                      </p:cBhvr>
                                      <p:to>
                                        <p:strVal val="visible"/>
                                      </p:to>
                                    </p:set>
                                    <p:animEffect transition="in" filter="fade">
                                      <p:cBhvr>
                                        <p:cTn id="7" dur="500"/>
                                        <p:tgtEl>
                                          <p:spTgt spid="56322">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6322">
                                            <p:txEl>
                                              <p:pRg st="2" end="2"/>
                                            </p:txEl>
                                          </p:spTgt>
                                        </p:tgtEl>
                                        <p:attrNameLst>
                                          <p:attrName>style.visibility</p:attrName>
                                        </p:attrNameLst>
                                      </p:cBhvr>
                                      <p:to>
                                        <p:strVal val="visible"/>
                                      </p:to>
                                    </p:set>
                                    <p:animEffect transition="in" filter="fade">
                                      <p:cBhvr>
                                        <p:cTn id="12" dur="500"/>
                                        <p:tgtEl>
                                          <p:spTgt spid="5632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8306" name="Rectangle 2">
            <a:extLst>
              <a:ext uri="{FF2B5EF4-FFF2-40B4-BE49-F238E27FC236}">
                <a16:creationId xmlns:a16="http://schemas.microsoft.com/office/drawing/2014/main" id="{C1D42F91-0872-FC40-BF71-6D729E4C4051}"/>
              </a:ext>
            </a:extLst>
          </p:cNvPr>
          <p:cNvSpPr>
            <a:spLocks noGrp="1" noChangeArrowheads="1"/>
          </p:cNvSpPr>
          <p:nvPr>
            <p:ph type="title" idx="4294967295"/>
          </p:nvPr>
        </p:nvSpPr>
        <p:spPr/>
        <p:txBody>
          <a:bodyPr/>
          <a:lstStyle/>
          <a:p>
            <a:pPr eaLnBrk="1" hangingPunct="1"/>
            <a:r>
              <a:rPr lang="en-GB" altLang="en-US"/>
              <a:t>Objectives</a:t>
            </a:r>
          </a:p>
        </p:txBody>
      </p:sp>
      <p:sp>
        <p:nvSpPr>
          <p:cNvPr id="98307" name="Rectangle 3">
            <a:extLst>
              <a:ext uri="{FF2B5EF4-FFF2-40B4-BE49-F238E27FC236}">
                <a16:creationId xmlns:a16="http://schemas.microsoft.com/office/drawing/2014/main" id="{39B759CC-A0C4-A94B-AEF7-048D85302407}"/>
              </a:ext>
            </a:extLst>
          </p:cNvPr>
          <p:cNvSpPr>
            <a:spLocks noGrp="1" noChangeArrowheads="1"/>
          </p:cNvSpPr>
          <p:nvPr>
            <p:ph idx="4294967295"/>
          </p:nvPr>
        </p:nvSpPr>
        <p:spPr/>
        <p:txBody>
          <a:bodyPr/>
          <a:lstStyle/>
          <a:p>
            <a:pPr marL="403622" lvl="1" indent="-269081">
              <a:spcBef>
                <a:spcPct val="40000"/>
              </a:spcBef>
              <a:buNone/>
            </a:pPr>
            <a:endParaRPr lang="en-GB" altLang="en-US" sz="2100"/>
          </a:p>
          <a:p>
            <a:pPr marL="403622" lvl="1" indent="-269081">
              <a:spcBef>
                <a:spcPct val="40000"/>
              </a:spcBef>
            </a:pPr>
            <a:r>
              <a:rPr lang="en-GB" altLang="en-US" sz="2100"/>
              <a:t>Explain why a vehicle needs a force from the engine to keep moving at a constant speed.</a:t>
            </a:r>
          </a:p>
          <a:p>
            <a:pPr marL="403622" lvl="1" indent="-269081">
              <a:spcBef>
                <a:spcPct val="40000"/>
              </a:spcBef>
            </a:pPr>
            <a:r>
              <a:rPr lang="en-GB" altLang="en-US" sz="2100"/>
              <a:t>Describe how new evidence changed scientific ideas.</a:t>
            </a:r>
          </a:p>
        </p:txBody>
      </p:sp>
      <p:sp>
        <p:nvSpPr>
          <p:cNvPr id="98308" name="Rectangle 5">
            <a:extLst>
              <a:ext uri="{FF2B5EF4-FFF2-40B4-BE49-F238E27FC236}">
                <a16:creationId xmlns:a16="http://schemas.microsoft.com/office/drawing/2014/main" id="{18A19917-1664-8C4B-BD0C-0DC6001915C0}"/>
              </a:ext>
            </a:extLst>
          </p:cNvPr>
          <p:cNvSpPr txBox="1">
            <a:spLocks noGrp="1" noChangeArrowheads="1"/>
          </p:cNvSpPr>
          <p:nvPr/>
        </p:nvSpPr>
        <p:spPr bwMode="white">
          <a:xfrm>
            <a:off x="1494235" y="4893469"/>
            <a:ext cx="6155531" cy="216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GB" altLang="en-US" sz="750">
                <a:solidFill>
                  <a:srgbClr val="FFFFFF"/>
                </a:solidFill>
              </a:rPr>
              <a:t>© Pearson Education Ltd 2014. Copying permitted for purchasing institution only.  This material is not copyright free.</a:t>
            </a:r>
          </a:p>
        </p:txBody>
      </p:sp>
    </p:spTree>
    <p:extLst>
      <p:ext uri="{BB962C8B-B14F-4D97-AF65-F5344CB8AC3E}">
        <p14:creationId xmlns:p14="http://schemas.microsoft.com/office/powerpoint/2010/main" val="2672477469"/>
      </p:ext>
    </p:extLst>
  </p:cSld>
  <p:clrMapOvr>
    <a:masterClrMapping/>
  </p:clrMapOvr>
  <p:transition>
    <p:sndAc>
      <p:stSnd>
        <p:snd r:embed="rId2" name="click.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98307">
                                            <p:txEl>
                                              <p:pRg st="1" end="1"/>
                                            </p:txEl>
                                          </p:spTgt>
                                        </p:tgtEl>
                                        <p:attrNameLst>
                                          <p:attrName>style.visibility</p:attrName>
                                        </p:attrNameLst>
                                      </p:cBhvr>
                                      <p:to>
                                        <p:strVal val="visible"/>
                                      </p:to>
                                    </p:set>
                                    <p:animEffect transition="in" filter="fade">
                                      <p:cBhvr>
                                        <p:cTn id="7" dur="500"/>
                                        <p:tgtEl>
                                          <p:spTgt spid="98307">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98307">
                                            <p:txEl>
                                              <p:pRg st="2" end="2"/>
                                            </p:txEl>
                                          </p:spTgt>
                                        </p:tgtEl>
                                        <p:attrNameLst>
                                          <p:attrName>style.visibility</p:attrName>
                                        </p:attrNameLst>
                                      </p:cBhvr>
                                      <p:to>
                                        <p:strVal val="visible"/>
                                      </p:to>
                                    </p:set>
                                    <p:animEffect transition="in" filter="fade">
                                      <p:cBhvr>
                                        <p:cTn id="12" dur="500"/>
                                        <p:tgtEl>
                                          <p:spTgt spid="9830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9330" name="Rectangle 2">
            <a:extLst>
              <a:ext uri="{FF2B5EF4-FFF2-40B4-BE49-F238E27FC236}">
                <a16:creationId xmlns:a16="http://schemas.microsoft.com/office/drawing/2014/main" id="{EEA32D92-9AAC-9145-A90A-98DDA3E321AE}"/>
              </a:ext>
            </a:extLst>
          </p:cNvPr>
          <p:cNvSpPr>
            <a:spLocks noGrp="1" noChangeArrowheads="1"/>
          </p:cNvSpPr>
          <p:nvPr>
            <p:ph type="title" idx="4294967295"/>
          </p:nvPr>
        </p:nvSpPr>
        <p:spPr/>
        <p:txBody>
          <a:bodyPr/>
          <a:lstStyle/>
          <a:p>
            <a:pPr eaLnBrk="1" hangingPunct="1"/>
            <a:r>
              <a:rPr lang="en-GB" altLang="en-US"/>
              <a:t>Objectives</a:t>
            </a:r>
          </a:p>
        </p:txBody>
      </p:sp>
      <p:sp>
        <p:nvSpPr>
          <p:cNvPr id="99331" name="Rectangle 3">
            <a:extLst>
              <a:ext uri="{FF2B5EF4-FFF2-40B4-BE49-F238E27FC236}">
                <a16:creationId xmlns:a16="http://schemas.microsoft.com/office/drawing/2014/main" id="{6C7DD86C-84DE-DE4B-B8E2-50706F3F3BFC}"/>
              </a:ext>
            </a:extLst>
          </p:cNvPr>
          <p:cNvSpPr>
            <a:spLocks noGrp="1" noChangeArrowheads="1"/>
          </p:cNvSpPr>
          <p:nvPr>
            <p:ph idx="4294967295"/>
          </p:nvPr>
        </p:nvSpPr>
        <p:spPr>
          <a:xfrm>
            <a:off x="1494235" y="1383506"/>
            <a:ext cx="6155531" cy="2214563"/>
          </a:xfrm>
        </p:spPr>
        <p:txBody>
          <a:bodyPr/>
          <a:lstStyle/>
          <a:p>
            <a:pPr marL="403622" lvl="1" indent="-269081">
              <a:buClr>
                <a:srgbClr val="934C74"/>
              </a:buClr>
              <a:buNone/>
            </a:pPr>
            <a:endParaRPr lang="en-GB" altLang="en-US" sz="2100"/>
          </a:p>
          <a:p>
            <a:pPr marL="403622" lvl="1" indent="-269081">
              <a:buClr>
                <a:srgbClr val="934C74"/>
              </a:buClr>
            </a:pPr>
            <a:r>
              <a:rPr lang="en-GB" altLang="en-US" sz="2100"/>
              <a:t>Explain the effects of balanced and unbalanced forces in unfamiliar situations.</a:t>
            </a:r>
          </a:p>
        </p:txBody>
      </p:sp>
      <p:sp>
        <p:nvSpPr>
          <p:cNvPr id="99332" name="Rectangle 5">
            <a:extLst>
              <a:ext uri="{FF2B5EF4-FFF2-40B4-BE49-F238E27FC236}">
                <a16:creationId xmlns:a16="http://schemas.microsoft.com/office/drawing/2014/main" id="{0F3A78A6-7212-494C-B7B5-C78D169B495F}"/>
              </a:ext>
            </a:extLst>
          </p:cNvPr>
          <p:cNvSpPr txBox="1">
            <a:spLocks noGrp="1" noChangeArrowheads="1"/>
          </p:cNvSpPr>
          <p:nvPr/>
        </p:nvSpPr>
        <p:spPr bwMode="white">
          <a:xfrm>
            <a:off x="1494235" y="4893469"/>
            <a:ext cx="6155531" cy="216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GB" altLang="en-US" sz="750">
                <a:solidFill>
                  <a:srgbClr val="FFFFFF"/>
                </a:solidFill>
              </a:rPr>
              <a:t>© Pearson Education Ltd 2014. Copying permitted for purchasing institution only.  This material is not copyright free.</a:t>
            </a:r>
          </a:p>
        </p:txBody>
      </p:sp>
    </p:spTree>
    <p:extLst>
      <p:ext uri="{BB962C8B-B14F-4D97-AF65-F5344CB8AC3E}">
        <p14:creationId xmlns:p14="http://schemas.microsoft.com/office/powerpoint/2010/main" val="3617680572"/>
      </p:ext>
    </p:extLst>
  </p:cSld>
  <p:clrMapOvr>
    <a:masterClrMapping/>
  </p:clrMapOvr>
  <p:transition>
    <p:sndAc>
      <p:stSnd>
        <p:snd r:embed="rId2" name="click.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99331">
                                            <p:txEl>
                                              <p:pRg st="1" end="1"/>
                                            </p:txEl>
                                          </p:spTgt>
                                        </p:tgtEl>
                                        <p:attrNameLst>
                                          <p:attrName>style.visibility</p:attrName>
                                        </p:attrNameLst>
                                      </p:cBhvr>
                                      <p:to>
                                        <p:strVal val="visible"/>
                                      </p:to>
                                    </p:set>
                                    <p:animEffect transition="in" filter="fade">
                                      <p:cBhvr>
                                        <p:cTn id="7" dur="500"/>
                                        <p:tgtEl>
                                          <p:spTgt spid="9933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9330" name="Rectangle 2">
            <a:extLst>
              <a:ext uri="{FF2B5EF4-FFF2-40B4-BE49-F238E27FC236}">
                <a16:creationId xmlns:a16="http://schemas.microsoft.com/office/drawing/2014/main" id="{EEA32D92-9AAC-9145-A90A-98DDA3E321AE}"/>
              </a:ext>
            </a:extLst>
          </p:cNvPr>
          <p:cNvSpPr>
            <a:spLocks noGrp="1" noChangeArrowheads="1"/>
          </p:cNvSpPr>
          <p:nvPr>
            <p:ph type="title" idx="4294967295"/>
          </p:nvPr>
        </p:nvSpPr>
        <p:spPr/>
        <p:txBody>
          <a:bodyPr/>
          <a:lstStyle/>
          <a:p>
            <a:pPr eaLnBrk="1" hangingPunct="1"/>
            <a:r>
              <a:rPr lang="en-GB" altLang="en-US"/>
              <a:t>Objectives</a:t>
            </a:r>
          </a:p>
        </p:txBody>
      </p:sp>
      <p:sp>
        <p:nvSpPr>
          <p:cNvPr id="99331" name="Rectangle 3">
            <a:extLst>
              <a:ext uri="{FF2B5EF4-FFF2-40B4-BE49-F238E27FC236}">
                <a16:creationId xmlns:a16="http://schemas.microsoft.com/office/drawing/2014/main" id="{6C7DD86C-84DE-DE4B-B8E2-50706F3F3BFC}"/>
              </a:ext>
            </a:extLst>
          </p:cNvPr>
          <p:cNvSpPr>
            <a:spLocks noGrp="1" noChangeArrowheads="1"/>
          </p:cNvSpPr>
          <p:nvPr>
            <p:ph idx="4294967295"/>
          </p:nvPr>
        </p:nvSpPr>
        <p:spPr>
          <a:xfrm>
            <a:off x="1494235" y="1383506"/>
            <a:ext cx="6155531" cy="2214563"/>
          </a:xfrm>
        </p:spPr>
        <p:txBody>
          <a:bodyPr/>
          <a:lstStyle/>
          <a:p>
            <a:pPr marL="403622" lvl="1" indent="-269081">
              <a:buClr>
                <a:srgbClr val="934C74"/>
              </a:buClr>
              <a:buNone/>
            </a:pPr>
            <a:endParaRPr lang="en-GB" altLang="en-US" sz="2100"/>
          </a:p>
          <a:p>
            <a:pPr marL="403622" lvl="1" indent="-269081">
              <a:buClr>
                <a:srgbClr val="934C74"/>
              </a:buClr>
            </a:pPr>
            <a:r>
              <a:rPr lang="en-GB" altLang="en-US" sz="2100"/>
              <a:t>Explain the effects of balanced and unbalanced forces in unfamiliar situations.</a:t>
            </a:r>
          </a:p>
        </p:txBody>
      </p:sp>
      <p:sp>
        <p:nvSpPr>
          <p:cNvPr id="99332" name="Rectangle 5">
            <a:extLst>
              <a:ext uri="{FF2B5EF4-FFF2-40B4-BE49-F238E27FC236}">
                <a16:creationId xmlns:a16="http://schemas.microsoft.com/office/drawing/2014/main" id="{0F3A78A6-7212-494C-B7B5-C78D169B495F}"/>
              </a:ext>
            </a:extLst>
          </p:cNvPr>
          <p:cNvSpPr txBox="1">
            <a:spLocks noGrp="1" noChangeArrowheads="1"/>
          </p:cNvSpPr>
          <p:nvPr/>
        </p:nvSpPr>
        <p:spPr bwMode="white">
          <a:xfrm>
            <a:off x="1494235" y="4893469"/>
            <a:ext cx="6155531" cy="216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GB" altLang="en-US" sz="750">
                <a:solidFill>
                  <a:srgbClr val="FFFFFF"/>
                </a:solidFill>
              </a:rPr>
              <a:t>© Pearson Education Ltd 2014. Copying permitted for purchasing institution only.  This material is not copyright free.</a:t>
            </a:r>
          </a:p>
        </p:txBody>
      </p:sp>
    </p:spTree>
    <p:extLst>
      <p:ext uri="{BB962C8B-B14F-4D97-AF65-F5344CB8AC3E}">
        <p14:creationId xmlns:p14="http://schemas.microsoft.com/office/powerpoint/2010/main" val="1393204988"/>
      </p:ext>
    </p:extLst>
  </p:cSld>
  <p:clrMapOvr>
    <a:masterClrMapping/>
  </p:clrMapOvr>
  <p:transition>
    <p:sndAc>
      <p:stSnd>
        <p:snd r:embed="rId2" name="click.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99331">
                                            <p:txEl>
                                              <p:pRg st="1" end="1"/>
                                            </p:txEl>
                                          </p:spTgt>
                                        </p:tgtEl>
                                        <p:attrNameLst>
                                          <p:attrName>style.visibility</p:attrName>
                                        </p:attrNameLst>
                                      </p:cBhvr>
                                      <p:to>
                                        <p:strVal val="visible"/>
                                      </p:to>
                                    </p:set>
                                    <p:animEffect transition="in" filter="fade">
                                      <p:cBhvr>
                                        <p:cTn id="7" dur="500"/>
                                        <p:tgtEl>
                                          <p:spTgt spid="9933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7" name="Title 9">
            <a:extLst>
              <a:ext uri="{FF2B5EF4-FFF2-40B4-BE49-F238E27FC236}">
                <a16:creationId xmlns:a16="http://schemas.microsoft.com/office/drawing/2014/main" id="{F67A8932-55FA-1644-908A-CB3D1D7D5BB6}"/>
              </a:ext>
            </a:extLst>
          </p:cNvPr>
          <p:cNvSpPr>
            <a:spLocks noGrp="1"/>
          </p:cNvSpPr>
          <p:nvPr>
            <p:ph type="ctrTitle"/>
          </p:nvPr>
        </p:nvSpPr>
        <p:spPr/>
        <p:txBody>
          <a:bodyPr/>
          <a:lstStyle/>
          <a:p>
            <a:r>
              <a:rPr lang="en-GB" altLang="en-US"/>
              <a:t>Thinking skills</a:t>
            </a:r>
          </a:p>
        </p:txBody>
      </p:sp>
      <p:sp>
        <p:nvSpPr>
          <p:cNvPr id="55298" name="Subtitle 10">
            <a:extLst>
              <a:ext uri="{FF2B5EF4-FFF2-40B4-BE49-F238E27FC236}">
                <a16:creationId xmlns:a16="http://schemas.microsoft.com/office/drawing/2014/main" id="{F38D9D8A-2477-2A46-A8B3-498C9B62E7DE}"/>
              </a:ext>
            </a:extLst>
          </p:cNvPr>
          <p:cNvSpPr>
            <a:spLocks noGrp="1"/>
          </p:cNvSpPr>
          <p:nvPr>
            <p:ph type="subTitle" idx="1"/>
          </p:nvPr>
        </p:nvSpPr>
        <p:spPr/>
        <p:txBody>
          <a:bodyPr/>
          <a:lstStyle/>
          <a:p>
            <a:r>
              <a:rPr lang="en-GB" altLang="en-US" sz="2700"/>
              <a:t>Balanced and unbalanced forces</a:t>
            </a:r>
            <a:endParaRPr lang="en-US" altLang="en-US" sz="2700"/>
          </a:p>
        </p:txBody>
      </p:sp>
      <p:sp>
        <p:nvSpPr>
          <p:cNvPr id="55299" name="Rectangle 5">
            <a:extLst>
              <a:ext uri="{FF2B5EF4-FFF2-40B4-BE49-F238E27FC236}">
                <a16:creationId xmlns:a16="http://schemas.microsoft.com/office/drawing/2014/main" id="{1D0D6743-C2E3-2E48-B40C-263B4445C764}"/>
              </a:ext>
            </a:extLst>
          </p:cNvPr>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557213" indent="-214313">
              <a:defRPr>
                <a:solidFill>
                  <a:schemeClr val="tx1"/>
                </a:solidFill>
                <a:latin typeface="Arial" panose="020B0604020202020204" pitchFamily="34" charset="0"/>
                <a:cs typeface="Arial" panose="020B0604020202020204" pitchFamily="34" charset="0"/>
              </a:defRPr>
            </a:lvl2pPr>
            <a:lvl3pPr marL="857250" indent="-171450">
              <a:defRPr>
                <a:solidFill>
                  <a:schemeClr val="tx1"/>
                </a:solidFill>
                <a:latin typeface="Arial" panose="020B0604020202020204" pitchFamily="34" charset="0"/>
                <a:cs typeface="Arial" panose="020B0604020202020204" pitchFamily="34" charset="0"/>
              </a:defRPr>
            </a:lvl3pPr>
            <a:lvl4pPr marL="1200150" indent="-171450">
              <a:defRPr>
                <a:solidFill>
                  <a:schemeClr val="tx1"/>
                </a:solidFill>
                <a:latin typeface="Arial" panose="020B0604020202020204" pitchFamily="34" charset="0"/>
                <a:cs typeface="Arial" panose="020B0604020202020204" pitchFamily="34" charset="0"/>
              </a:defRPr>
            </a:lvl4pPr>
            <a:lvl5pPr marL="1543050" indent="-171450">
              <a:defRPr>
                <a:solidFill>
                  <a:schemeClr val="tx1"/>
                </a:solidFill>
                <a:latin typeface="Arial" panose="020B0604020202020204" pitchFamily="34" charset="0"/>
                <a:cs typeface="Arial" panose="020B0604020202020204" pitchFamily="34" charset="0"/>
              </a:defRPr>
            </a:lvl5pPr>
            <a:lvl6pPr marL="1885950" indent="-17145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228850" indent="-17145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2571750" indent="-17145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2914650" indent="-17145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r>
              <a:rPr lang="en-GB" altLang="en-US">
                <a:solidFill>
                  <a:srgbClr val="FFFFFF"/>
                </a:solidFill>
              </a:rPr>
              <a:t>© Pearson Education Ltd 2014. Copying permitted for purchasing institution only.  This material is not copyright free.</a:t>
            </a:r>
          </a:p>
        </p:txBody>
      </p:sp>
    </p:spTree>
    <p:extLst>
      <p:ext uri="{BB962C8B-B14F-4D97-AF65-F5344CB8AC3E}">
        <p14:creationId xmlns:p14="http://schemas.microsoft.com/office/powerpoint/2010/main" val="4006765772"/>
      </p:ext>
    </p:extLst>
  </p:cSld>
  <p:clrMapOvr>
    <a:masterClrMapping/>
  </p:clrMapOvr>
  <p:transition>
    <p:sndAc>
      <p:stSnd>
        <p:snd r:embed="rId2" name="click.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55298">
                                            <p:txEl>
                                              <p:pRg st="0" end="0"/>
                                            </p:txEl>
                                          </p:spTgt>
                                        </p:tgtEl>
                                        <p:attrNameLst>
                                          <p:attrName>style.visibility</p:attrName>
                                        </p:attrNameLst>
                                      </p:cBhvr>
                                      <p:to>
                                        <p:strVal val="visible"/>
                                      </p:to>
                                    </p:set>
                                    <p:animEffect transition="in" filter="fade">
                                      <p:cBhvr>
                                        <p:cTn id="7" dur="500"/>
                                        <p:tgtEl>
                                          <p:spTgt spid="5529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8" name="Rectangle 5">
            <a:extLst>
              <a:ext uri="{FF2B5EF4-FFF2-40B4-BE49-F238E27FC236}">
                <a16:creationId xmlns:a16="http://schemas.microsoft.com/office/drawing/2014/main" id="{12417299-04A5-C140-9F79-89D293589118}"/>
              </a:ext>
            </a:extLst>
          </p:cNvPr>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557213" indent="-214313">
              <a:defRPr>
                <a:solidFill>
                  <a:schemeClr val="tx1"/>
                </a:solidFill>
                <a:latin typeface="Arial" panose="020B0604020202020204" pitchFamily="34" charset="0"/>
                <a:cs typeface="Arial" panose="020B0604020202020204" pitchFamily="34" charset="0"/>
              </a:defRPr>
            </a:lvl2pPr>
            <a:lvl3pPr marL="857250" indent="-171450">
              <a:defRPr>
                <a:solidFill>
                  <a:schemeClr val="tx1"/>
                </a:solidFill>
                <a:latin typeface="Arial" panose="020B0604020202020204" pitchFamily="34" charset="0"/>
                <a:cs typeface="Arial" panose="020B0604020202020204" pitchFamily="34" charset="0"/>
              </a:defRPr>
            </a:lvl3pPr>
            <a:lvl4pPr marL="1200150" indent="-171450">
              <a:defRPr>
                <a:solidFill>
                  <a:schemeClr val="tx1"/>
                </a:solidFill>
                <a:latin typeface="Arial" panose="020B0604020202020204" pitchFamily="34" charset="0"/>
                <a:cs typeface="Arial" panose="020B0604020202020204" pitchFamily="34" charset="0"/>
              </a:defRPr>
            </a:lvl4pPr>
            <a:lvl5pPr marL="1543050" indent="-171450">
              <a:defRPr>
                <a:solidFill>
                  <a:schemeClr val="tx1"/>
                </a:solidFill>
                <a:latin typeface="Arial" panose="020B0604020202020204" pitchFamily="34" charset="0"/>
                <a:cs typeface="Arial" panose="020B0604020202020204" pitchFamily="34" charset="0"/>
              </a:defRPr>
            </a:lvl5pPr>
            <a:lvl6pPr marL="1885950" indent="-17145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228850" indent="-17145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2571750" indent="-17145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2914650" indent="-17145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r>
              <a:rPr lang="en-GB" altLang="en-US">
                <a:solidFill>
                  <a:srgbClr val="FFFFFF"/>
                </a:solidFill>
              </a:rPr>
              <a:t>© Pearson Education Ltd 2014. Copying permitted for purchasing institution only.  This material is not copyright free.</a:t>
            </a:r>
          </a:p>
        </p:txBody>
      </p:sp>
      <p:sp>
        <p:nvSpPr>
          <p:cNvPr id="60423" name="AutoShape 6">
            <a:hlinkClick r:id="rId2" action="ppaction://hlinksldjump" highlightClick="1"/>
            <a:extLst>
              <a:ext uri="{FF2B5EF4-FFF2-40B4-BE49-F238E27FC236}">
                <a16:creationId xmlns:a16="http://schemas.microsoft.com/office/drawing/2014/main" id="{541E8887-3C25-DC46-8C29-3307552A4929}"/>
              </a:ext>
            </a:extLst>
          </p:cNvPr>
          <p:cNvSpPr>
            <a:spLocks noChangeArrowheads="1"/>
          </p:cNvSpPr>
          <p:nvPr/>
        </p:nvSpPr>
        <p:spPr bwMode="auto">
          <a:xfrm>
            <a:off x="6192442" y="4245769"/>
            <a:ext cx="1591865" cy="403622"/>
          </a:xfrm>
          <a:prstGeom prst="actionButtonBlank">
            <a:avLst/>
          </a:prstGeom>
          <a:solidFill>
            <a:srgbClr val="934C7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GB" altLang="en-US">
                <a:solidFill>
                  <a:srgbClr val="FFFFFF"/>
                </a:solidFill>
              </a:rPr>
              <a:t>Next question</a:t>
            </a:r>
          </a:p>
        </p:txBody>
      </p:sp>
      <p:sp>
        <p:nvSpPr>
          <p:cNvPr id="60424" name="AutoShape 6">
            <a:hlinkClick r:id="" action="ppaction://hlinkshowjump?jump=nextslide" highlightClick="1"/>
            <a:extLst>
              <a:ext uri="{FF2B5EF4-FFF2-40B4-BE49-F238E27FC236}">
                <a16:creationId xmlns:a16="http://schemas.microsoft.com/office/drawing/2014/main" id="{04063AE6-C3CF-4645-AE53-0E95D03322E6}"/>
              </a:ext>
            </a:extLst>
          </p:cNvPr>
          <p:cNvSpPr>
            <a:spLocks noChangeArrowheads="1"/>
          </p:cNvSpPr>
          <p:nvPr/>
        </p:nvSpPr>
        <p:spPr bwMode="auto">
          <a:xfrm>
            <a:off x="6192442" y="3706416"/>
            <a:ext cx="1591865" cy="403622"/>
          </a:xfrm>
          <a:prstGeom prst="actionButtonBlank">
            <a:avLst/>
          </a:prstGeom>
          <a:solidFill>
            <a:srgbClr val="934C7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GB" altLang="en-US">
                <a:solidFill>
                  <a:srgbClr val="FFFFFF"/>
                </a:solidFill>
              </a:rPr>
              <a:t>Possible answers</a:t>
            </a:r>
          </a:p>
        </p:txBody>
      </p:sp>
      <p:sp>
        <p:nvSpPr>
          <p:cNvPr id="60433" name="Rectangle 4">
            <a:extLst>
              <a:ext uri="{FF2B5EF4-FFF2-40B4-BE49-F238E27FC236}">
                <a16:creationId xmlns:a16="http://schemas.microsoft.com/office/drawing/2014/main" id="{E0340E40-5871-BB4C-86CC-DDA5EC21593F}"/>
              </a:ext>
            </a:extLst>
          </p:cNvPr>
          <p:cNvSpPr>
            <a:spLocks noChangeArrowheads="1"/>
          </p:cNvSpPr>
          <p:nvPr/>
        </p:nvSpPr>
        <p:spPr bwMode="auto">
          <a:xfrm>
            <a:off x="1494235" y="627460"/>
            <a:ext cx="6172200" cy="540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b="1">
                <a:solidFill>
                  <a:schemeClr val="tx1"/>
                </a:solidFill>
                <a:latin typeface="Arial" panose="020B0604020202020204" pitchFamily="34" charset="0"/>
              </a:defRPr>
            </a:lvl1pPr>
            <a:lvl2pPr eaLnBrk="0" hangingPunct="0">
              <a:defRPr sz="2400" b="1">
                <a:solidFill>
                  <a:schemeClr val="tx1"/>
                </a:solidFill>
                <a:latin typeface="Arial" panose="020B0604020202020204" pitchFamily="34" charset="0"/>
              </a:defRPr>
            </a:lvl2pPr>
            <a:lvl3pPr eaLnBrk="0" hangingPunct="0">
              <a:defRPr sz="2400" b="1">
                <a:solidFill>
                  <a:schemeClr val="tx1"/>
                </a:solidFill>
                <a:latin typeface="Arial" panose="020B0604020202020204" pitchFamily="34" charset="0"/>
              </a:defRPr>
            </a:lvl3pPr>
            <a:lvl4pPr eaLnBrk="0" hangingPunct="0">
              <a:defRPr sz="2400" b="1">
                <a:solidFill>
                  <a:schemeClr val="tx1"/>
                </a:solidFill>
                <a:latin typeface="Arial" panose="020B0604020202020204" pitchFamily="34" charset="0"/>
              </a:defRPr>
            </a:lvl4pPr>
            <a:lvl5pPr eaLnBrk="0" hangingPunct="0">
              <a:defRPr sz="2400" b="1">
                <a:solidFill>
                  <a:schemeClr val="tx1"/>
                </a:solidFill>
                <a:latin typeface="Arial" panose="020B0604020202020204" pitchFamily="34" charset="0"/>
              </a:defRPr>
            </a:lvl5pPr>
            <a:lvl6pPr marL="457200" eaLnBrk="0" fontAlgn="base" hangingPunct="0">
              <a:spcBef>
                <a:spcPct val="0"/>
              </a:spcBef>
              <a:spcAft>
                <a:spcPct val="0"/>
              </a:spcAft>
              <a:defRPr sz="2400" b="1">
                <a:solidFill>
                  <a:schemeClr val="tx1"/>
                </a:solidFill>
                <a:latin typeface="Arial" panose="020B0604020202020204" pitchFamily="34" charset="0"/>
              </a:defRPr>
            </a:lvl6pPr>
            <a:lvl7pPr marL="914400" eaLnBrk="0" fontAlgn="base" hangingPunct="0">
              <a:spcBef>
                <a:spcPct val="0"/>
              </a:spcBef>
              <a:spcAft>
                <a:spcPct val="0"/>
              </a:spcAft>
              <a:defRPr sz="2400" b="1">
                <a:solidFill>
                  <a:schemeClr val="tx1"/>
                </a:solidFill>
                <a:latin typeface="Arial" panose="020B0604020202020204" pitchFamily="34" charset="0"/>
              </a:defRPr>
            </a:lvl7pPr>
            <a:lvl8pPr marL="1371600" eaLnBrk="0" fontAlgn="base" hangingPunct="0">
              <a:spcBef>
                <a:spcPct val="0"/>
              </a:spcBef>
              <a:spcAft>
                <a:spcPct val="0"/>
              </a:spcAft>
              <a:defRPr sz="2400" b="1">
                <a:solidFill>
                  <a:schemeClr val="tx1"/>
                </a:solidFill>
                <a:latin typeface="Arial" panose="020B0604020202020204" pitchFamily="34" charset="0"/>
              </a:defRPr>
            </a:lvl8pPr>
            <a:lvl9pPr marL="1828800" eaLnBrk="0" fontAlgn="base" hangingPunct="0">
              <a:spcBef>
                <a:spcPct val="0"/>
              </a:spcBef>
              <a:spcAft>
                <a:spcPct val="0"/>
              </a:spcAft>
              <a:defRPr sz="2400" b="1">
                <a:solidFill>
                  <a:schemeClr val="tx1"/>
                </a:solidFill>
                <a:latin typeface="Arial" panose="020B0604020202020204" pitchFamily="34" charset="0"/>
              </a:defRPr>
            </a:lvl9pPr>
          </a:lstStyle>
          <a:p>
            <a:pPr eaLnBrk="1" fontAlgn="base" hangingPunct="1">
              <a:spcBef>
                <a:spcPct val="0"/>
              </a:spcBef>
              <a:spcAft>
                <a:spcPct val="0"/>
              </a:spcAft>
            </a:pPr>
            <a:r>
              <a:rPr lang="en-GB" altLang="en-US" sz="1800">
                <a:solidFill>
                  <a:srgbClr val="000000"/>
                </a:solidFill>
                <a:cs typeface="Arial" panose="020B0604020202020204" pitchFamily="34" charset="0"/>
              </a:rPr>
              <a:t>Consider any questions which might have the following answer:</a:t>
            </a:r>
          </a:p>
        </p:txBody>
      </p:sp>
      <p:sp>
        <p:nvSpPr>
          <p:cNvPr id="60434" name="Content Placeholder 5">
            <a:extLst>
              <a:ext uri="{FF2B5EF4-FFF2-40B4-BE49-F238E27FC236}">
                <a16:creationId xmlns:a16="http://schemas.microsoft.com/office/drawing/2014/main" id="{5FA1E350-8911-D04F-8C56-39692E63778A}"/>
              </a:ext>
            </a:extLst>
          </p:cNvPr>
          <p:cNvSpPr>
            <a:spLocks/>
          </p:cNvSpPr>
          <p:nvPr/>
        </p:nvSpPr>
        <p:spPr bwMode="auto">
          <a:xfrm>
            <a:off x="1494235" y="1214438"/>
            <a:ext cx="61555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44500" eaLnBrk="0" hangingPunct="0">
              <a:spcBef>
                <a:spcPct val="20000"/>
              </a:spcBef>
              <a:buFont typeface="Wingdings" pitchFamily="2" charset="2"/>
              <a:defRPr sz="2400">
                <a:solidFill>
                  <a:srgbClr val="934C74"/>
                </a:solidFill>
                <a:latin typeface="Arial" panose="020B0604020202020204" pitchFamily="34" charset="0"/>
              </a:defRPr>
            </a:lvl1pPr>
            <a:lvl2pPr marL="742950" indent="-285750" eaLnBrk="0" hangingPunct="0">
              <a:spcBef>
                <a:spcPct val="20000"/>
              </a:spcBef>
              <a:buFont typeface="Wingdings" pitchFamily="2" charset="2"/>
              <a:buChar char="§"/>
              <a:defRPr sz="2400">
                <a:solidFill>
                  <a:srgbClr val="934C74"/>
                </a:solidFill>
                <a:latin typeface="Arial" panose="020B0604020202020204" pitchFamily="34" charset="0"/>
              </a:defRPr>
            </a:lvl2pPr>
            <a:lvl3pPr marL="1143000" indent="-228600" eaLnBrk="0" hangingPunct="0">
              <a:spcBef>
                <a:spcPct val="20000"/>
              </a:spcBef>
              <a:buFont typeface="Wingdings" pitchFamily="2" charset="2"/>
              <a:buChar char="§"/>
              <a:defRPr sz="2400">
                <a:solidFill>
                  <a:srgbClr val="934C74"/>
                </a:solidFill>
                <a:latin typeface="Arial" panose="020B0604020202020204" pitchFamily="34" charset="0"/>
              </a:defRPr>
            </a:lvl3pPr>
            <a:lvl4pPr marL="1600200" indent="-228600" eaLnBrk="0" hangingPunct="0">
              <a:spcBef>
                <a:spcPct val="20000"/>
              </a:spcBef>
              <a:buFont typeface="Wingdings" pitchFamily="2" charset="2"/>
              <a:buChar char="§"/>
              <a:defRPr sz="2400">
                <a:solidFill>
                  <a:srgbClr val="934C74"/>
                </a:solidFill>
                <a:latin typeface="Arial" panose="020B0604020202020204" pitchFamily="34" charset="0"/>
              </a:defRPr>
            </a:lvl4pPr>
            <a:lvl5pPr marL="2057400" indent="-228600" eaLnBrk="0" hangingPunct="0">
              <a:spcBef>
                <a:spcPct val="20000"/>
              </a:spcBef>
              <a:buFont typeface="Wingdings" pitchFamily="2" charset="2"/>
              <a:buChar char="»"/>
              <a:defRPr sz="2400">
                <a:solidFill>
                  <a:srgbClr val="934C74"/>
                </a:solidFill>
                <a:latin typeface="Arial" panose="020B0604020202020204" pitchFamily="34" charset="0"/>
              </a:defRPr>
            </a:lvl5pPr>
            <a:lvl6pPr marL="2514600" indent="-228600" eaLnBrk="0" fontAlgn="base" hangingPunct="0">
              <a:spcBef>
                <a:spcPct val="20000"/>
              </a:spcBef>
              <a:spcAft>
                <a:spcPct val="0"/>
              </a:spcAft>
              <a:buFont typeface="Wingdings" pitchFamily="2" charset="2"/>
              <a:buChar char="»"/>
              <a:defRPr sz="2400">
                <a:solidFill>
                  <a:srgbClr val="934C74"/>
                </a:solidFill>
                <a:latin typeface="Arial" panose="020B0604020202020204" pitchFamily="34" charset="0"/>
              </a:defRPr>
            </a:lvl6pPr>
            <a:lvl7pPr marL="2971800" indent="-228600" eaLnBrk="0" fontAlgn="base" hangingPunct="0">
              <a:spcBef>
                <a:spcPct val="20000"/>
              </a:spcBef>
              <a:spcAft>
                <a:spcPct val="0"/>
              </a:spcAft>
              <a:buFont typeface="Wingdings" pitchFamily="2" charset="2"/>
              <a:buChar char="»"/>
              <a:defRPr sz="2400">
                <a:solidFill>
                  <a:srgbClr val="934C74"/>
                </a:solidFill>
                <a:latin typeface="Arial" panose="020B0604020202020204" pitchFamily="34" charset="0"/>
              </a:defRPr>
            </a:lvl7pPr>
            <a:lvl8pPr marL="3429000" indent="-228600" eaLnBrk="0" fontAlgn="base" hangingPunct="0">
              <a:spcBef>
                <a:spcPct val="20000"/>
              </a:spcBef>
              <a:spcAft>
                <a:spcPct val="0"/>
              </a:spcAft>
              <a:buFont typeface="Wingdings" pitchFamily="2" charset="2"/>
              <a:buChar char="»"/>
              <a:defRPr sz="2400">
                <a:solidFill>
                  <a:srgbClr val="934C74"/>
                </a:solidFill>
                <a:latin typeface="Arial" panose="020B0604020202020204" pitchFamily="34" charset="0"/>
              </a:defRPr>
            </a:lvl8pPr>
            <a:lvl9pPr marL="3886200" indent="-228600" eaLnBrk="0" fontAlgn="base" hangingPunct="0">
              <a:spcBef>
                <a:spcPct val="20000"/>
              </a:spcBef>
              <a:spcAft>
                <a:spcPct val="0"/>
              </a:spcAft>
              <a:buFont typeface="Wingdings" pitchFamily="2" charset="2"/>
              <a:buChar char="»"/>
              <a:defRPr sz="2400">
                <a:solidFill>
                  <a:srgbClr val="934C74"/>
                </a:solidFill>
                <a:latin typeface="Arial" panose="020B0604020202020204" pitchFamily="34" charset="0"/>
              </a:defRPr>
            </a:lvl9pPr>
          </a:lstStyle>
          <a:p>
            <a:pPr marL="333375" fontAlgn="base">
              <a:spcAft>
                <a:spcPct val="0"/>
              </a:spcAft>
            </a:pPr>
            <a:r>
              <a:rPr lang="en-GB" altLang="en-US" sz="1800">
                <a:cs typeface="Arial" panose="020B0604020202020204" pitchFamily="34" charset="0"/>
              </a:rPr>
              <a:t>It will speed up.</a:t>
            </a:r>
          </a:p>
        </p:txBody>
      </p:sp>
    </p:spTree>
    <p:extLst>
      <p:ext uri="{BB962C8B-B14F-4D97-AF65-F5344CB8AC3E}">
        <p14:creationId xmlns:p14="http://schemas.microsoft.com/office/powerpoint/2010/main" val="285852684"/>
      </p:ext>
    </p:extLst>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60434">
                                            <p:txEl>
                                              <p:pRg st="0" end="0"/>
                                            </p:txEl>
                                          </p:spTgt>
                                        </p:tgtEl>
                                        <p:attrNameLst>
                                          <p:attrName>style.visibility</p:attrName>
                                        </p:attrNameLst>
                                      </p:cBhvr>
                                      <p:to>
                                        <p:strVal val="visible"/>
                                      </p:to>
                                    </p:set>
                                    <p:animEffect transition="in" filter="fade">
                                      <p:cBhvr>
                                        <p:cTn id="7" dur="500"/>
                                        <p:tgtEl>
                                          <p:spTgt spid="6043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8307" name="Rectangle 5">
            <a:extLst>
              <a:ext uri="{FF2B5EF4-FFF2-40B4-BE49-F238E27FC236}">
                <a16:creationId xmlns:a16="http://schemas.microsoft.com/office/drawing/2014/main" id="{1A4ADC2B-9D13-7244-B5F8-E534B8EC1FE4}"/>
              </a:ext>
            </a:extLst>
          </p:cNvPr>
          <p:cNvSpPr txBox="1">
            <a:spLocks noGrp="1" noChangeArrowheads="1"/>
          </p:cNvSpPr>
          <p:nvPr/>
        </p:nvSpPr>
        <p:spPr bwMode="white">
          <a:xfrm>
            <a:off x="1494235" y="4893469"/>
            <a:ext cx="6155531" cy="216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GB" altLang="en-US" sz="750">
                <a:solidFill>
                  <a:srgbClr val="FFFFFF"/>
                </a:solidFill>
              </a:rPr>
              <a:t>© Pearson Education Ltd 2014. Copying permitted for purchasing institution only.  This material is not copyright free.</a:t>
            </a:r>
          </a:p>
        </p:txBody>
      </p:sp>
      <p:sp>
        <p:nvSpPr>
          <p:cNvPr id="98310" name="AutoShape 6">
            <a:hlinkClick r:id="" action="ppaction://hlinkshowjump?jump=nextslide" highlightClick="1"/>
            <a:extLst>
              <a:ext uri="{FF2B5EF4-FFF2-40B4-BE49-F238E27FC236}">
                <a16:creationId xmlns:a16="http://schemas.microsoft.com/office/drawing/2014/main" id="{AB9D8C71-F451-7843-9229-2EE7B22D22EB}"/>
              </a:ext>
            </a:extLst>
          </p:cNvPr>
          <p:cNvSpPr>
            <a:spLocks noChangeArrowheads="1"/>
          </p:cNvSpPr>
          <p:nvPr/>
        </p:nvSpPr>
        <p:spPr bwMode="auto">
          <a:xfrm>
            <a:off x="6192442" y="4245769"/>
            <a:ext cx="1591865" cy="403622"/>
          </a:xfrm>
          <a:prstGeom prst="actionButtonBlank">
            <a:avLst/>
          </a:prstGeom>
          <a:solidFill>
            <a:srgbClr val="934C7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GB" altLang="en-US">
                <a:solidFill>
                  <a:srgbClr val="FFFFFF"/>
                </a:solidFill>
              </a:rPr>
              <a:t>Next question</a:t>
            </a:r>
          </a:p>
        </p:txBody>
      </p:sp>
      <p:sp>
        <p:nvSpPr>
          <p:cNvPr id="98311" name="AutoShape 6">
            <a:hlinkClick r:id="" action="ppaction://noaction" highlightClick="1"/>
            <a:extLst>
              <a:ext uri="{FF2B5EF4-FFF2-40B4-BE49-F238E27FC236}">
                <a16:creationId xmlns:a16="http://schemas.microsoft.com/office/drawing/2014/main" id="{194E535E-1855-004A-8B25-4201DF103EDA}"/>
              </a:ext>
            </a:extLst>
          </p:cNvPr>
          <p:cNvSpPr>
            <a:spLocks noChangeArrowheads="1"/>
          </p:cNvSpPr>
          <p:nvPr/>
        </p:nvSpPr>
        <p:spPr bwMode="auto">
          <a:xfrm>
            <a:off x="6192442" y="3706416"/>
            <a:ext cx="1591865" cy="403622"/>
          </a:xfrm>
          <a:prstGeom prst="actionButtonBlank">
            <a:avLst/>
          </a:prstGeom>
          <a:solidFill>
            <a:srgbClr val="934C7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GB" altLang="en-US">
                <a:solidFill>
                  <a:srgbClr val="FFFFFF"/>
                </a:solidFill>
              </a:rPr>
              <a:t>Possible answers</a:t>
            </a:r>
          </a:p>
        </p:txBody>
      </p:sp>
      <p:sp>
        <p:nvSpPr>
          <p:cNvPr id="98324" name="Rectangle 4">
            <a:extLst>
              <a:ext uri="{FF2B5EF4-FFF2-40B4-BE49-F238E27FC236}">
                <a16:creationId xmlns:a16="http://schemas.microsoft.com/office/drawing/2014/main" id="{EAE8FDC1-C4AD-CF4B-AF55-0199C412F320}"/>
              </a:ext>
            </a:extLst>
          </p:cNvPr>
          <p:cNvSpPr>
            <a:spLocks noChangeArrowheads="1"/>
          </p:cNvSpPr>
          <p:nvPr/>
        </p:nvSpPr>
        <p:spPr bwMode="auto">
          <a:xfrm>
            <a:off x="1494235" y="627460"/>
            <a:ext cx="6172200" cy="540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b="1">
                <a:solidFill>
                  <a:schemeClr val="tx1"/>
                </a:solidFill>
                <a:latin typeface="Arial" panose="020B0604020202020204" pitchFamily="34" charset="0"/>
              </a:defRPr>
            </a:lvl1pPr>
            <a:lvl2pPr eaLnBrk="0" hangingPunct="0">
              <a:defRPr sz="2400" b="1">
                <a:solidFill>
                  <a:schemeClr val="tx1"/>
                </a:solidFill>
                <a:latin typeface="Arial" panose="020B0604020202020204" pitchFamily="34" charset="0"/>
              </a:defRPr>
            </a:lvl2pPr>
            <a:lvl3pPr eaLnBrk="0" hangingPunct="0">
              <a:defRPr sz="2400" b="1">
                <a:solidFill>
                  <a:schemeClr val="tx1"/>
                </a:solidFill>
                <a:latin typeface="Arial" panose="020B0604020202020204" pitchFamily="34" charset="0"/>
              </a:defRPr>
            </a:lvl3pPr>
            <a:lvl4pPr eaLnBrk="0" hangingPunct="0">
              <a:defRPr sz="2400" b="1">
                <a:solidFill>
                  <a:schemeClr val="tx1"/>
                </a:solidFill>
                <a:latin typeface="Arial" panose="020B0604020202020204" pitchFamily="34" charset="0"/>
              </a:defRPr>
            </a:lvl4pPr>
            <a:lvl5pPr eaLnBrk="0" hangingPunct="0">
              <a:defRPr sz="2400" b="1">
                <a:solidFill>
                  <a:schemeClr val="tx1"/>
                </a:solidFill>
                <a:latin typeface="Arial" panose="020B0604020202020204" pitchFamily="34" charset="0"/>
              </a:defRPr>
            </a:lvl5pPr>
            <a:lvl6pPr marL="457200" eaLnBrk="0" fontAlgn="base" hangingPunct="0">
              <a:spcBef>
                <a:spcPct val="0"/>
              </a:spcBef>
              <a:spcAft>
                <a:spcPct val="0"/>
              </a:spcAft>
              <a:defRPr sz="2400" b="1">
                <a:solidFill>
                  <a:schemeClr val="tx1"/>
                </a:solidFill>
                <a:latin typeface="Arial" panose="020B0604020202020204" pitchFamily="34" charset="0"/>
              </a:defRPr>
            </a:lvl6pPr>
            <a:lvl7pPr marL="914400" eaLnBrk="0" fontAlgn="base" hangingPunct="0">
              <a:spcBef>
                <a:spcPct val="0"/>
              </a:spcBef>
              <a:spcAft>
                <a:spcPct val="0"/>
              </a:spcAft>
              <a:defRPr sz="2400" b="1">
                <a:solidFill>
                  <a:schemeClr val="tx1"/>
                </a:solidFill>
                <a:latin typeface="Arial" panose="020B0604020202020204" pitchFamily="34" charset="0"/>
              </a:defRPr>
            </a:lvl7pPr>
            <a:lvl8pPr marL="1371600" eaLnBrk="0" fontAlgn="base" hangingPunct="0">
              <a:spcBef>
                <a:spcPct val="0"/>
              </a:spcBef>
              <a:spcAft>
                <a:spcPct val="0"/>
              </a:spcAft>
              <a:defRPr sz="2400" b="1">
                <a:solidFill>
                  <a:schemeClr val="tx1"/>
                </a:solidFill>
                <a:latin typeface="Arial" panose="020B0604020202020204" pitchFamily="34" charset="0"/>
              </a:defRPr>
            </a:lvl8pPr>
            <a:lvl9pPr marL="1828800" eaLnBrk="0" fontAlgn="base" hangingPunct="0">
              <a:spcBef>
                <a:spcPct val="0"/>
              </a:spcBef>
              <a:spcAft>
                <a:spcPct val="0"/>
              </a:spcAft>
              <a:defRPr sz="2400" b="1">
                <a:solidFill>
                  <a:schemeClr val="tx1"/>
                </a:solidFill>
                <a:latin typeface="Arial" panose="020B0604020202020204" pitchFamily="34" charset="0"/>
              </a:defRPr>
            </a:lvl9pPr>
          </a:lstStyle>
          <a:p>
            <a:pPr eaLnBrk="1" fontAlgn="base" hangingPunct="1">
              <a:spcBef>
                <a:spcPct val="0"/>
              </a:spcBef>
              <a:spcAft>
                <a:spcPct val="0"/>
              </a:spcAft>
            </a:pPr>
            <a:r>
              <a:rPr lang="en-GB" altLang="en-US" sz="1800">
                <a:solidFill>
                  <a:srgbClr val="000000"/>
                </a:solidFill>
                <a:cs typeface="Arial" panose="020B0604020202020204" pitchFamily="34" charset="0"/>
              </a:rPr>
              <a:t>Consider any questions which might have the following answer:</a:t>
            </a:r>
          </a:p>
        </p:txBody>
      </p:sp>
      <p:sp>
        <p:nvSpPr>
          <p:cNvPr id="98325" name="Content Placeholder 5">
            <a:extLst>
              <a:ext uri="{FF2B5EF4-FFF2-40B4-BE49-F238E27FC236}">
                <a16:creationId xmlns:a16="http://schemas.microsoft.com/office/drawing/2014/main" id="{88128259-49BF-6E45-BB4F-3B82BE8BB2EF}"/>
              </a:ext>
            </a:extLst>
          </p:cNvPr>
          <p:cNvSpPr>
            <a:spLocks/>
          </p:cNvSpPr>
          <p:nvPr/>
        </p:nvSpPr>
        <p:spPr bwMode="auto">
          <a:xfrm>
            <a:off x="1494235" y="1214438"/>
            <a:ext cx="61555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44500" eaLnBrk="0" hangingPunct="0">
              <a:spcBef>
                <a:spcPct val="20000"/>
              </a:spcBef>
              <a:buFont typeface="Wingdings" pitchFamily="2" charset="2"/>
              <a:defRPr sz="2400">
                <a:solidFill>
                  <a:srgbClr val="934C74"/>
                </a:solidFill>
                <a:latin typeface="Arial" panose="020B0604020202020204" pitchFamily="34" charset="0"/>
              </a:defRPr>
            </a:lvl1pPr>
            <a:lvl2pPr marL="742950" indent="-285750" eaLnBrk="0" hangingPunct="0">
              <a:spcBef>
                <a:spcPct val="20000"/>
              </a:spcBef>
              <a:buFont typeface="Wingdings" pitchFamily="2" charset="2"/>
              <a:buChar char="§"/>
              <a:defRPr sz="2400">
                <a:solidFill>
                  <a:srgbClr val="934C74"/>
                </a:solidFill>
                <a:latin typeface="Arial" panose="020B0604020202020204" pitchFamily="34" charset="0"/>
              </a:defRPr>
            </a:lvl2pPr>
            <a:lvl3pPr marL="1143000" indent="-228600" eaLnBrk="0" hangingPunct="0">
              <a:spcBef>
                <a:spcPct val="20000"/>
              </a:spcBef>
              <a:buFont typeface="Wingdings" pitchFamily="2" charset="2"/>
              <a:buChar char="§"/>
              <a:defRPr sz="2400">
                <a:solidFill>
                  <a:srgbClr val="934C74"/>
                </a:solidFill>
                <a:latin typeface="Arial" panose="020B0604020202020204" pitchFamily="34" charset="0"/>
              </a:defRPr>
            </a:lvl3pPr>
            <a:lvl4pPr marL="1600200" indent="-228600" eaLnBrk="0" hangingPunct="0">
              <a:spcBef>
                <a:spcPct val="20000"/>
              </a:spcBef>
              <a:buFont typeface="Wingdings" pitchFamily="2" charset="2"/>
              <a:buChar char="§"/>
              <a:defRPr sz="2400">
                <a:solidFill>
                  <a:srgbClr val="934C74"/>
                </a:solidFill>
                <a:latin typeface="Arial" panose="020B0604020202020204" pitchFamily="34" charset="0"/>
              </a:defRPr>
            </a:lvl4pPr>
            <a:lvl5pPr marL="2057400" indent="-228600" eaLnBrk="0" hangingPunct="0">
              <a:spcBef>
                <a:spcPct val="20000"/>
              </a:spcBef>
              <a:buFont typeface="Wingdings" pitchFamily="2" charset="2"/>
              <a:buChar char="»"/>
              <a:defRPr sz="2400">
                <a:solidFill>
                  <a:srgbClr val="934C74"/>
                </a:solidFill>
                <a:latin typeface="Arial" panose="020B0604020202020204" pitchFamily="34" charset="0"/>
              </a:defRPr>
            </a:lvl5pPr>
            <a:lvl6pPr marL="2514600" indent="-228600" eaLnBrk="0" fontAlgn="base" hangingPunct="0">
              <a:spcBef>
                <a:spcPct val="20000"/>
              </a:spcBef>
              <a:spcAft>
                <a:spcPct val="0"/>
              </a:spcAft>
              <a:buFont typeface="Wingdings" pitchFamily="2" charset="2"/>
              <a:buChar char="»"/>
              <a:defRPr sz="2400">
                <a:solidFill>
                  <a:srgbClr val="934C74"/>
                </a:solidFill>
                <a:latin typeface="Arial" panose="020B0604020202020204" pitchFamily="34" charset="0"/>
              </a:defRPr>
            </a:lvl6pPr>
            <a:lvl7pPr marL="2971800" indent="-228600" eaLnBrk="0" fontAlgn="base" hangingPunct="0">
              <a:spcBef>
                <a:spcPct val="20000"/>
              </a:spcBef>
              <a:spcAft>
                <a:spcPct val="0"/>
              </a:spcAft>
              <a:buFont typeface="Wingdings" pitchFamily="2" charset="2"/>
              <a:buChar char="»"/>
              <a:defRPr sz="2400">
                <a:solidFill>
                  <a:srgbClr val="934C74"/>
                </a:solidFill>
                <a:latin typeface="Arial" panose="020B0604020202020204" pitchFamily="34" charset="0"/>
              </a:defRPr>
            </a:lvl7pPr>
            <a:lvl8pPr marL="3429000" indent="-228600" eaLnBrk="0" fontAlgn="base" hangingPunct="0">
              <a:spcBef>
                <a:spcPct val="20000"/>
              </a:spcBef>
              <a:spcAft>
                <a:spcPct val="0"/>
              </a:spcAft>
              <a:buFont typeface="Wingdings" pitchFamily="2" charset="2"/>
              <a:buChar char="»"/>
              <a:defRPr sz="2400">
                <a:solidFill>
                  <a:srgbClr val="934C74"/>
                </a:solidFill>
                <a:latin typeface="Arial" panose="020B0604020202020204" pitchFamily="34" charset="0"/>
              </a:defRPr>
            </a:lvl8pPr>
            <a:lvl9pPr marL="3886200" indent="-228600" eaLnBrk="0" fontAlgn="base" hangingPunct="0">
              <a:spcBef>
                <a:spcPct val="20000"/>
              </a:spcBef>
              <a:spcAft>
                <a:spcPct val="0"/>
              </a:spcAft>
              <a:buFont typeface="Wingdings" pitchFamily="2" charset="2"/>
              <a:buChar char="»"/>
              <a:defRPr sz="2400">
                <a:solidFill>
                  <a:srgbClr val="934C74"/>
                </a:solidFill>
                <a:latin typeface="Arial" panose="020B0604020202020204" pitchFamily="34" charset="0"/>
              </a:defRPr>
            </a:lvl9pPr>
          </a:lstStyle>
          <a:p>
            <a:pPr marL="333375" fontAlgn="base">
              <a:spcAft>
                <a:spcPct val="0"/>
              </a:spcAft>
            </a:pPr>
            <a:r>
              <a:rPr lang="en-GB" altLang="en-US" sz="1800">
                <a:cs typeface="Arial" panose="020B0604020202020204" pitchFamily="34" charset="0"/>
              </a:rPr>
              <a:t>It will speed up.</a:t>
            </a:r>
          </a:p>
        </p:txBody>
      </p:sp>
      <p:sp>
        <p:nvSpPr>
          <p:cNvPr id="61443" name="Content Placeholder 5">
            <a:extLst>
              <a:ext uri="{FF2B5EF4-FFF2-40B4-BE49-F238E27FC236}">
                <a16:creationId xmlns:a16="http://schemas.microsoft.com/office/drawing/2014/main" id="{7BA80E9E-5FE8-A84D-AA52-E316392D58F5}"/>
              </a:ext>
            </a:extLst>
          </p:cNvPr>
          <p:cNvSpPr>
            <a:spLocks/>
          </p:cNvSpPr>
          <p:nvPr/>
        </p:nvSpPr>
        <p:spPr bwMode="auto">
          <a:xfrm>
            <a:off x="1494235" y="1734742"/>
            <a:ext cx="6155531" cy="1431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0850" indent="-450850" eaLnBrk="0" hangingPunct="0">
              <a:spcBef>
                <a:spcPct val="20000"/>
              </a:spcBef>
              <a:buFont typeface="Wingdings" pitchFamily="2" charset="2"/>
              <a:defRPr sz="2400">
                <a:solidFill>
                  <a:srgbClr val="934C74"/>
                </a:solidFill>
                <a:latin typeface="Arial" panose="020B0604020202020204" pitchFamily="34" charset="0"/>
              </a:defRPr>
            </a:lvl1pPr>
            <a:lvl2pPr marL="915988" indent="-285750" eaLnBrk="0" hangingPunct="0">
              <a:spcBef>
                <a:spcPct val="20000"/>
              </a:spcBef>
              <a:buFont typeface="Wingdings" pitchFamily="2" charset="2"/>
              <a:buChar char="§"/>
              <a:defRPr sz="2400">
                <a:solidFill>
                  <a:srgbClr val="934C74"/>
                </a:solidFill>
                <a:latin typeface="Arial" panose="020B0604020202020204" pitchFamily="34" charset="0"/>
              </a:defRPr>
            </a:lvl2pPr>
            <a:lvl3pPr marL="1323975" indent="-228600" eaLnBrk="0" hangingPunct="0">
              <a:spcBef>
                <a:spcPct val="20000"/>
              </a:spcBef>
              <a:buFont typeface="Wingdings" pitchFamily="2" charset="2"/>
              <a:buChar char="§"/>
              <a:defRPr sz="2400">
                <a:solidFill>
                  <a:srgbClr val="934C74"/>
                </a:solidFill>
                <a:latin typeface="Arial" panose="020B0604020202020204" pitchFamily="34" charset="0"/>
              </a:defRPr>
            </a:lvl3pPr>
            <a:lvl4pPr marL="1731963" indent="-228600" eaLnBrk="0" hangingPunct="0">
              <a:spcBef>
                <a:spcPct val="20000"/>
              </a:spcBef>
              <a:buFont typeface="Wingdings" pitchFamily="2" charset="2"/>
              <a:buChar char="§"/>
              <a:defRPr sz="2400">
                <a:solidFill>
                  <a:srgbClr val="934C74"/>
                </a:solidFill>
                <a:latin typeface="Arial" panose="020B0604020202020204" pitchFamily="34" charset="0"/>
              </a:defRPr>
            </a:lvl4pPr>
            <a:lvl5pPr marL="2139950" indent="-228600" eaLnBrk="0" hangingPunct="0">
              <a:spcBef>
                <a:spcPct val="20000"/>
              </a:spcBef>
              <a:buFont typeface="Wingdings" pitchFamily="2" charset="2"/>
              <a:buChar char="»"/>
              <a:defRPr sz="2400">
                <a:solidFill>
                  <a:srgbClr val="934C74"/>
                </a:solidFill>
                <a:latin typeface="Arial" panose="020B0604020202020204" pitchFamily="34" charset="0"/>
              </a:defRPr>
            </a:lvl5pPr>
            <a:lvl6pPr marL="2597150" indent="-228600" eaLnBrk="0" fontAlgn="base" hangingPunct="0">
              <a:spcBef>
                <a:spcPct val="20000"/>
              </a:spcBef>
              <a:spcAft>
                <a:spcPct val="0"/>
              </a:spcAft>
              <a:buFont typeface="Wingdings" pitchFamily="2" charset="2"/>
              <a:buChar char="»"/>
              <a:defRPr sz="2400">
                <a:solidFill>
                  <a:srgbClr val="934C74"/>
                </a:solidFill>
                <a:latin typeface="Arial" panose="020B0604020202020204" pitchFamily="34" charset="0"/>
              </a:defRPr>
            </a:lvl6pPr>
            <a:lvl7pPr marL="3054350" indent="-228600" eaLnBrk="0" fontAlgn="base" hangingPunct="0">
              <a:spcBef>
                <a:spcPct val="20000"/>
              </a:spcBef>
              <a:spcAft>
                <a:spcPct val="0"/>
              </a:spcAft>
              <a:buFont typeface="Wingdings" pitchFamily="2" charset="2"/>
              <a:buChar char="»"/>
              <a:defRPr sz="2400">
                <a:solidFill>
                  <a:srgbClr val="934C74"/>
                </a:solidFill>
                <a:latin typeface="Arial" panose="020B0604020202020204" pitchFamily="34" charset="0"/>
              </a:defRPr>
            </a:lvl7pPr>
            <a:lvl8pPr marL="3511550" indent="-228600" eaLnBrk="0" fontAlgn="base" hangingPunct="0">
              <a:spcBef>
                <a:spcPct val="20000"/>
              </a:spcBef>
              <a:spcAft>
                <a:spcPct val="0"/>
              </a:spcAft>
              <a:buFont typeface="Wingdings" pitchFamily="2" charset="2"/>
              <a:buChar char="»"/>
              <a:defRPr sz="2400">
                <a:solidFill>
                  <a:srgbClr val="934C74"/>
                </a:solidFill>
                <a:latin typeface="Arial" panose="020B0604020202020204" pitchFamily="34" charset="0"/>
              </a:defRPr>
            </a:lvl8pPr>
            <a:lvl9pPr marL="3968750" indent="-228600" eaLnBrk="0" fontAlgn="base" hangingPunct="0">
              <a:spcBef>
                <a:spcPct val="20000"/>
              </a:spcBef>
              <a:spcAft>
                <a:spcPct val="0"/>
              </a:spcAft>
              <a:buFont typeface="Wingdings" pitchFamily="2" charset="2"/>
              <a:buChar char="»"/>
              <a:defRPr sz="2400">
                <a:solidFill>
                  <a:srgbClr val="934C74"/>
                </a:solidFill>
                <a:latin typeface="Arial" panose="020B0604020202020204" pitchFamily="34" charset="0"/>
              </a:defRPr>
            </a:lvl9pPr>
          </a:lstStyle>
          <a:p>
            <a:pPr marL="338138" indent="-338138" fontAlgn="base">
              <a:spcAft>
                <a:spcPct val="0"/>
              </a:spcAft>
              <a:buFont typeface="Wingdings" pitchFamily="2" charset="2"/>
              <a:buChar char="§"/>
            </a:pPr>
            <a:r>
              <a:rPr lang="en-GB" altLang="en-US" sz="1800">
                <a:solidFill>
                  <a:srgbClr val="000000"/>
                </a:solidFill>
                <a:cs typeface="Arial" panose="020B0604020202020204" pitchFamily="34" charset="0"/>
              </a:rPr>
              <a:t>What will happen if the force from a car engine is bigger than the friction forces?</a:t>
            </a:r>
          </a:p>
          <a:p>
            <a:pPr marL="338138" indent="-338138" fontAlgn="base">
              <a:spcAft>
                <a:spcPct val="0"/>
              </a:spcAft>
              <a:buFont typeface="Wingdings" pitchFamily="2" charset="2"/>
              <a:buChar char="§"/>
            </a:pPr>
            <a:r>
              <a:rPr lang="en-GB" altLang="en-US" sz="1800">
                <a:solidFill>
                  <a:srgbClr val="000000"/>
                </a:solidFill>
                <a:cs typeface="Arial" panose="020B0604020202020204" pitchFamily="34" charset="0"/>
              </a:rPr>
              <a:t>What will happen if a cyclist pedals harder on her bike?</a:t>
            </a:r>
          </a:p>
        </p:txBody>
      </p:sp>
    </p:spTree>
    <p:extLst>
      <p:ext uri="{BB962C8B-B14F-4D97-AF65-F5344CB8AC3E}">
        <p14:creationId xmlns:p14="http://schemas.microsoft.com/office/powerpoint/2010/main" val="40061586"/>
      </p:ext>
    </p:extLst>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61443">
                                            <p:txEl>
                                              <p:pRg st="0" end="0"/>
                                            </p:txEl>
                                          </p:spTgt>
                                        </p:tgtEl>
                                        <p:attrNameLst>
                                          <p:attrName>style.visibility</p:attrName>
                                        </p:attrNameLst>
                                      </p:cBhvr>
                                      <p:to>
                                        <p:strVal val="visible"/>
                                      </p:to>
                                    </p:set>
                                    <p:animEffect transition="in" filter="fade">
                                      <p:cBhvr>
                                        <p:cTn id="7" dur="500"/>
                                        <p:tgtEl>
                                          <p:spTgt spid="6144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98311"/>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10" presetClass="entr" presetSubtype="0" fill="hold" nodeType="clickEffect">
                                  <p:stCondLst>
                                    <p:cond delay="0"/>
                                  </p:stCondLst>
                                  <p:childTnLst>
                                    <p:set>
                                      <p:cBhvr>
                                        <p:cTn id="12" dur="1" fill="hold">
                                          <p:stCondLst>
                                            <p:cond delay="0"/>
                                          </p:stCondLst>
                                        </p:cTn>
                                        <p:tgtEl>
                                          <p:spTgt spid="61443">
                                            <p:txEl>
                                              <p:pRg st="1" end="1"/>
                                            </p:txEl>
                                          </p:spTgt>
                                        </p:tgtEl>
                                        <p:attrNameLst>
                                          <p:attrName>style.visibility</p:attrName>
                                        </p:attrNameLst>
                                      </p:cBhvr>
                                      <p:to>
                                        <p:strVal val="visible"/>
                                      </p:to>
                                    </p:set>
                                    <p:animEffect transition="in" filter="fade">
                                      <p:cBhvr>
                                        <p:cTn id="13" dur="500"/>
                                        <p:tgtEl>
                                          <p:spTgt spid="61443">
                                            <p:txEl>
                                              <p:pRg st="1" end="1"/>
                                            </p:txEl>
                                          </p:spTgt>
                                        </p:tgtEl>
                                      </p:cBhvr>
                                    </p:animEffect>
                                  </p:childTnLst>
                                </p:cTn>
                              </p:par>
                              <p:par>
                                <p:cTn id="14" presetID="1" presetClass="exit" presetSubtype="0" fill="hold" grpId="0" nodeType="withEffect">
                                  <p:stCondLst>
                                    <p:cond delay="0"/>
                                  </p:stCondLst>
                                  <p:childTnLst>
                                    <p:set>
                                      <p:cBhvr>
                                        <p:cTn id="15" dur="1" fill="hold">
                                          <p:stCondLst>
                                            <p:cond delay="0"/>
                                          </p:stCondLst>
                                        </p:cTn>
                                        <p:tgtEl>
                                          <p:spTgt spid="98311"/>
                                        </p:tgtEl>
                                        <p:attrNameLst>
                                          <p:attrName>style.visibility</p:attrName>
                                        </p:attrNameLst>
                                      </p:cBhvr>
                                      <p:to>
                                        <p:strVal val="hidden"/>
                                      </p:to>
                                    </p:set>
                                  </p:childTnLst>
                                </p:cTn>
                              </p:par>
                            </p:childTnLst>
                          </p:cTn>
                        </p:par>
                      </p:childTnLst>
                    </p:cTn>
                  </p:par>
                </p:childTnLst>
              </p:cTn>
              <p:nextCondLst>
                <p:cond evt="onClick" delay="0">
                  <p:tgtEl>
                    <p:spTgt spid="98311"/>
                  </p:tgtEl>
                </p:cond>
              </p:nextCondLst>
            </p:seq>
          </p:childTnLst>
        </p:cTn>
      </p:par>
    </p:tnLst>
    <p:bldLst>
      <p:bldP spid="98311" grpId="0" animBg="1"/>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9330" name="Rectangle 4">
            <a:extLst>
              <a:ext uri="{FF2B5EF4-FFF2-40B4-BE49-F238E27FC236}">
                <a16:creationId xmlns:a16="http://schemas.microsoft.com/office/drawing/2014/main" id="{6DC95851-C2CA-364B-BDEB-FE313408781C}"/>
              </a:ext>
            </a:extLst>
          </p:cNvPr>
          <p:cNvSpPr>
            <a:spLocks noGrp="1" noChangeArrowheads="1"/>
          </p:cNvSpPr>
          <p:nvPr>
            <p:ph type="title" idx="4294967295"/>
          </p:nvPr>
        </p:nvSpPr>
        <p:spPr>
          <a:xfrm>
            <a:off x="1494235" y="627460"/>
            <a:ext cx="6172200" cy="540544"/>
          </a:xfrm>
        </p:spPr>
        <p:txBody>
          <a:bodyPr/>
          <a:lstStyle/>
          <a:p>
            <a:pPr marL="0" indent="0" eaLnBrk="1" hangingPunct="1"/>
            <a:r>
              <a:rPr lang="en-GB" altLang="en-US"/>
              <a:t>Consider all the possible answers to this statement:</a:t>
            </a:r>
          </a:p>
        </p:txBody>
      </p:sp>
      <p:sp>
        <p:nvSpPr>
          <p:cNvPr id="99331" name="Rectangle 5">
            <a:extLst>
              <a:ext uri="{FF2B5EF4-FFF2-40B4-BE49-F238E27FC236}">
                <a16:creationId xmlns:a16="http://schemas.microsoft.com/office/drawing/2014/main" id="{4511C3C3-D534-FF49-B415-14B5244415EF}"/>
              </a:ext>
            </a:extLst>
          </p:cNvPr>
          <p:cNvSpPr txBox="1">
            <a:spLocks noGrp="1" noChangeArrowheads="1"/>
          </p:cNvSpPr>
          <p:nvPr/>
        </p:nvSpPr>
        <p:spPr bwMode="white">
          <a:xfrm>
            <a:off x="1494235" y="4893469"/>
            <a:ext cx="6155531" cy="216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GB" altLang="en-US" sz="750">
                <a:solidFill>
                  <a:srgbClr val="FFFFFF"/>
                </a:solidFill>
              </a:rPr>
              <a:t>© Pearson Education Ltd 2014. Copying permitted for purchasing institution only.  This material is not copyright free.</a:t>
            </a:r>
          </a:p>
        </p:txBody>
      </p:sp>
      <p:sp>
        <p:nvSpPr>
          <p:cNvPr id="99332" name="Content Placeholder 5">
            <a:extLst>
              <a:ext uri="{FF2B5EF4-FFF2-40B4-BE49-F238E27FC236}">
                <a16:creationId xmlns:a16="http://schemas.microsoft.com/office/drawing/2014/main" id="{C7B3BE28-6743-FA4F-A051-D5AEA81224DA}"/>
              </a:ext>
            </a:extLst>
          </p:cNvPr>
          <p:cNvSpPr>
            <a:spLocks noGrp="1"/>
          </p:cNvSpPr>
          <p:nvPr>
            <p:ph idx="4294967295"/>
          </p:nvPr>
        </p:nvSpPr>
        <p:spPr>
          <a:xfrm>
            <a:off x="1494235" y="1078706"/>
            <a:ext cx="6318647" cy="369332"/>
          </a:xfrm>
        </p:spPr>
        <p:txBody>
          <a:bodyPr>
            <a:spAutoFit/>
          </a:bodyPr>
          <a:lstStyle/>
          <a:p>
            <a:r>
              <a:rPr lang="en-GB" altLang="en-US"/>
              <a:t>A car is slowing down.</a:t>
            </a:r>
          </a:p>
        </p:txBody>
      </p:sp>
      <p:sp>
        <p:nvSpPr>
          <p:cNvPr id="99333" name="AutoShape 6">
            <a:hlinkClick r:id="rId2" action="ppaction://hlinksldjump" highlightClick="1"/>
            <a:extLst>
              <a:ext uri="{FF2B5EF4-FFF2-40B4-BE49-F238E27FC236}">
                <a16:creationId xmlns:a16="http://schemas.microsoft.com/office/drawing/2014/main" id="{1B199FEF-ED47-6B48-BD3E-2FAB742F8B5C}"/>
              </a:ext>
            </a:extLst>
          </p:cNvPr>
          <p:cNvSpPr>
            <a:spLocks noChangeArrowheads="1"/>
          </p:cNvSpPr>
          <p:nvPr/>
        </p:nvSpPr>
        <p:spPr bwMode="auto">
          <a:xfrm>
            <a:off x="6192442" y="4245769"/>
            <a:ext cx="1591865" cy="403622"/>
          </a:xfrm>
          <a:prstGeom prst="actionButtonBlank">
            <a:avLst/>
          </a:prstGeom>
          <a:solidFill>
            <a:srgbClr val="934C7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GB" altLang="en-US">
                <a:solidFill>
                  <a:srgbClr val="FFFFFF"/>
                </a:solidFill>
              </a:rPr>
              <a:t>Next question</a:t>
            </a:r>
          </a:p>
        </p:txBody>
      </p:sp>
      <p:sp>
        <p:nvSpPr>
          <p:cNvPr id="99334" name="AutoShape 6">
            <a:hlinkClick r:id="" action="ppaction://hlinkshowjump?jump=nextslide" highlightClick="1"/>
            <a:extLst>
              <a:ext uri="{FF2B5EF4-FFF2-40B4-BE49-F238E27FC236}">
                <a16:creationId xmlns:a16="http://schemas.microsoft.com/office/drawing/2014/main" id="{53031C95-6EE8-FD43-92B9-10CA4DDA59DD}"/>
              </a:ext>
            </a:extLst>
          </p:cNvPr>
          <p:cNvSpPr>
            <a:spLocks noChangeArrowheads="1"/>
          </p:cNvSpPr>
          <p:nvPr/>
        </p:nvSpPr>
        <p:spPr bwMode="auto">
          <a:xfrm>
            <a:off x="6192442" y="3706416"/>
            <a:ext cx="1591865" cy="403622"/>
          </a:xfrm>
          <a:prstGeom prst="actionButtonBlank">
            <a:avLst/>
          </a:prstGeom>
          <a:solidFill>
            <a:srgbClr val="934C7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GB" altLang="en-US">
                <a:solidFill>
                  <a:srgbClr val="FFFFFF"/>
                </a:solidFill>
              </a:rPr>
              <a:t>Possible answers</a:t>
            </a:r>
          </a:p>
        </p:txBody>
      </p:sp>
    </p:spTree>
    <p:extLst>
      <p:ext uri="{BB962C8B-B14F-4D97-AF65-F5344CB8AC3E}">
        <p14:creationId xmlns:p14="http://schemas.microsoft.com/office/powerpoint/2010/main" val="3926276697"/>
      </p:ext>
    </p:extLst>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99332">
                                            <p:txEl>
                                              <p:pRg st="0" end="0"/>
                                            </p:txEl>
                                          </p:spTgt>
                                        </p:tgtEl>
                                        <p:attrNameLst>
                                          <p:attrName>style.visibility</p:attrName>
                                        </p:attrNameLst>
                                      </p:cBhvr>
                                      <p:to>
                                        <p:strVal val="visible"/>
                                      </p:to>
                                    </p:set>
                                    <p:animEffect transition="in" filter="fade">
                                      <p:cBhvr>
                                        <p:cTn id="7" dur="500"/>
                                        <p:tgtEl>
                                          <p:spTgt spid="9933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4" name="Rectangle 4">
            <a:extLst>
              <a:ext uri="{FF2B5EF4-FFF2-40B4-BE49-F238E27FC236}">
                <a16:creationId xmlns:a16="http://schemas.microsoft.com/office/drawing/2014/main" id="{8F1AD77C-5494-D149-99EF-62A2EF66B4A0}"/>
              </a:ext>
            </a:extLst>
          </p:cNvPr>
          <p:cNvSpPr>
            <a:spLocks noGrp="1" noChangeArrowheads="1"/>
          </p:cNvSpPr>
          <p:nvPr>
            <p:ph type="title" idx="4294967295"/>
          </p:nvPr>
        </p:nvSpPr>
        <p:spPr>
          <a:xfrm>
            <a:off x="1494235" y="627460"/>
            <a:ext cx="6172200" cy="540544"/>
          </a:xfrm>
        </p:spPr>
        <p:txBody>
          <a:bodyPr/>
          <a:lstStyle/>
          <a:p>
            <a:pPr marL="0" indent="0" eaLnBrk="1" hangingPunct="1"/>
            <a:r>
              <a:rPr lang="en-GB" altLang="en-US"/>
              <a:t>Consider all the possible answers to this statement:</a:t>
            </a:r>
          </a:p>
        </p:txBody>
      </p:sp>
      <p:sp>
        <p:nvSpPr>
          <p:cNvPr id="100355" name="Rectangle 5">
            <a:extLst>
              <a:ext uri="{FF2B5EF4-FFF2-40B4-BE49-F238E27FC236}">
                <a16:creationId xmlns:a16="http://schemas.microsoft.com/office/drawing/2014/main" id="{50BE8C60-C9FC-9B46-AC81-578692F8EEE3}"/>
              </a:ext>
            </a:extLst>
          </p:cNvPr>
          <p:cNvSpPr txBox="1">
            <a:spLocks noGrp="1" noChangeArrowheads="1"/>
          </p:cNvSpPr>
          <p:nvPr/>
        </p:nvSpPr>
        <p:spPr bwMode="white">
          <a:xfrm>
            <a:off x="1494235" y="4893469"/>
            <a:ext cx="6155531" cy="216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GB" altLang="en-US" sz="750">
                <a:solidFill>
                  <a:srgbClr val="FFFFFF"/>
                </a:solidFill>
              </a:rPr>
              <a:t>© Pearson Education Ltd 2014. Copying permitted for purchasing institution only.  This material is not copyright free.</a:t>
            </a:r>
          </a:p>
        </p:txBody>
      </p:sp>
      <p:sp>
        <p:nvSpPr>
          <p:cNvPr id="100356" name="Content Placeholder 5">
            <a:extLst>
              <a:ext uri="{FF2B5EF4-FFF2-40B4-BE49-F238E27FC236}">
                <a16:creationId xmlns:a16="http://schemas.microsoft.com/office/drawing/2014/main" id="{E2449C43-59AD-1045-8BE9-60E65291F9DE}"/>
              </a:ext>
            </a:extLst>
          </p:cNvPr>
          <p:cNvSpPr>
            <a:spLocks noGrp="1"/>
          </p:cNvSpPr>
          <p:nvPr>
            <p:ph idx="4294967295"/>
          </p:nvPr>
        </p:nvSpPr>
        <p:spPr>
          <a:xfrm>
            <a:off x="1494235" y="1078706"/>
            <a:ext cx="6263878" cy="369332"/>
          </a:xfrm>
        </p:spPr>
        <p:txBody>
          <a:bodyPr>
            <a:spAutoFit/>
          </a:bodyPr>
          <a:lstStyle/>
          <a:p>
            <a:r>
              <a:rPr lang="en-GB" altLang="en-US"/>
              <a:t>A car is slowing down.</a:t>
            </a:r>
          </a:p>
        </p:txBody>
      </p:sp>
      <p:sp>
        <p:nvSpPr>
          <p:cNvPr id="61443" name="Content Placeholder 5">
            <a:extLst>
              <a:ext uri="{FF2B5EF4-FFF2-40B4-BE49-F238E27FC236}">
                <a16:creationId xmlns:a16="http://schemas.microsoft.com/office/drawing/2014/main" id="{6128647E-5B4E-F744-9B53-BFE0D79C4C9E}"/>
              </a:ext>
            </a:extLst>
          </p:cNvPr>
          <p:cNvSpPr>
            <a:spLocks/>
          </p:cNvSpPr>
          <p:nvPr/>
        </p:nvSpPr>
        <p:spPr bwMode="auto">
          <a:xfrm>
            <a:off x="1494235" y="1627585"/>
            <a:ext cx="6155531" cy="153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0850" indent="-450850" eaLnBrk="0" hangingPunct="0">
              <a:spcBef>
                <a:spcPct val="20000"/>
              </a:spcBef>
              <a:buFont typeface="Wingdings" pitchFamily="2" charset="2"/>
              <a:defRPr sz="2400">
                <a:solidFill>
                  <a:srgbClr val="934C74"/>
                </a:solidFill>
                <a:latin typeface="Arial" panose="020B0604020202020204" pitchFamily="34" charset="0"/>
              </a:defRPr>
            </a:lvl1pPr>
            <a:lvl2pPr marL="915988" indent="-285750" eaLnBrk="0" hangingPunct="0">
              <a:spcBef>
                <a:spcPct val="20000"/>
              </a:spcBef>
              <a:buFont typeface="Wingdings" pitchFamily="2" charset="2"/>
              <a:buChar char="§"/>
              <a:defRPr sz="2400">
                <a:solidFill>
                  <a:srgbClr val="934C74"/>
                </a:solidFill>
                <a:latin typeface="Arial" panose="020B0604020202020204" pitchFamily="34" charset="0"/>
              </a:defRPr>
            </a:lvl2pPr>
            <a:lvl3pPr marL="1323975" indent="-228600" eaLnBrk="0" hangingPunct="0">
              <a:spcBef>
                <a:spcPct val="20000"/>
              </a:spcBef>
              <a:buFont typeface="Wingdings" pitchFamily="2" charset="2"/>
              <a:buChar char="§"/>
              <a:defRPr sz="2400">
                <a:solidFill>
                  <a:srgbClr val="934C74"/>
                </a:solidFill>
                <a:latin typeface="Arial" panose="020B0604020202020204" pitchFamily="34" charset="0"/>
              </a:defRPr>
            </a:lvl3pPr>
            <a:lvl4pPr marL="1731963" indent="-228600" eaLnBrk="0" hangingPunct="0">
              <a:spcBef>
                <a:spcPct val="20000"/>
              </a:spcBef>
              <a:buFont typeface="Wingdings" pitchFamily="2" charset="2"/>
              <a:buChar char="§"/>
              <a:defRPr sz="2400">
                <a:solidFill>
                  <a:srgbClr val="934C74"/>
                </a:solidFill>
                <a:latin typeface="Arial" panose="020B0604020202020204" pitchFamily="34" charset="0"/>
              </a:defRPr>
            </a:lvl4pPr>
            <a:lvl5pPr marL="2139950" indent="-228600" eaLnBrk="0" hangingPunct="0">
              <a:spcBef>
                <a:spcPct val="20000"/>
              </a:spcBef>
              <a:buFont typeface="Wingdings" pitchFamily="2" charset="2"/>
              <a:buChar char="»"/>
              <a:defRPr sz="2400">
                <a:solidFill>
                  <a:srgbClr val="934C74"/>
                </a:solidFill>
                <a:latin typeface="Arial" panose="020B0604020202020204" pitchFamily="34" charset="0"/>
              </a:defRPr>
            </a:lvl5pPr>
            <a:lvl6pPr marL="2597150" indent="-228600" eaLnBrk="0" fontAlgn="base" hangingPunct="0">
              <a:spcBef>
                <a:spcPct val="20000"/>
              </a:spcBef>
              <a:spcAft>
                <a:spcPct val="0"/>
              </a:spcAft>
              <a:buFont typeface="Wingdings" pitchFamily="2" charset="2"/>
              <a:buChar char="»"/>
              <a:defRPr sz="2400">
                <a:solidFill>
                  <a:srgbClr val="934C74"/>
                </a:solidFill>
                <a:latin typeface="Arial" panose="020B0604020202020204" pitchFamily="34" charset="0"/>
              </a:defRPr>
            </a:lvl6pPr>
            <a:lvl7pPr marL="3054350" indent="-228600" eaLnBrk="0" fontAlgn="base" hangingPunct="0">
              <a:spcBef>
                <a:spcPct val="20000"/>
              </a:spcBef>
              <a:spcAft>
                <a:spcPct val="0"/>
              </a:spcAft>
              <a:buFont typeface="Wingdings" pitchFamily="2" charset="2"/>
              <a:buChar char="»"/>
              <a:defRPr sz="2400">
                <a:solidFill>
                  <a:srgbClr val="934C74"/>
                </a:solidFill>
                <a:latin typeface="Arial" panose="020B0604020202020204" pitchFamily="34" charset="0"/>
              </a:defRPr>
            </a:lvl7pPr>
            <a:lvl8pPr marL="3511550" indent="-228600" eaLnBrk="0" fontAlgn="base" hangingPunct="0">
              <a:spcBef>
                <a:spcPct val="20000"/>
              </a:spcBef>
              <a:spcAft>
                <a:spcPct val="0"/>
              </a:spcAft>
              <a:buFont typeface="Wingdings" pitchFamily="2" charset="2"/>
              <a:buChar char="»"/>
              <a:defRPr sz="2400">
                <a:solidFill>
                  <a:srgbClr val="934C74"/>
                </a:solidFill>
                <a:latin typeface="Arial" panose="020B0604020202020204" pitchFamily="34" charset="0"/>
              </a:defRPr>
            </a:lvl8pPr>
            <a:lvl9pPr marL="3968750" indent="-228600" eaLnBrk="0" fontAlgn="base" hangingPunct="0">
              <a:spcBef>
                <a:spcPct val="20000"/>
              </a:spcBef>
              <a:spcAft>
                <a:spcPct val="0"/>
              </a:spcAft>
              <a:buFont typeface="Wingdings" pitchFamily="2" charset="2"/>
              <a:buChar char="»"/>
              <a:defRPr sz="2400">
                <a:solidFill>
                  <a:srgbClr val="934C74"/>
                </a:solidFill>
                <a:latin typeface="Arial" panose="020B0604020202020204" pitchFamily="34" charset="0"/>
              </a:defRPr>
            </a:lvl9pPr>
          </a:lstStyle>
          <a:p>
            <a:pPr marL="338138" indent="-338138" fontAlgn="base">
              <a:spcAft>
                <a:spcPct val="0"/>
              </a:spcAft>
              <a:buFont typeface="Wingdings" pitchFamily="2" charset="2"/>
              <a:buChar char="§"/>
            </a:pPr>
            <a:r>
              <a:rPr lang="en-GB" altLang="en-US" sz="1800">
                <a:solidFill>
                  <a:srgbClr val="000000"/>
                </a:solidFill>
                <a:cs typeface="Arial" panose="020B0604020202020204" pitchFamily="34" charset="0"/>
              </a:rPr>
              <a:t>The driver has applied the brakes.</a:t>
            </a:r>
          </a:p>
          <a:p>
            <a:pPr marL="338138" indent="-338138" fontAlgn="base">
              <a:spcAft>
                <a:spcPct val="0"/>
              </a:spcAft>
              <a:buFont typeface="Wingdings" pitchFamily="2" charset="2"/>
              <a:buChar char="§"/>
            </a:pPr>
            <a:r>
              <a:rPr lang="en-GB" altLang="en-US" sz="1800">
                <a:solidFill>
                  <a:srgbClr val="000000"/>
                </a:solidFill>
                <a:cs typeface="Arial" panose="020B0604020202020204" pitchFamily="34" charset="0"/>
              </a:rPr>
              <a:t>The car is going uphill.</a:t>
            </a:r>
          </a:p>
          <a:p>
            <a:pPr marL="338138" indent="-338138" fontAlgn="base">
              <a:spcAft>
                <a:spcPct val="0"/>
              </a:spcAft>
              <a:buFont typeface="Wingdings" pitchFamily="2" charset="2"/>
              <a:buChar char="§"/>
            </a:pPr>
            <a:r>
              <a:rPr lang="en-GB" altLang="en-US" sz="1800">
                <a:solidFill>
                  <a:srgbClr val="000000"/>
                </a:solidFill>
                <a:cs typeface="Arial" panose="020B0604020202020204" pitchFamily="34" charset="0"/>
              </a:rPr>
              <a:t>The driver has taken their foot off the accelerator so the friction forces are greater than the driving force.</a:t>
            </a:r>
          </a:p>
        </p:txBody>
      </p:sp>
      <p:sp>
        <p:nvSpPr>
          <p:cNvPr id="100358" name="AutoShape 6">
            <a:hlinkClick r:id="" action="ppaction://hlinkshowjump?jump=nextslide" highlightClick="1"/>
            <a:extLst>
              <a:ext uri="{FF2B5EF4-FFF2-40B4-BE49-F238E27FC236}">
                <a16:creationId xmlns:a16="http://schemas.microsoft.com/office/drawing/2014/main" id="{A58084B2-DE7A-5549-8CF3-E0EFA0A166EF}"/>
              </a:ext>
            </a:extLst>
          </p:cNvPr>
          <p:cNvSpPr>
            <a:spLocks noChangeArrowheads="1"/>
          </p:cNvSpPr>
          <p:nvPr/>
        </p:nvSpPr>
        <p:spPr bwMode="auto">
          <a:xfrm>
            <a:off x="6192442" y="4245769"/>
            <a:ext cx="1591865" cy="403622"/>
          </a:xfrm>
          <a:prstGeom prst="actionButtonBlank">
            <a:avLst/>
          </a:prstGeom>
          <a:solidFill>
            <a:srgbClr val="934C7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GB" altLang="en-US">
                <a:solidFill>
                  <a:srgbClr val="FFFFFF"/>
                </a:solidFill>
              </a:rPr>
              <a:t>Next question</a:t>
            </a:r>
          </a:p>
        </p:txBody>
      </p:sp>
      <p:sp>
        <p:nvSpPr>
          <p:cNvPr id="100359" name="AutoShape 6">
            <a:hlinkClick r:id="" action="ppaction://noaction" highlightClick="1"/>
            <a:extLst>
              <a:ext uri="{FF2B5EF4-FFF2-40B4-BE49-F238E27FC236}">
                <a16:creationId xmlns:a16="http://schemas.microsoft.com/office/drawing/2014/main" id="{81D7A9E4-7041-2240-AD76-DCDE58CD30DF}"/>
              </a:ext>
            </a:extLst>
          </p:cNvPr>
          <p:cNvSpPr>
            <a:spLocks noChangeArrowheads="1"/>
          </p:cNvSpPr>
          <p:nvPr/>
        </p:nvSpPr>
        <p:spPr bwMode="auto">
          <a:xfrm>
            <a:off x="6192442" y="3706416"/>
            <a:ext cx="1591865" cy="403622"/>
          </a:xfrm>
          <a:prstGeom prst="actionButtonBlank">
            <a:avLst/>
          </a:prstGeom>
          <a:solidFill>
            <a:srgbClr val="934C7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GB" altLang="en-US">
                <a:solidFill>
                  <a:srgbClr val="FFFFFF"/>
                </a:solidFill>
              </a:rPr>
              <a:t>Possible answers</a:t>
            </a:r>
          </a:p>
        </p:txBody>
      </p:sp>
    </p:spTree>
    <p:extLst>
      <p:ext uri="{BB962C8B-B14F-4D97-AF65-F5344CB8AC3E}">
        <p14:creationId xmlns:p14="http://schemas.microsoft.com/office/powerpoint/2010/main" val="4154689274"/>
      </p:ext>
    </p:extLst>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61443">
                                            <p:txEl>
                                              <p:pRg st="0" end="0"/>
                                            </p:txEl>
                                          </p:spTgt>
                                        </p:tgtEl>
                                        <p:attrNameLst>
                                          <p:attrName>style.visibility</p:attrName>
                                        </p:attrNameLst>
                                      </p:cBhvr>
                                      <p:to>
                                        <p:strVal val="visible"/>
                                      </p:to>
                                    </p:set>
                                    <p:animEffect transition="in" filter="fade">
                                      <p:cBhvr>
                                        <p:cTn id="7" dur="500"/>
                                        <p:tgtEl>
                                          <p:spTgt spid="6144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100359"/>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10" presetClass="entr" presetSubtype="0" fill="hold" nodeType="clickEffect">
                                  <p:stCondLst>
                                    <p:cond delay="0"/>
                                  </p:stCondLst>
                                  <p:childTnLst>
                                    <p:set>
                                      <p:cBhvr>
                                        <p:cTn id="12" dur="1" fill="hold">
                                          <p:stCondLst>
                                            <p:cond delay="0"/>
                                          </p:stCondLst>
                                        </p:cTn>
                                        <p:tgtEl>
                                          <p:spTgt spid="61443">
                                            <p:txEl>
                                              <p:pRg st="1" end="1"/>
                                            </p:txEl>
                                          </p:spTgt>
                                        </p:tgtEl>
                                        <p:attrNameLst>
                                          <p:attrName>style.visibility</p:attrName>
                                        </p:attrNameLst>
                                      </p:cBhvr>
                                      <p:to>
                                        <p:strVal val="visible"/>
                                      </p:to>
                                    </p:set>
                                    <p:animEffect transition="in" filter="fade">
                                      <p:cBhvr>
                                        <p:cTn id="13" dur="500"/>
                                        <p:tgtEl>
                                          <p:spTgt spid="61443">
                                            <p:txEl>
                                              <p:pRg st="1" end="1"/>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nodeType="clickEffect">
                                  <p:stCondLst>
                                    <p:cond delay="0"/>
                                  </p:stCondLst>
                                  <p:childTnLst>
                                    <p:set>
                                      <p:cBhvr>
                                        <p:cTn id="17" dur="1" fill="hold">
                                          <p:stCondLst>
                                            <p:cond delay="0"/>
                                          </p:stCondLst>
                                        </p:cTn>
                                        <p:tgtEl>
                                          <p:spTgt spid="61443">
                                            <p:txEl>
                                              <p:pRg st="2" end="2"/>
                                            </p:txEl>
                                          </p:spTgt>
                                        </p:tgtEl>
                                        <p:attrNameLst>
                                          <p:attrName>style.visibility</p:attrName>
                                        </p:attrNameLst>
                                      </p:cBhvr>
                                      <p:to>
                                        <p:strVal val="visible"/>
                                      </p:to>
                                    </p:set>
                                    <p:animEffect transition="in" filter="fade">
                                      <p:cBhvr>
                                        <p:cTn id="18" dur="500"/>
                                        <p:tgtEl>
                                          <p:spTgt spid="61443">
                                            <p:txEl>
                                              <p:pRg st="2" end="2"/>
                                            </p:txEl>
                                          </p:spTgt>
                                        </p:tgtEl>
                                      </p:cBhvr>
                                    </p:animEffect>
                                  </p:childTnLst>
                                </p:cTn>
                              </p:par>
                              <p:par>
                                <p:cTn id="19" presetID="1" presetClass="exit" presetSubtype="0" fill="hold" grpId="0" nodeType="withEffect">
                                  <p:stCondLst>
                                    <p:cond delay="0"/>
                                  </p:stCondLst>
                                  <p:childTnLst>
                                    <p:set>
                                      <p:cBhvr>
                                        <p:cTn id="20" dur="1" fill="hold">
                                          <p:stCondLst>
                                            <p:cond delay="0"/>
                                          </p:stCondLst>
                                        </p:cTn>
                                        <p:tgtEl>
                                          <p:spTgt spid="100359"/>
                                        </p:tgtEl>
                                        <p:attrNameLst>
                                          <p:attrName>style.visibility</p:attrName>
                                        </p:attrNameLst>
                                      </p:cBhvr>
                                      <p:to>
                                        <p:strVal val="hidden"/>
                                      </p:to>
                                    </p:set>
                                  </p:childTnLst>
                                </p:cTn>
                              </p:par>
                            </p:childTnLst>
                          </p:cTn>
                        </p:par>
                      </p:childTnLst>
                    </p:cTn>
                  </p:par>
                </p:childTnLst>
              </p:cTn>
              <p:nextCondLst>
                <p:cond evt="onClick" delay="0">
                  <p:tgtEl>
                    <p:spTgt spid="100359"/>
                  </p:tgtEl>
                </p:cond>
              </p:nextCondLst>
            </p:seq>
          </p:childTnLst>
        </p:cTn>
      </p:par>
    </p:tnLst>
    <p:bldLst>
      <p:bldP spid="100359" grpId="0" animBg="1"/>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1379" name="Rectangle 5">
            <a:extLst>
              <a:ext uri="{FF2B5EF4-FFF2-40B4-BE49-F238E27FC236}">
                <a16:creationId xmlns:a16="http://schemas.microsoft.com/office/drawing/2014/main" id="{92069D97-07F7-AC4E-8A2B-E550D72DF325}"/>
              </a:ext>
            </a:extLst>
          </p:cNvPr>
          <p:cNvSpPr txBox="1">
            <a:spLocks noGrp="1" noChangeArrowheads="1"/>
          </p:cNvSpPr>
          <p:nvPr/>
        </p:nvSpPr>
        <p:spPr bwMode="white">
          <a:xfrm>
            <a:off x="1494235" y="4893469"/>
            <a:ext cx="6155531" cy="216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GB" altLang="en-US" sz="750">
                <a:solidFill>
                  <a:srgbClr val="FFFFFF"/>
                </a:solidFill>
              </a:rPr>
              <a:t>© Pearson Education Ltd 2014. Copying permitted for purchasing institution only.  This material is not copyright free.</a:t>
            </a:r>
          </a:p>
        </p:txBody>
      </p:sp>
      <p:sp>
        <p:nvSpPr>
          <p:cNvPr id="101385" name="AutoShape 6">
            <a:hlinkClick r:id="" action="ppaction://hlinkshowjump?jump=nextslide" highlightClick="1"/>
            <a:extLst>
              <a:ext uri="{FF2B5EF4-FFF2-40B4-BE49-F238E27FC236}">
                <a16:creationId xmlns:a16="http://schemas.microsoft.com/office/drawing/2014/main" id="{D2EAE75C-0D09-0A40-B66E-C245E51E0990}"/>
              </a:ext>
            </a:extLst>
          </p:cNvPr>
          <p:cNvSpPr>
            <a:spLocks noChangeArrowheads="1"/>
          </p:cNvSpPr>
          <p:nvPr/>
        </p:nvSpPr>
        <p:spPr bwMode="auto">
          <a:xfrm>
            <a:off x="6192442" y="3706416"/>
            <a:ext cx="1591865" cy="403622"/>
          </a:xfrm>
          <a:prstGeom prst="actionButtonBlank">
            <a:avLst/>
          </a:prstGeom>
          <a:solidFill>
            <a:srgbClr val="934C7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GB" altLang="en-US">
                <a:solidFill>
                  <a:srgbClr val="FFFFFF"/>
                </a:solidFill>
              </a:rPr>
              <a:t>Possible answers</a:t>
            </a:r>
          </a:p>
        </p:txBody>
      </p:sp>
      <p:sp>
        <p:nvSpPr>
          <p:cNvPr id="101386" name="AutoShape 6">
            <a:hlinkClick r:id="" action="ppaction://hlinkshowjump?jump=endshow" highlightClick="1"/>
            <a:extLst>
              <a:ext uri="{FF2B5EF4-FFF2-40B4-BE49-F238E27FC236}">
                <a16:creationId xmlns:a16="http://schemas.microsoft.com/office/drawing/2014/main" id="{307D7E65-6C4C-3C4A-BC8C-FD5E9FE509C8}"/>
              </a:ext>
            </a:extLst>
          </p:cNvPr>
          <p:cNvSpPr>
            <a:spLocks noChangeArrowheads="1"/>
          </p:cNvSpPr>
          <p:nvPr/>
        </p:nvSpPr>
        <p:spPr bwMode="auto">
          <a:xfrm>
            <a:off x="6192442" y="4245769"/>
            <a:ext cx="1591865" cy="403622"/>
          </a:xfrm>
          <a:prstGeom prst="actionButtonBlank">
            <a:avLst/>
          </a:prstGeom>
          <a:solidFill>
            <a:srgbClr val="934C7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GB" altLang="en-US">
                <a:solidFill>
                  <a:srgbClr val="FFFFFF"/>
                </a:solidFill>
              </a:rPr>
              <a:t>End show</a:t>
            </a:r>
          </a:p>
        </p:txBody>
      </p:sp>
      <p:sp>
        <p:nvSpPr>
          <p:cNvPr id="101394" name="Rectangle 4">
            <a:extLst>
              <a:ext uri="{FF2B5EF4-FFF2-40B4-BE49-F238E27FC236}">
                <a16:creationId xmlns:a16="http://schemas.microsoft.com/office/drawing/2014/main" id="{D4682A6F-A34C-E640-93FC-88FAD2A32A15}"/>
              </a:ext>
            </a:extLst>
          </p:cNvPr>
          <p:cNvSpPr>
            <a:spLocks noChangeArrowheads="1"/>
          </p:cNvSpPr>
          <p:nvPr/>
        </p:nvSpPr>
        <p:spPr bwMode="auto">
          <a:xfrm>
            <a:off x="1494235" y="627460"/>
            <a:ext cx="6172200" cy="540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444500" indent="-444500" eaLnBrk="0" hangingPunct="0">
              <a:defRPr sz="2400" b="1">
                <a:solidFill>
                  <a:schemeClr val="tx1"/>
                </a:solidFill>
                <a:latin typeface="Arial" panose="020B0604020202020204" pitchFamily="34" charset="0"/>
              </a:defRPr>
            </a:lvl1pPr>
            <a:lvl2pPr marL="444500" indent="-444500" eaLnBrk="0" hangingPunct="0">
              <a:defRPr sz="2400" b="1">
                <a:solidFill>
                  <a:schemeClr val="tx1"/>
                </a:solidFill>
                <a:latin typeface="Arial" panose="020B0604020202020204" pitchFamily="34" charset="0"/>
              </a:defRPr>
            </a:lvl2pPr>
            <a:lvl3pPr marL="444500" indent="-444500" eaLnBrk="0" hangingPunct="0">
              <a:defRPr sz="2400" b="1">
                <a:solidFill>
                  <a:schemeClr val="tx1"/>
                </a:solidFill>
                <a:latin typeface="Arial" panose="020B0604020202020204" pitchFamily="34" charset="0"/>
              </a:defRPr>
            </a:lvl3pPr>
            <a:lvl4pPr marL="444500" indent="-444500" eaLnBrk="0" hangingPunct="0">
              <a:defRPr sz="2400" b="1">
                <a:solidFill>
                  <a:schemeClr val="tx1"/>
                </a:solidFill>
                <a:latin typeface="Arial" panose="020B0604020202020204" pitchFamily="34" charset="0"/>
              </a:defRPr>
            </a:lvl4pPr>
            <a:lvl5pPr marL="444500" indent="-444500" eaLnBrk="0" hangingPunct="0">
              <a:defRPr sz="2400" b="1">
                <a:solidFill>
                  <a:schemeClr val="tx1"/>
                </a:solidFill>
                <a:latin typeface="Arial" panose="020B0604020202020204" pitchFamily="34" charset="0"/>
              </a:defRPr>
            </a:lvl5pPr>
            <a:lvl6pPr marL="901700" indent="-444500" eaLnBrk="0" fontAlgn="base" hangingPunct="0">
              <a:spcBef>
                <a:spcPct val="0"/>
              </a:spcBef>
              <a:spcAft>
                <a:spcPct val="0"/>
              </a:spcAft>
              <a:defRPr sz="2400" b="1">
                <a:solidFill>
                  <a:schemeClr val="tx1"/>
                </a:solidFill>
                <a:latin typeface="Arial" panose="020B0604020202020204" pitchFamily="34" charset="0"/>
              </a:defRPr>
            </a:lvl6pPr>
            <a:lvl7pPr marL="1358900" indent="-444500" eaLnBrk="0" fontAlgn="base" hangingPunct="0">
              <a:spcBef>
                <a:spcPct val="0"/>
              </a:spcBef>
              <a:spcAft>
                <a:spcPct val="0"/>
              </a:spcAft>
              <a:defRPr sz="2400" b="1">
                <a:solidFill>
                  <a:schemeClr val="tx1"/>
                </a:solidFill>
                <a:latin typeface="Arial" panose="020B0604020202020204" pitchFamily="34" charset="0"/>
              </a:defRPr>
            </a:lvl7pPr>
            <a:lvl8pPr marL="1816100" indent="-444500" eaLnBrk="0" fontAlgn="base" hangingPunct="0">
              <a:spcBef>
                <a:spcPct val="0"/>
              </a:spcBef>
              <a:spcAft>
                <a:spcPct val="0"/>
              </a:spcAft>
              <a:defRPr sz="2400" b="1">
                <a:solidFill>
                  <a:schemeClr val="tx1"/>
                </a:solidFill>
                <a:latin typeface="Arial" panose="020B0604020202020204" pitchFamily="34" charset="0"/>
              </a:defRPr>
            </a:lvl8pPr>
            <a:lvl9pPr marL="2273300" indent="-444500" eaLnBrk="0" fontAlgn="base" hangingPunct="0">
              <a:spcBef>
                <a:spcPct val="0"/>
              </a:spcBef>
              <a:spcAft>
                <a:spcPct val="0"/>
              </a:spcAft>
              <a:defRPr sz="2400" b="1">
                <a:solidFill>
                  <a:schemeClr val="tx1"/>
                </a:solidFill>
                <a:latin typeface="Arial" panose="020B0604020202020204" pitchFamily="34" charset="0"/>
              </a:defRPr>
            </a:lvl9pPr>
          </a:lstStyle>
          <a:p>
            <a:pPr marL="333375" indent="-333375" eaLnBrk="1" fontAlgn="base" hangingPunct="1">
              <a:spcBef>
                <a:spcPct val="0"/>
              </a:spcBef>
              <a:spcAft>
                <a:spcPct val="0"/>
              </a:spcAft>
            </a:pPr>
            <a:r>
              <a:rPr lang="en-GB" altLang="en-US" sz="1800">
                <a:solidFill>
                  <a:srgbClr val="000000"/>
                </a:solidFill>
                <a:cs typeface="Arial" panose="020B0604020202020204" pitchFamily="34" charset="0"/>
              </a:rPr>
              <a:t>Which is the odd one out in this list?</a:t>
            </a:r>
          </a:p>
        </p:txBody>
      </p:sp>
      <p:sp>
        <p:nvSpPr>
          <p:cNvPr id="101395" name="Content Placeholder 5">
            <a:extLst>
              <a:ext uri="{FF2B5EF4-FFF2-40B4-BE49-F238E27FC236}">
                <a16:creationId xmlns:a16="http://schemas.microsoft.com/office/drawing/2014/main" id="{6955554A-F953-774A-A913-DB0E32E80E23}"/>
              </a:ext>
            </a:extLst>
          </p:cNvPr>
          <p:cNvSpPr>
            <a:spLocks/>
          </p:cNvSpPr>
          <p:nvPr/>
        </p:nvSpPr>
        <p:spPr bwMode="auto">
          <a:xfrm>
            <a:off x="1494235" y="1078706"/>
            <a:ext cx="61555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itchFamily="2" charset="2"/>
              <a:defRPr sz="2400">
                <a:solidFill>
                  <a:srgbClr val="934C74"/>
                </a:solidFill>
                <a:latin typeface="Arial" panose="020B0604020202020204" pitchFamily="34" charset="0"/>
              </a:defRPr>
            </a:lvl1pPr>
            <a:lvl2pPr marL="820738" indent="-285750" eaLnBrk="0" hangingPunct="0">
              <a:spcBef>
                <a:spcPct val="20000"/>
              </a:spcBef>
              <a:buFont typeface="Wingdings" pitchFamily="2" charset="2"/>
              <a:buChar char="§"/>
              <a:defRPr sz="2400">
                <a:solidFill>
                  <a:srgbClr val="934C74"/>
                </a:solidFill>
                <a:latin typeface="Arial" panose="020B0604020202020204" pitchFamily="34" charset="0"/>
              </a:defRPr>
            </a:lvl2pPr>
            <a:lvl3pPr marL="1228725" indent="-228600" eaLnBrk="0" hangingPunct="0">
              <a:spcBef>
                <a:spcPct val="20000"/>
              </a:spcBef>
              <a:buFont typeface="Wingdings" pitchFamily="2" charset="2"/>
              <a:buChar char="§"/>
              <a:defRPr sz="2400">
                <a:solidFill>
                  <a:srgbClr val="934C74"/>
                </a:solidFill>
                <a:latin typeface="Arial" panose="020B0604020202020204" pitchFamily="34" charset="0"/>
              </a:defRPr>
            </a:lvl3pPr>
            <a:lvl4pPr marL="1636713" indent="-228600" eaLnBrk="0" hangingPunct="0">
              <a:spcBef>
                <a:spcPct val="20000"/>
              </a:spcBef>
              <a:buFont typeface="Wingdings" pitchFamily="2" charset="2"/>
              <a:buChar char="§"/>
              <a:defRPr sz="2400">
                <a:solidFill>
                  <a:srgbClr val="934C74"/>
                </a:solidFill>
                <a:latin typeface="Arial" panose="020B0604020202020204" pitchFamily="34" charset="0"/>
              </a:defRPr>
            </a:lvl4pPr>
            <a:lvl5pPr marL="2057400" indent="-228600" eaLnBrk="0" hangingPunct="0">
              <a:spcBef>
                <a:spcPct val="20000"/>
              </a:spcBef>
              <a:buFont typeface="Wingdings" pitchFamily="2" charset="2"/>
              <a:buChar char="»"/>
              <a:defRPr sz="2400">
                <a:solidFill>
                  <a:srgbClr val="934C74"/>
                </a:solidFill>
                <a:latin typeface="Arial" panose="020B0604020202020204" pitchFamily="34" charset="0"/>
              </a:defRPr>
            </a:lvl5pPr>
            <a:lvl6pPr marL="2514600" indent="-228600" eaLnBrk="0" fontAlgn="base" hangingPunct="0">
              <a:spcBef>
                <a:spcPct val="20000"/>
              </a:spcBef>
              <a:spcAft>
                <a:spcPct val="0"/>
              </a:spcAft>
              <a:buFont typeface="Wingdings" pitchFamily="2" charset="2"/>
              <a:buChar char="»"/>
              <a:defRPr sz="2400">
                <a:solidFill>
                  <a:srgbClr val="934C74"/>
                </a:solidFill>
                <a:latin typeface="Arial" panose="020B0604020202020204" pitchFamily="34" charset="0"/>
              </a:defRPr>
            </a:lvl6pPr>
            <a:lvl7pPr marL="2971800" indent="-228600" eaLnBrk="0" fontAlgn="base" hangingPunct="0">
              <a:spcBef>
                <a:spcPct val="20000"/>
              </a:spcBef>
              <a:spcAft>
                <a:spcPct val="0"/>
              </a:spcAft>
              <a:buFont typeface="Wingdings" pitchFamily="2" charset="2"/>
              <a:buChar char="»"/>
              <a:defRPr sz="2400">
                <a:solidFill>
                  <a:srgbClr val="934C74"/>
                </a:solidFill>
                <a:latin typeface="Arial" panose="020B0604020202020204" pitchFamily="34" charset="0"/>
              </a:defRPr>
            </a:lvl7pPr>
            <a:lvl8pPr marL="3429000" indent="-228600" eaLnBrk="0" fontAlgn="base" hangingPunct="0">
              <a:spcBef>
                <a:spcPct val="20000"/>
              </a:spcBef>
              <a:spcAft>
                <a:spcPct val="0"/>
              </a:spcAft>
              <a:buFont typeface="Wingdings" pitchFamily="2" charset="2"/>
              <a:buChar char="»"/>
              <a:defRPr sz="2400">
                <a:solidFill>
                  <a:srgbClr val="934C74"/>
                </a:solidFill>
                <a:latin typeface="Arial" panose="020B0604020202020204" pitchFamily="34" charset="0"/>
              </a:defRPr>
            </a:lvl8pPr>
            <a:lvl9pPr marL="3886200" indent="-228600" eaLnBrk="0" fontAlgn="base" hangingPunct="0">
              <a:spcBef>
                <a:spcPct val="20000"/>
              </a:spcBef>
              <a:spcAft>
                <a:spcPct val="0"/>
              </a:spcAft>
              <a:buFont typeface="Wingdings" pitchFamily="2" charset="2"/>
              <a:buChar char="»"/>
              <a:defRPr sz="2400">
                <a:solidFill>
                  <a:srgbClr val="934C74"/>
                </a:solidFill>
                <a:latin typeface="Arial" panose="020B0604020202020204" pitchFamily="34" charset="0"/>
              </a:defRPr>
            </a:lvl9pPr>
          </a:lstStyle>
          <a:p>
            <a:pPr algn="ctr" fontAlgn="base">
              <a:spcAft>
                <a:spcPct val="0"/>
              </a:spcAft>
            </a:pPr>
            <a:r>
              <a:rPr lang="en-GB" altLang="en-US" sz="1800">
                <a:cs typeface="Arial" panose="020B0604020202020204" pitchFamily="34" charset="0"/>
              </a:rPr>
              <a:t>Friction</a:t>
            </a:r>
            <a:r>
              <a:rPr lang="en-US" altLang="en-US" sz="1800">
                <a:cs typeface="Arial" panose="020B0604020202020204" pitchFamily="34" charset="0"/>
              </a:rPr>
              <a:t>            </a:t>
            </a:r>
            <a:r>
              <a:rPr lang="en-GB" altLang="en-US" sz="1800">
                <a:cs typeface="Arial" panose="020B0604020202020204" pitchFamily="34" charset="0"/>
              </a:rPr>
              <a:t>Gravity</a:t>
            </a:r>
            <a:r>
              <a:rPr lang="en-US" altLang="en-US" sz="1800">
                <a:cs typeface="Arial" panose="020B0604020202020204" pitchFamily="34" charset="0"/>
              </a:rPr>
              <a:t>            </a:t>
            </a:r>
            <a:r>
              <a:rPr lang="en-GB" altLang="en-US" sz="1800">
                <a:cs typeface="Arial" panose="020B0604020202020204" pitchFamily="34" charset="0"/>
              </a:rPr>
              <a:t>Magnetism</a:t>
            </a:r>
            <a:endParaRPr lang="en-US" altLang="en-US" sz="1800">
              <a:cs typeface="Arial" panose="020B0604020202020204" pitchFamily="34" charset="0"/>
            </a:endParaRPr>
          </a:p>
        </p:txBody>
      </p:sp>
    </p:spTree>
    <p:extLst>
      <p:ext uri="{BB962C8B-B14F-4D97-AF65-F5344CB8AC3E}">
        <p14:creationId xmlns:p14="http://schemas.microsoft.com/office/powerpoint/2010/main" val="3532198"/>
      </p:ext>
    </p:extLst>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01395">
                                            <p:txEl>
                                              <p:pRg st="0" end="0"/>
                                            </p:txEl>
                                          </p:spTgt>
                                        </p:tgtEl>
                                        <p:attrNameLst>
                                          <p:attrName>style.visibility</p:attrName>
                                        </p:attrNameLst>
                                      </p:cBhvr>
                                      <p:to>
                                        <p:strVal val="visible"/>
                                      </p:to>
                                    </p:set>
                                    <p:animEffect transition="in" filter="fade">
                                      <p:cBhvr>
                                        <p:cTn id="7" dur="500"/>
                                        <p:tgtEl>
                                          <p:spTgt spid="10139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03" name="Rectangle 5">
            <a:extLst>
              <a:ext uri="{FF2B5EF4-FFF2-40B4-BE49-F238E27FC236}">
                <a16:creationId xmlns:a16="http://schemas.microsoft.com/office/drawing/2014/main" id="{B23A6FDE-B349-3D48-8BA6-6524F4F204A4}"/>
              </a:ext>
            </a:extLst>
          </p:cNvPr>
          <p:cNvSpPr txBox="1">
            <a:spLocks noGrp="1" noChangeArrowheads="1"/>
          </p:cNvSpPr>
          <p:nvPr/>
        </p:nvSpPr>
        <p:spPr bwMode="white">
          <a:xfrm>
            <a:off x="1494235" y="4893469"/>
            <a:ext cx="6155531" cy="216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GB" altLang="en-US" sz="750">
                <a:solidFill>
                  <a:srgbClr val="FFFFFF"/>
                </a:solidFill>
              </a:rPr>
              <a:t>© Pearson Education Ltd 2014. Copying permitted for purchasing institution only.  This material is not copyright free.</a:t>
            </a:r>
          </a:p>
        </p:txBody>
      </p:sp>
      <p:sp>
        <p:nvSpPr>
          <p:cNvPr id="102408" name="AutoShape 6">
            <a:hlinkClick r:id="" action="ppaction://noaction" highlightClick="1"/>
            <a:extLst>
              <a:ext uri="{FF2B5EF4-FFF2-40B4-BE49-F238E27FC236}">
                <a16:creationId xmlns:a16="http://schemas.microsoft.com/office/drawing/2014/main" id="{B471A38F-9763-ED4E-B85D-F45D45CFE17A}"/>
              </a:ext>
            </a:extLst>
          </p:cNvPr>
          <p:cNvSpPr>
            <a:spLocks noChangeArrowheads="1"/>
          </p:cNvSpPr>
          <p:nvPr/>
        </p:nvSpPr>
        <p:spPr bwMode="auto">
          <a:xfrm>
            <a:off x="6192442" y="3706416"/>
            <a:ext cx="1591865" cy="403622"/>
          </a:xfrm>
          <a:prstGeom prst="actionButtonBlank">
            <a:avLst/>
          </a:prstGeom>
          <a:solidFill>
            <a:srgbClr val="934C7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GB" altLang="en-US">
                <a:solidFill>
                  <a:srgbClr val="FFFFFF"/>
                </a:solidFill>
              </a:rPr>
              <a:t>Possible answers</a:t>
            </a:r>
          </a:p>
        </p:txBody>
      </p:sp>
      <p:sp>
        <p:nvSpPr>
          <p:cNvPr id="102409" name="AutoShape 6">
            <a:hlinkClick r:id="" action="ppaction://hlinkshowjump?jump=endshow" highlightClick="1"/>
            <a:extLst>
              <a:ext uri="{FF2B5EF4-FFF2-40B4-BE49-F238E27FC236}">
                <a16:creationId xmlns:a16="http://schemas.microsoft.com/office/drawing/2014/main" id="{BE8CE916-313C-E648-9A32-9309EC32AFCF}"/>
              </a:ext>
            </a:extLst>
          </p:cNvPr>
          <p:cNvSpPr>
            <a:spLocks noChangeArrowheads="1"/>
          </p:cNvSpPr>
          <p:nvPr/>
        </p:nvSpPr>
        <p:spPr bwMode="auto">
          <a:xfrm>
            <a:off x="6192442" y="4245769"/>
            <a:ext cx="1591865" cy="403622"/>
          </a:xfrm>
          <a:prstGeom prst="actionButtonBlank">
            <a:avLst/>
          </a:prstGeom>
          <a:solidFill>
            <a:srgbClr val="934C7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GB" altLang="en-US">
                <a:solidFill>
                  <a:srgbClr val="FFFFFF"/>
                </a:solidFill>
              </a:rPr>
              <a:t>End show</a:t>
            </a:r>
          </a:p>
        </p:txBody>
      </p:sp>
      <p:sp>
        <p:nvSpPr>
          <p:cNvPr id="102410" name="AutoShape 6">
            <a:hlinkClick r:id="" action="ppaction://hlinkshowjump?jump=firstslide" highlightClick="1"/>
            <a:extLst>
              <a:ext uri="{FF2B5EF4-FFF2-40B4-BE49-F238E27FC236}">
                <a16:creationId xmlns:a16="http://schemas.microsoft.com/office/drawing/2014/main" id="{C9CE4BFB-3192-3D4E-8881-6859EFD2BD8C}"/>
              </a:ext>
            </a:extLst>
          </p:cNvPr>
          <p:cNvSpPr>
            <a:spLocks noChangeArrowheads="1"/>
          </p:cNvSpPr>
          <p:nvPr/>
        </p:nvSpPr>
        <p:spPr bwMode="auto">
          <a:xfrm>
            <a:off x="1507331" y="4245769"/>
            <a:ext cx="1591866" cy="403622"/>
          </a:xfrm>
          <a:prstGeom prst="actionButtonBlank">
            <a:avLst/>
          </a:prstGeom>
          <a:solidFill>
            <a:srgbClr val="934C7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GB" altLang="en-US">
                <a:solidFill>
                  <a:srgbClr val="FFFFFF"/>
                </a:solidFill>
              </a:rPr>
              <a:t>Back to start</a:t>
            </a:r>
          </a:p>
        </p:txBody>
      </p:sp>
      <p:sp>
        <p:nvSpPr>
          <p:cNvPr id="102423" name="Rectangle 4">
            <a:extLst>
              <a:ext uri="{FF2B5EF4-FFF2-40B4-BE49-F238E27FC236}">
                <a16:creationId xmlns:a16="http://schemas.microsoft.com/office/drawing/2014/main" id="{9253588F-8C5A-2640-91B2-7E1E175783C4}"/>
              </a:ext>
            </a:extLst>
          </p:cNvPr>
          <p:cNvSpPr>
            <a:spLocks noChangeArrowheads="1"/>
          </p:cNvSpPr>
          <p:nvPr/>
        </p:nvSpPr>
        <p:spPr bwMode="auto">
          <a:xfrm>
            <a:off x="1494235" y="627460"/>
            <a:ext cx="6172200" cy="540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444500" indent="-444500" eaLnBrk="0" hangingPunct="0">
              <a:defRPr sz="2400" b="1">
                <a:solidFill>
                  <a:schemeClr val="tx1"/>
                </a:solidFill>
                <a:latin typeface="Arial" panose="020B0604020202020204" pitchFamily="34" charset="0"/>
              </a:defRPr>
            </a:lvl1pPr>
            <a:lvl2pPr marL="444500" indent="-444500" eaLnBrk="0" hangingPunct="0">
              <a:defRPr sz="2400" b="1">
                <a:solidFill>
                  <a:schemeClr val="tx1"/>
                </a:solidFill>
                <a:latin typeface="Arial" panose="020B0604020202020204" pitchFamily="34" charset="0"/>
              </a:defRPr>
            </a:lvl2pPr>
            <a:lvl3pPr marL="444500" indent="-444500" eaLnBrk="0" hangingPunct="0">
              <a:defRPr sz="2400" b="1">
                <a:solidFill>
                  <a:schemeClr val="tx1"/>
                </a:solidFill>
                <a:latin typeface="Arial" panose="020B0604020202020204" pitchFamily="34" charset="0"/>
              </a:defRPr>
            </a:lvl3pPr>
            <a:lvl4pPr marL="444500" indent="-444500" eaLnBrk="0" hangingPunct="0">
              <a:defRPr sz="2400" b="1">
                <a:solidFill>
                  <a:schemeClr val="tx1"/>
                </a:solidFill>
                <a:latin typeface="Arial" panose="020B0604020202020204" pitchFamily="34" charset="0"/>
              </a:defRPr>
            </a:lvl4pPr>
            <a:lvl5pPr marL="444500" indent="-444500" eaLnBrk="0" hangingPunct="0">
              <a:defRPr sz="2400" b="1">
                <a:solidFill>
                  <a:schemeClr val="tx1"/>
                </a:solidFill>
                <a:latin typeface="Arial" panose="020B0604020202020204" pitchFamily="34" charset="0"/>
              </a:defRPr>
            </a:lvl5pPr>
            <a:lvl6pPr marL="901700" indent="-444500" eaLnBrk="0" fontAlgn="base" hangingPunct="0">
              <a:spcBef>
                <a:spcPct val="0"/>
              </a:spcBef>
              <a:spcAft>
                <a:spcPct val="0"/>
              </a:spcAft>
              <a:defRPr sz="2400" b="1">
                <a:solidFill>
                  <a:schemeClr val="tx1"/>
                </a:solidFill>
                <a:latin typeface="Arial" panose="020B0604020202020204" pitchFamily="34" charset="0"/>
              </a:defRPr>
            </a:lvl6pPr>
            <a:lvl7pPr marL="1358900" indent="-444500" eaLnBrk="0" fontAlgn="base" hangingPunct="0">
              <a:spcBef>
                <a:spcPct val="0"/>
              </a:spcBef>
              <a:spcAft>
                <a:spcPct val="0"/>
              </a:spcAft>
              <a:defRPr sz="2400" b="1">
                <a:solidFill>
                  <a:schemeClr val="tx1"/>
                </a:solidFill>
                <a:latin typeface="Arial" panose="020B0604020202020204" pitchFamily="34" charset="0"/>
              </a:defRPr>
            </a:lvl7pPr>
            <a:lvl8pPr marL="1816100" indent="-444500" eaLnBrk="0" fontAlgn="base" hangingPunct="0">
              <a:spcBef>
                <a:spcPct val="0"/>
              </a:spcBef>
              <a:spcAft>
                <a:spcPct val="0"/>
              </a:spcAft>
              <a:defRPr sz="2400" b="1">
                <a:solidFill>
                  <a:schemeClr val="tx1"/>
                </a:solidFill>
                <a:latin typeface="Arial" panose="020B0604020202020204" pitchFamily="34" charset="0"/>
              </a:defRPr>
            </a:lvl8pPr>
            <a:lvl9pPr marL="2273300" indent="-444500" eaLnBrk="0" fontAlgn="base" hangingPunct="0">
              <a:spcBef>
                <a:spcPct val="0"/>
              </a:spcBef>
              <a:spcAft>
                <a:spcPct val="0"/>
              </a:spcAft>
              <a:defRPr sz="2400" b="1">
                <a:solidFill>
                  <a:schemeClr val="tx1"/>
                </a:solidFill>
                <a:latin typeface="Arial" panose="020B0604020202020204" pitchFamily="34" charset="0"/>
              </a:defRPr>
            </a:lvl9pPr>
          </a:lstStyle>
          <a:p>
            <a:pPr marL="333375" indent="-333375" eaLnBrk="1" fontAlgn="base" hangingPunct="1">
              <a:spcBef>
                <a:spcPct val="0"/>
              </a:spcBef>
              <a:spcAft>
                <a:spcPct val="0"/>
              </a:spcAft>
            </a:pPr>
            <a:r>
              <a:rPr lang="en-GB" altLang="en-US" sz="1800">
                <a:solidFill>
                  <a:srgbClr val="000000"/>
                </a:solidFill>
                <a:cs typeface="Arial" panose="020B0604020202020204" pitchFamily="34" charset="0"/>
              </a:rPr>
              <a:t>Which is the odd one out in this list?</a:t>
            </a:r>
          </a:p>
        </p:txBody>
      </p:sp>
      <p:sp>
        <p:nvSpPr>
          <p:cNvPr id="102424" name="Content Placeholder 5">
            <a:extLst>
              <a:ext uri="{FF2B5EF4-FFF2-40B4-BE49-F238E27FC236}">
                <a16:creationId xmlns:a16="http://schemas.microsoft.com/office/drawing/2014/main" id="{227509A9-AB62-E048-8C4E-67BFD855A0C2}"/>
              </a:ext>
            </a:extLst>
          </p:cNvPr>
          <p:cNvSpPr>
            <a:spLocks/>
          </p:cNvSpPr>
          <p:nvPr/>
        </p:nvSpPr>
        <p:spPr bwMode="auto">
          <a:xfrm>
            <a:off x="1494235" y="1078706"/>
            <a:ext cx="61555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itchFamily="2" charset="2"/>
              <a:defRPr sz="2400">
                <a:solidFill>
                  <a:srgbClr val="934C74"/>
                </a:solidFill>
                <a:latin typeface="Arial" panose="020B0604020202020204" pitchFamily="34" charset="0"/>
              </a:defRPr>
            </a:lvl1pPr>
            <a:lvl2pPr marL="820738" indent="-285750" eaLnBrk="0" hangingPunct="0">
              <a:spcBef>
                <a:spcPct val="20000"/>
              </a:spcBef>
              <a:buFont typeface="Wingdings" pitchFamily="2" charset="2"/>
              <a:buChar char="§"/>
              <a:defRPr sz="2400">
                <a:solidFill>
                  <a:srgbClr val="934C74"/>
                </a:solidFill>
                <a:latin typeface="Arial" panose="020B0604020202020204" pitchFamily="34" charset="0"/>
              </a:defRPr>
            </a:lvl2pPr>
            <a:lvl3pPr marL="1228725" indent="-228600" eaLnBrk="0" hangingPunct="0">
              <a:spcBef>
                <a:spcPct val="20000"/>
              </a:spcBef>
              <a:buFont typeface="Wingdings" pitchFamily="2" charset="2"/>
              <a:buChar char="§"/>
              <a:defRPr sz="2400">
                <a:solidFill>
                  <a:srgbClr val="934C74"/>
                </a:solidFill>
                <a:latin typeface="Arial" panose="020B0604020202020204" pitchFamily="34" charset="0"/>
              </a:defRPr>
            </a:lvl3pPr>
            <a:lvl4pPr marL="1636713" indent="-228600" eaLnBrk="0" hangingPunct="0">
              <a:spcBef>
                <a:spcPct val="20000"/>
              </a:spcBef>
              <a:buFont typeface="Wingdings" pitchFamily="2" charset="2"/>
              <a:buChar char="§"/>
              <a:defRPr sz="2400">
                <a:solidFill>
                  <a:srgbClr val="934C74"/>
                </a:solidFill>
                <a:latin typeface="Arial" panose="020B0604020202020204" pitchFamily="34" charset="0"/>
              </a:defRPr>
            </a:lvl4pPr>
            <a:lvl5pPr marL="2057400" indent="-228600" eaLnBrk="0" hangingPunct="0">
              <a:spcBef>
                <a:spcPct val="20000"/>
              </a:spcBef>
              <a:buFont typeface="Wingdings" pitchFamily="2" charset="2"/>
              <a:buChar char="»"/>
              <a:defRPr sz="2400">
                <a:solidFill>
                  <a:srgbClr val="934C74"/>
                </a:solidFill>
                <a:latin typeface="Arial" panose="020B0604020202020204" pitchFamily="34" charset="0"/>
              </a:defRPr>
            </a:lvl5pPr>
            <a:lvl6pPr marL="2514600" indent="-228600" eaLnBrk="0" fontAlgn="base" hangingPunct="0">
              <a:spcBef>
                <a:spcPct val="20000"/>
              </a:spcBef>
              <a:spcAft>
                <a:spcPct val="0"/>
              </a:spcAft>
              <a:buFont typeface="Wingdings" pitchFamily="2" charset="2"/>
              <a:buChar char="»"/>
              <a:defRPr sz="2400">
                <a:solidFill>
                  <a:srgbClr val="934C74"/>
                </a:solidFill>
                <a:latin typeface="Arial" panose="020B0604020202020204" pitchFamily="34" charset="0"/>
              </a:defRPr>
            </a:lvl6pPr>
            <a:lvl7pPr marL="2971800" indent="-228600" eaLnBrk="0" fontAlgn="base" hangingPunct="0">
              <a:spcBef>
                <a:spcPct val="20000"/>
              </a:spcBef>
              <a:spcAft>
                <a:spcPct val="0"/>
              </a:spcAft>
              <a:buFont typeface="Wingdings" pitchFamily="2" charset="2"/>
              <a:buChar char="»"/>
              <a:defRPr sz="2400">
                <a:solidFill>
                  <a:srgbClr val="934C74"/>
                </a:solidFill>
                <a:latin typeface="Arial" panose="020B0604020202020204" pitchFamily="34" charset="0"/>
              </a:defRPr>
            </a:lvl7pPr>
            <a:lvl8pPr marL="3429000" indent="-228600" eaLnBrk="0" fontAlgn="base" hangingPunct="0">
              <a:spcBef>
                <a:spcPct val="20000"/>
              </a:spcBef>
              <a:spcAft>
                <a:spcPct val="0"/>
              </a:spcAft>
              <a:buFont typeface="Wingdings" pitchFamily="2" charset="2"/>
              <a:buChar char="»"/>
              <a:defRPr sz="2400">
                <a:solidFill>
                  <a:srgbClr val="934C74"/>
                </a:solidFill>
                <a:latin typeface="Arial" panose="020B0604020202020204" pitchFamily="34" charset="0"/>
              </a:defRPr>
            </a:lvl8pPr>
            <a:lvl9pPr marL="3886200" indent="-228600" eaLnBrk="0" fontAlgn="base" hangingPunct="0">
              <a:spcBef>
                <a:spcPct val="20000"/>
              </a:spcBef>
              <a:spcAft>
                <a:spcPct val="0"/>
              </a:spcAft>
              <a:buFont typeface="Wingdings" pitchFamily="2" charset="2"/>
              <a:buChar char="»"/>
              <a:defRPr sz="2400">
                <a:solidFill>
                  <a:srgbClr val="934C74"/>
                </a:solidFill>
                <a:latin typeface="Arial" panose="020B0604020202020204" pitchFamily="34" charset="0"/>
              </a:defRPr>
            </a:lvl9pPr>
          </a:lstStyle>
          <a:p>
            <a:pPr algn="ctr" fontAlgn="base">
              <a:spcAft>
                <a:spcPct val="0"/>
              </a:spcAft>
            </a:pPr>
            <a:r>
              <a:rPr lang="en-GB" altLang="en-US" sz="1800">
                <a:cs typeface="Arial" panose="020B0604020202020204" pitchFamily="34" charset="0"/>
              </a:rPr>
              <a:t>Friction</a:t>
            </a:r>
            <a:r>
              <a:rPr lang="en-US" altLang="en-US" sz="1800">
                <a:cs typeface="Arial" panose="020B0604020202020204" pitchFamily="34" charset="0"/>
              </a:rPr>
              <a:t>            </a:t>
            </a:r>
            <a:r>
              <a:rPr lang="en-GB" altLang="en-US" sz="1800">
                <a:cs typeface="Arial" panose="020B0604020202020204" pitchFamily="34" charset="0"/>
              </a:rPr>
              <a:t>Gravity</a:t>
            </a:r>
            <a:r>
              <a:rPr lang="en-US" altLang="en-US" sz="1800">
                <a:cs typeface="Arial" panose="020B0604020202020204" pitchFamily="34" charset="0"/>
              </a:rPr>
              <a:t>            </a:t>
            </a:r>
            <a:r>
              <a:rPr lang="en-GB" altLang="en-US" sz="1800">
                <a:cs typeface="Arial" panose="020B0604020202020204" pitchFamily="34" charset="0"/>
              </a:rPr>
              <a:t>Magnetism</a:t>
            </a:r>
            <a:endParaRPr lang="en-US" altLang="en-US" sz="1800">
              <a:cs typeface="Arial" panose="020B0604020202020204" pitchFamily="34" charset="0"/>
            </a:endParaRPr>
          </a:p>
        </p:txBody>
      </p:sp>
      <p:sp>
        <p:nvSpPr>
          <p:cNvPr id="61443" name="Content Placeholder 5">
            <a:extLst>
              <a:ext uri="{FF2B5EF4-FFF2-40B4-BE49-F238E27FC236}">
                <a16:creationId xmlns:a16="http://schemas.microsoft.com/office/drawing/2014/main" id="{CACD1137-9A1B-124B-86BE-C18009900342}"/>
              </a:ext>
            </a:extLst>
          </p:cNvPr>
          <p:cNvSpPr>
            <a:spLocks/>
          </p:cNvSpPr>
          <p:nvPr/>
        </p:nvSpPr>
        <p:spPr bwMode="auto">
          <a:xfrm>
            <a:off x="1494235" y="1627585"/>
            <a:ext cx="6263878" cy="1358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0850" indent="-450850" eaLnBrk="0" hangingPunct="0">
              <a:spcBef>
                <a:spcPct val="20000"/>
              </a:spcBef>
              <a:buFont typeface="Wingdings" pitchFamily="2" charset="2"/>
              <a:defRPr sz="2400">
                <a:solidFill>
                  <a:srgbClr val="934C74"/>
                </a:solidFill>
                <a:latin typeface="Arial" panose="020B0604020202020204" pitchFamily="34" charset="0"/>
              </a:defRPr>
            </a:lvl1pPr>
            <a:lvl2pPr marL="915988" indent="-285750" eaLnBrk="0" hangingPunct="0">
              <a:spcBef>
                <a:spcPct val="20000"/>
              </a:spcBef>
              <a:buFont typeface="Wingdings" pitchFamily="2" charset="2"/>
              <a:buChar char="§"/>
              <a:defRPr sz="2400">
                <a:solidFill>
                  <a:srgbClr val="934C74"/>
                </a:solidFill>
                <a:latin typeface="Arial" panose="020B0604020202020204" pitchFamily="34" charset="0"/>
              </a:defRPr>
            </a:lvl2pPr>
            <a:lvl3pPr marL="1323975" indent="-228600" eaLnBrk="0" hangingPunct="0">
              <a:spcBef>
                <a:spcPct val="20000"/>
              </a:spcBef>
              <a:buFont typeface="Wingdings" pitchFamily="2" charset="2"/>
              <a:buChar char="§"/>
              <a:defRPr sz="2400">
                <a:solidFill>
                  <a:srgbClr val="934C74"/>
                </a:solidFill>
                <a:latin typeface="Arial" panose="020B0604020202020204" pitchFamily="34" charset="0"/>
              </a:defRPr>
            </a:lvl3pPr>
            <a:lvl4pPr marL="1731963" indent="-228600" eaLnBrk="0" hangingPunct="0">
              <a:spcBef>
                <a:spcPct val="20000"/>
              </a:spcBef>
              <a:buFont typeface="Wingdings" pitchFamily="2" charset="2"/>
              <a:buChar char="§"/>
              <a:defRPr sz="2400">
                <a:solidFill>
                  <a:srgbClr val="934C74"/>
                </a:solidFill>
                <a:latin typeface="Arial" panose="020B0604020202020204" pitchFamily="34" charset="0"/>
              </a:defRPr>
            </a:lvl4pPr>
            <a:lvl5pPr marL="2139950" indent="-228600" eaLnBrk="0" hangingPunct="0">
              <a:spcBef>
                <a:spcPct val="20000"/>
              </a:spcBef>
              <a:buFont typeface="Wingdings" pitchFamily="2" charset="2"/>
              <a:buChar char="»"/>
              <a:defRPr sz="2400">
                <a:solidFill>
                  <a:srgbClr val="934C74"/>
                </a:solidFill>
                <a:latin typeface="Arial" panose="020B0604020202020204" pitchFamily="34" charset="0"/>
              </a:defRPr>
            </a:lvl5pPr>
            <a:lvl6pPr marL="2597150" indent="-228600" eaLnBrk="0" fontAlgn="base" hangingPunct="0">
              <a:spcBef>
                <a:spcPct val="20000"/>
              </a:spcBef>
              <a:spcAft>
                <a:spcPct val="0"/>
              </a:spcAft>
              <a:buFont typeface="Wingdings" pitchFamily="2" charset="2"/>
              <a:buChar char="»"/>
              <a:defRPr sz="2400">
                <a:solidFill>
                  <a:srgbClr val="934C74"/>
                </a:solidFill>
                <a:latin typeface="Arial" panose="020B0604020202020204" pitchFamily="34" charset="0"/>
              </a:defRPr>
            </a:lvl6pPr>
            <a:lvl7pPr marL="3054350" indent="-228600" eaLnBrk="0" fontAlgn="base" hangingPunct="0">
              <a:spcBef>
                <a:spcPct val="20000"/>
              </a:spcBef>
              <a:spcAft>
                <a:spcPct val="0"/>
              </a:spcAft>
              <a:buFont typeface="Wingdings" pitchFamily="2" charset="2"/>
              <a:buChar char="»"/>
              <a:defRPr sz="2400">
                <a:solidFill>
                  <a:srgbClr val="934C74"/>
                </a:solidFill>
                <a:latin typeface="Arial" panose="020B0604020202020204" pitchFamily="34" charset="0"/>
              </a:defRPr>
            </a:lvl7pPr>
            <a:lvl8pPr marL="3511550" indent="-228600" eaLnBrk="0" fontAlgn="base" hangingPunct="0">
              <a:spcBef>
                <a:spcPct val="20000"/>
              </a:spcBef>
              <a:spcAft>
                <a:spcPct val="0"/>
              </a:spcAft>
              <a:buFont typeface="Wingdings" pitchFamily="2" charset="2"/>
              <a:buChar char="»"/>
              <a:defRPr sz="2400">
                <a:solidFill>
                  <a:srgbClr val="934C74"/>
                </a:solidFill>
                <a:latin typeface="Arial" panose="020B0604020202020204" pitchFamily="34" charset="0"/>
              </a:defRPr>
            </a:lvl8pPr>
            <a:lvl9pPr marL="3968750" indent="-228600" eaLnBrk="0" fontAlgn="base" hangingPunct="0">
              <a:spcBef>
                <a:spcPct val="20000"/>
              </a:spcBef>
              <a:spcAft>
                <a:spcPct val="0"/>
              </a:spcAft>
              <a:buFont typeface="Wingdings" pitchFamily="2" charset="2"/>
              <a:buChar char="»"/>
              <a:defRPr sz="2400">
                <a:solidFill>
                  <a:srgbClr val="934C74"/>
                </a:solidFill>
                <a:latin typeface="Arial" panose="020B0604020202020204" pitchFamily="34" charset="0"/>
              </a:defRPr>
            </a:lvl9pPr>
          </a:lstStyle>
          <a:p>
            <a:pPr marL="338138" indent="-338138" fontAlgn="base">
              <a:spcAft>
                <a:spcPct val="0"/>
              </a:spcAft>
              <a:buFont typeface="Wingdings" pitchFamily="2" charset="2"/>
              <a:buChar char="§"/>
            </a:pPr>
            <a:r>
              <a:rPr lang="en-GB" altLang="en-US" sz="1800">
                <a:solidFill>
                  <a:srgbClr val="000000"/>
                </a:solidFill>
                <a:cs typeface="Arial" panose="020B0604020202020204" pitchFamily="34" charset="0"/>
              </a:rPr>
              <a:t>Friction is the only one that produces heat as well as changing the speed.</a:t>
            </a:r>
          </a:p>
          <a:p>
            <a:pPr marL="338138" indent="-338138" fontAlgn="base">
              <a:spcAft>
                <a:spcPct val="0"/>
              </a:spcAft>
              <a:buFont typeface="Wingdings" pitchFamily="2" charset="2"/>
              <a:buChar char="§"/>
            </a:pPr>
            <a:r>
              <a:rPr lang="en-GB" altLang="en-US" sz="1800">
                <a:solidFill>
                  <a:srgbClr val="000000"/>
                </a:solidFill>
                <a:cs typeface="Arial" panose="020B0604020202020204" pitchFamily="34" charset="0"/>
              </a:rPr>
              <a:t>Friction is the only contact force.</a:t>
            </a:r>
          </a:p>
        </p:txBody>
      </p:sp>
    </p:spTree>
    <p:extLst>
      <p:ext uri="{BB962C8B-B14F-4D97-AF65-F5344CB8AC3E}">
        <p14:creationId xmlns:p14="http://schemas.microsoft.com/office/powerpoint/2010/main" val="412130099"/>
      </p:ext>
    </p:extLst>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61443">
                                            <p:txEl>
                                              <p:pRg st="0" end="0"/>
                                            </p:txEl>
                                          </p:spTgt>
                                        </p:tgtEl>
                                        <p:attrNameLst>
                                          <p:attrName>style.visibility</p:attrName>
                                        </p:attrNameLst>
                                      </p:cBhvr>
                                      <p:to>
                                        <p:strVal val="visible"/>
                                      </p:to>
                                    </p:set>
                                    <p:animEffect transition="in" filter="fade">
                                      <p:cBhvr>
                                        <p:cTn id="7" dur="500"/>
                                        <p:tgtEl>
                                          <p:spTgt spid="6144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102408"/>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10" presetClass="entr" presetSubtype="0" fill="hold" nodeType="clickEffect">
                                  <p:stCondLst>
                                    <p:cond delay="0"/>
                                  </p:stCondLst>
                                  <p:childTnLst>
                                    <p:set>
                                      <p:cBhvr>
                                        <p:cTn id="12" dur="1" fill="hold">
                                          <p:stCondLst>
                                            <p:cond delay="0"/>
                                          </p:stCondLst>
                                        </p:cTn>
                                        <p:tgtEl>
                                          <p:spTgt spid="61443">
                                            <p:txEl>
                                              <p:pRg st="1" end="1"/>
                                            </p:txEl>
                                          </p:spTgt>
                                        </p:tgtEl>
                                        <p:attrNameLst>
                                          <p:attrName>style.visibility</p:attrName>
                                        </p:attrNameLst>
                                      </p:cBhvr>
                                      <p:to>
                                        <p:strVal val="visible"/>
                                      </p:to>
                                    </p:set>
                                    <p:animEffect transition="in" filter="fade">
                                      <p:cBhvr>
                                        <p:cTn id="13" dur="500"/>
                                        <p:tgtEl>
                                          <p:spTgt spid="61443">
                                            <p:txEl>
                                              <p:pRg st="1" end="1"/>
                                            </p:txEl>
                                          </p:spTgt>
                                        </p:tgtEl>
                                      </p:cBhvr>
                                    </p:animEffect>
                                  </p:childTnLst>
                                </p:cTn>
                              </p:par>
                              <p:par>
                                <p:cTn id="14" presetID="1" presetClass="exit" presetSubtype="0" fill="hold" grpId="0" nodeType="withEffect">
                                  <p:stCondLst>
                                    <p:cond delay="0"/>
                                  </p:stCondLst>
                                  <p:childTnLst>
                                    <p:set>
                                      <p:cBhvr>
                                        <p:cTn id="15" dur="1" fill="hold">
                                          <p:stCondLst>
                                            <p:cond delay="0"/>
                                          </p:stCondLst>
                                        </p:cTn>
                                        <p:tgtEl>
                                          <p:spTgt spid="102408"/>
                                        </p:tgtEl>
                                        <p:attrNameLst>
                                          <p:attrName>style.visibility</p:attrName>
                                        </p:attrNameLst>
                                      </p:cBhvr>
                                      <p:to>
                                        <p:strVal val="hidden"/>
                                      </p:to>
                                    </p:set>
                                  </p:childTnLst>
                                </p:cTn>
                              </p:par>
                            </p:childTnLst>
                          </p:cTn>
                        </p:par>
                      </p:childTnLst>
                    </p:cTn>
                  </p:par>
                </p:childTnLst>
              </p:cTn>
              <p:nextCondLst>
                <p:cond evt="onClick" delay="0">
                  <p:tgtEl>
                    <p:spTgt spid="102408"/>
                  </p:tgtEl>
                </p:cond>
              </p:nextCondLst>
            </p:seq>
          </p:childTnLst>
        </p:cTn>
      </p:par>
    </p:tnLst>
    <p:bldLst>
      <p:bldP spid="10240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38889C7-8099-8E46-B811-28A9663A89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4447277"/>
          </a:xfrm>
          <a:prstGeom prst="rect">
            <a:avLst/>
          </a:prstGeom>
        </p:spPr>
      </p:pic>
    </p:spTree>
    <p:extLst>
      <p:ext uri="{BB962C8B-B14F-4D97-AF65-F5344CB8AC3E}">
        <p14:creationId xmlns:p14="http://schemas.microsoft.com/office/powerpoint/2010/main" val="38577517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CA227B8-FB32-564E-958A-1D8511B5ED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015" y="0"/>
            <a:ext cx="7863969" cy="5143500"/>
          </a:xfrm>
          <a:prstGeom prst="rect">
            <a:avLst/>
          </a:prstGeom>
        </p:spPr>
      </p:pic>
    </p:spTree>
    <p:extLst>
      <p:ext uri="{BB962C8B-B14F-4D97-AF65-F5344CB8AC3E}">
        <p14:creationId xmlns:p14="http://schemas.microsoft.com/office/powerpoint/2010/main" val="24377756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DDF1A37-6CC3-F245-B38E-5937D4286B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51907"/>
            <a:ext cx="9144000" cy="2694810"/>
          </a:xfrm>
          <a:prstGeom prst="rect">
            <a:avLst/>
          </a:prstGeom>
        </p:spPr>
      </p:pic>
      <p:sp>
        <p:nvSpPr>
          <p:cNvPr id="7" name="AutoShape 20">
            <a:extLst>
              <a:ext uri="{FF2B5EF4-FFF2-40B4-BE49-F238E27FC236}">
                <a16:creationId xmlns:a16="http://schemas.microsoft.com/office/drawing/2014/main" id="{AA803A8D-8592-834F-AD63-86E85B4D2ECB}"/>
              </a:ext>
            </a:extLst>
          </p:cNvPr>
          <p:cNvSpPr>
            <a:spLocks noChangeArrowheads="1"/>
          </p:cNvSpPr>
          <p:nvPr/>
        </p:nvSpPr>
        <p:spPr bwMode="auto">
          <a:xfrm>
            <a:off x="190004" y="121107"/>
            <a:ext cx="7802089" cy="910526"/>
          </a:xfrm>
          <a:prstGeom prst="roundRect">
            <a:avLst>
              <a:gd name="adj" fmla="val 13342"/>
            </a:avLst>
          </a:prstGeom>
          <a:solidFill>
            <a:srgbClr val="0066FF"/>
          </a:solidFill>
          <a:ln w="25400">
            <a:noFill/>
            <a:round/>
            <a:headEnd/>
            <a:tailEnd/>
          </a:ln>
          <a:effectLst/>
        </p:spPr>
        <p:txBody>
          <a:bodyPr/>
          <a:lstStyle/>
          <a:p>
            <a:pPr marL="411163" indent="-411163">
              <a:defRPr/>
            </a:pPr>
            <a:r>
              <a:rPr lang="en-GB" sz="2400" kern="0" dirty="0">
                <a:solidFill>
                  <a:srgbClr val="FFFFFF"/>
                </a:solidFill>
                <a:latin typeface="Calibri" pitchFamily="34" charset="0"/>
                <a:sym typeface="Wingdings"/>
              </a:rPr>
              <a:t> Answer q. 1 &amp; 2 on the sheet (no need for full sentences) and stick it in.	</a:t>
            </a:r>
            <a:endParaRPr lang="en-GB" sz="2400" kern="0" dirty="0">
              <a:solidFill>
                <a:srgbClr val="FFFFFF"/>
              </a:solidFill>
              <a:latin typeface="Calibri" pitchFamily="34" charset="0"/>
            </a:endParaRPr>
          </a:p>
        </p:txBody>
      </p:sp>
    </p:spTree>
    <p:extLst>
      <p:ext uri="{BB962C8B-B14F-4D97-AF65-F5344CB8AC3E}">
        <p14:creationId xmlns:p14="http://schemas.microsoft.com/office/powerpoint/2010/main" val="13976493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9F06F5E-AAAC-3C4E-8C26-8D2CB59896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87533"/>
            <a:ext cx="9144000" cy="3009928"/>
          </a:xfrm>
          <a:prstGeom prst="rect">
            <a:avLst/>
          </a:prstGeom>
        </p:spPr>
      </p:pic>
      <p:sp>
        <p:nvSpPr>
          <p:cNvPr id="5" name="AutoShape 20">
            <a:extLst>
              <a:ext uri="{FF2B5EF4-FFF2-40B4-BE49-F238E27FC236}">
                <a16:creationId xmlns:a16="http://schemas.microsoft.com/office/drawing/2014/main" id="{084B60B0-EDA0-3F4B-8AA5-2440C1BE3FC6}"/>
              </a:ext>
            </a:extLst>
          </p:cNvPr>
          <p:cNvSpPr>
            <a:spLocks noChangeArrowheads="1"/>
          </p:cNvSpPr>
          <p:nvPr/>
        </p:nvSpPr>
        <p:spPr bwMode="auto">
          <a:xfrm>
            <a:off x="130874" y="109231"/>
            <a:ext cx="8668742" cy="910526"/>
          </a:xfrm>
          <a:prstGeom prst="roundRect">
            <a:avLst>
              <a:gd name="adj" fmla="val 13342"/>
            </a:avLst>
          </a:prstGeom>
          <a:solidFill>
            <a:srgbClr val="0066FF"/>
          </a:solidFill>
          <a:ln w="25400">
            <a:noFill/>
            <a:round/>
            <a:headEnd/>
            <a:tailEnd/>
          </a:ln>
          <a:effectLst/>
        </p:spPr>
        <p:txBody>
          <a:bodyPr/>
          <a:lstStyle/>
          <a:p>
            <a:pPr marL="269081" indent="-269081">
              <a:defRPr/>
            </a:pPr>
            <a:r>
              <a:rPr lang="en-GB" sz="2400" kern="0" dirty="0">
                <a:solidFill>
                  <a:srgbClr val="FFFFFF"/>
                </a:solidFill>
                <a:latin typeface="Calibri" pitchFamily="34" charset="0"/>
                <a:sym typeface="Wingdings"/>
              </a:rPr>
              <a:t>	If you finish q. 1 &amp; 2 quickly, answer these extension </a:t>
            </a:r>
            <a:r>
              <a:rPr lang="en-GB" sz="2400" kern="0" dirty="0" err="1">
                <a:solidFill>
                  <a:srgbClr val="FFFFFF"/>
                </a:solidFill>
                <a:latin typeface="Calibri" pitchFamily="34" charset="0"/>
                <a:sym typeface="Wingdings"/>
              </a:rPr>
              <a:t>q.s</a:t>
            </a:r>
            <a:r>
              <a:rPr lang="en-GB" sz="2400" kern="0" dirty="0">
                <a:solidFill>
                  <a:srgbClr val="FFFFFF"/>
                </a:solidFill>
                <a:latin typeface="Calibri" pitchFamily="34" charset="0"/>
                <a:sym typeface="Wingdings"/>
              </a:rPr>
              <a:t> 3 &amp; 4 in full sentences.</a:t>
            </a:r>
            <a:endParaRPr lang="en-GB" sz="2400" kern="0" dirty="0">
              <a:solidFill>
                <a:srgbClr val="FFFFFF"/>
              </a:solidFill>
              <a:latin typeface="Calibri" pitchFamily="34" charset="0"/>
            </a:endParaRPr>
          </a:p>
        </p:txBody>
      </p:sp>
      <p:sp>
        <p:nvSpPr>
          <p:cNvPr id="7" name="5-Point Star 6">
            <a:extLst>
              <a:ext uri="{FF2B5EF4-FFF2-40B4-BE49-F238E27FC236}">
                <a16:creationId xmlns:a16="http://schemas.microsoft.com/office/drawing/2014/main" id="{269DE839-2195-E141-93E9-A791D85D0D83}"/>
              </a:ext>
            </a:extLst>
          </p:cNvPr>
          <p:cNvSpPr/>
          <p:nvPr/>
        </p:nvSpPr>
        <p:spPr>
          <a:xfrm>
            <a:off x="225252" y="197615"/>
            <a:ext cx="287214" cy="281070"/>
          </a:xfrm>
          <a:prstGeom prst="star5">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Tree>
    <p:extLst>
      <p:ext uri="{BB962C8B-B14F-4D97-AF65-F5344CB8AC3E}">
        <p14:creationId xmlns:p14="http://schemas.microsoft.com/office/powerpoint/2010/main" val="31960591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1896"/>
          <a:stretch/>
        </p:blipFill>
        <p:spPr bwMode="auto">
          <a:xfrm>
            <a:off x="0" y="0"/>
            <a:ext cx="9078214" cy="29094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9" descr="http://pixabay.com/static/uploads/photo/2013/07/12/15/04/paint-149371_640.p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83376" y="2380307"/>
            <a:ext cx="937022" cy="1870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AutoShape 20"/>
          <p:cNvSpPr>
            <a:spLocks noChangeArrowheads="1"/>
          </p:cNvSpPr>
          <p:nvPr/>
        </p:nvSpPr>
        <p:spPr bwMode="auto">
          <a:xfrm>
            <a:off x="2446316" y="2700632"/>
            <a:ext cx="5201392" cy="1360729"/>
          </a:xfrm>
          <a:prstGeom prst="roundRect">
            <a:avLst>
              <a:gd name="adj" fmla="val 7689"/>
            </a:avLst>
          </a:prstGeom>
          <a:solidFill>
            <a:srgbClr val="009242"/>
          </a:solidFill>
          <a:ln w="25400">
            <a:noFill/>
            <a:round/>
            <a:headEnd/>
            <a:tailEnd/>
          </a:ln>
          <a:effectLst/>
        </p:spPr>
        <p:txBody>
          <a:bodyPr/>
          <a:lstStyle/>
          <a:p>
            <a:pPr marL="446088" indent="-446088">
              <a:buFont typeface="Wingdings" pitchFamily="2" charset="2"/>
              <a:buChar char="!"/>
              <a:defRPr/>
            </a:pPr>
            <a:r>
              <a:rPr lang="en-GB" sz="2400" kern="0" dirty="0">
                <a:solidFill>
                  <a:srgbClr val="FFFFFF"/>
                </a:solidFill>
                <a:latin typeface="Calibri" pitchFamily="34" charset="0"/>
                <a:sym typeface="Webdings"/>
              </a:rPr>
              <a:t>Peer assess in green pen.</a:t>
            </a:r>
            <a:r>
              <a:rPr lang="en-GB" sz="2400" b="1" kern="0" dirty="0">
                <a:solidFill>
                  <a:srgbClr val="FFFFFF"/>
                </a:solidFill>
                <a:latin typeface="Calibri" pitchFamily="34" charset="0"/>
                <a:sym typeface="Webdings"/>
              </a:rPr>
              <a:t> Remember: </a:t>
            </a:r>
            <a:r>
              <a:rPr lang="en-GB" sz="2400" kern="0" dirty="0">
                <a:solidFill>
                  <a:srgbClr val="FFFFFF"/>
                </a:solidFill>
                <a:latin typeface="Calibri" pitchFamily="34" charset="0"/>
                <a:sym typeface="Webdings"/>
              </a:rPr>
              <a:t>the more green pen in your book </a:t>
            </a:r>
            <a:r>
              <a:rPr lang="en-GB" sz="2400" b="1" kern="0" dirty="0">
                <a:solidFill>
                  <a:srgbClr val="FFFFFF"/>
                </a:solidFill>
                <a:latin typeface="Calibri" pitchFamily="34" charset="0"/>
                <a:sym typeface="Webdings"/>
              </a:rPr>
              <a:t>the better</a:t>
            </a:r>
            <a:r>
              <a:rPr lang="en-GB" sz="2400" kern="0" dirty="0">
                <a:solidFill>
                  <a:srgbClr val="FFFFFF"/>
                </a:solidFill>
                <a:latin typeface="Calibri" pitchFamily="34" charset="0"/>
                <a:sym typeface="Webdings"/>
              </a:rPr>
              <a:t>!</a:t>
            </a:r>
          </a:p>
        </p:txBody>
      </p:sp>
    </p:spTree>
    <p:extLst>
      <p:ext uri="{BB962C8B-B14F-4D97-AF65-F5344CB8AC3E}">
        <p14:creationId xmlns:p14="http://schemas.microsoft.com/office/powerpoint/2010/main" val="30141565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8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9_Default Design">
  <a:themeElements>
    <a:clrScheme name="Physics ESWS">
      <a:dk1>
        <a:srgbClr val="000000"/>
      </a:dk1>
      <a:lt1>
        <a:srgbClr val="FFFFFF"/>
      </a:lt1>
      <a:dk2>
        <a:srgbClr val="000000"/>
      </a:dk2>
      <a:lt2>
        <a:srgbClr val="808080"/>
      </a:lt2>
      <a:accent1>
        <a:srgbClr val="CB9BBD"/>
      </a:accent1>
      <a:accent2>
        <a:srgbClr val="934C74"/>
      </a:accent2>
      <a:accent3>
        <a:srgbClr val="FFFFFF"/>
      </a:accent3>
      <a:accent4>
        <a:srgbClr val="000000"/>
      </a:accent4>
      <a:accent5>
        <a:srgbClr val="E4CADD"/>
      </a:accent5>
      <a:accent6>
        <a:srgbClr val="683653"/>
      </a:accent6>
      <a:hlink>
        <a:srgbClr val="2D2D8A"/>
      </a:hlink>
      <a:folHlink>
        <a:srgbClr val="6B6BCE"/>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0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Default Design">
  <a:themeElements>
    <a:clrScheme name="Biology">
      <a:dk1>
        <a:srgbClr val="000000"/>
      </a:dk1>
      <a:lt1>
        <a:srgbClr val="FFFFFF"/>
      </a:lt1>
      <a:dk2>
        <a:srgbClr val="000000"/>
      </a:dk2>
      <a:lt2>
        <a:srgbClr val="568F86"/>
      </a:lt2>
      <a:accent1>
        <a:srgbClr val="BBE0E3"/>
      </a:accent1>
      <a:accent2>
        <a:srgbClr val="333399"/>
      </a:accent2>
      <a:accent3>
        <a:srgbClr val="FFFFFF"/>
      </a:accent3>
      <a:accent4>
        <a:srgbClr val="000000"/>
      </a:accent4>
      <a:accent5>
        <a:srgbClr val="DAEDEF"/>
      </a:accent5>
      <a:accent6>
        <a:srgbClr val="2D2D8A"/>
      </a:accent6>
      <a:hlink>
        <a:srgbClr val="2D2D8A"/>
      </a:hlink>
      <a:folHlink>
        <a:srgbClr val="568F86"/>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cap="flat" cmpd="sng" algn="ctr">
              <a:solidFill>
                <a:srgbClr val="008000"/>
              </a:solidFill>
              <a:prstDash val="solid"/>
              <a:round/>
              <a:headEnd type="none" w="med" len="me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010066"/>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cap="flat" cmpd="sng" algn="ctr">
              <a:solidFill>
                <a:srgbClr val="008000"/>
              </a:solidFill>
              <a:prstDash val="solid"/>
              <a:round/>
              <a:headEnd type="none" w="med" len="me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010066"/>
            </a:solidFill>
            <a:effectLst/>
            <a:latin typeface="Arial" panose="020B0604020202020204" pitchFamily="34" charset="0"/>
          </a:defRPr>
        </a:defPPr>
      </a:lst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6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cap="flat" cmpd="sng" algn="ctr">
              <a:solidFill>
                <a:srgbClr val="008000"/>
              </a:solidFill>
              <a:prstDash val="solid"/>
              <a:round/>
              <a:headEnd type="none" w="med" len="me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010066"/>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cap="flat" cmpd="sng" algn="ctr">
              <a:solidFill>
                <a:srgbClr val="008000"/>
              </a:solidFill>
              <a:prstDash val="solid"/>
              <a:round/>
              <a:headEnd type="none" w="med" len="me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010066"/>
            </a:solidFill>
            <a:effectLst/>
            <a:latin typeface="Arial" charset="0"/>
          </a:defRPr>
        </a:defPPr>
      </a:lst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 Content slides">
  <a:themeElements>
    <a:clrScheme name="Biology">
      <a:dk1>
        <a:srgbClr val="000000"/>
      </a:dk1>
      <a:lt1>
        <a:srgbClr val="FFFFFF"/>
      </a:lt1>
      <a:dk2>
        <a:srgbClr val="000000"/>
      </a:dk2>
      <a:lt2>
        <a:srgbClr val="568F86"/>
      </a:lt2>
      <a:accent1>
        <a:srgbClr val="BBE0E3"/>
      </a:accent1>
      <a:accent2>
        <a:srgbClr val="333399"/>
      </a:accent2>
      <a:accent3>
        <a:srgbClr val="FFFFFF"/>
      </a:accent3>
      <a:accent4>
        <a:srgbClr val="000000"/>
      </a:accent4>
      <a:accent5>
        <a:srgbClr val="DAEDEF"/>
      </a:accent5>
      <a:accent6>
        <a:srgbClr val="2D2D8A"/>
      </a:accent6>
      <a:hlink>
        <a:srgbClr val="2D2D8A"/>
      </a:hlink>
      <a:folHlink>
        <a:srgbClr val="568F86"/>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2 Content slides">
  <a:themeElements>
    <a:clrScheme name="Biology">
      <a:dk1>
        <a:srgbClr val="000000"/>
      </a:dk1>
      <a:lt1>
        <a:srgbClr val="FFFFFF"/>
      </a:lt1>
      <a:dk2>
        <a:srgbClr val="000000"/>
      </a:dk2>
      <a:lt2>
        <a:srgbClr val="568F86"/>
      </a:lt2>
      <a:accent1>
        <a:srgbClr val="BBE0E3"/>
      </a:accent1>
      <a:accent2>
        <a:srgbClr val="333399"/>
      </a:accent2>
      <a:accent3>
        <a:srgbClr val="FFFFFF"/>
      </a:accent3>
      <a:accent4>
        <a:srgbClr val="000000"/>
      </a:accent4>
      <a:accent5>
        <a:srgbClr val="DAEDEF"/>
      </a:accent5>
      <a:accent6>
        <a:srgbClr val="2D2D8A"/>
      </a:accent6>
      <a:hlink>
        <a:srgbClr val="2D2D8A"/>
      </a:hlink>
      <a:folHlink>
        <a:srgbClr val="568F86"/>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5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7_Default Design">
  <a:themeElements>
    <a:clrScheme name="Physics ESWS">
      <a:dk1>
        <a:srgbClr val="000000"/>
      </a:dk1>
      <a:lt1>
        <a:srgbClr val="FFFFFF"/>
      </a:lt1>
      <a:dk2>
        <a:srgbClr val="000000"/>
      </a:dk2>
      <a:lt2>
        <a:srgbClr val="808080"/>
      </a:lt2>
      <a:accent1>
        <a:srgbClr val="CB9BBD"/>
      </a:accent1>
      <a:accent2>
        <a:srgbClr val="934C74"/>
      </a:accent2>
      <a:accent3>
        <a:srgbClr val="FFFFFF"/>
      </a:accent3>
      <a:accent4>
        <a:srgbClr val="000000"/>
      </a:accent4>
      <a:accent5>
        <a:srgbClr val="E4CADD"/>
      </a:accent5>
      <a:accent6>
        <a:srgbClr val="683653"/>
      </a:accent6>
      <a:hlink>
        <a:srgbClr val="2D2D8A"/>
      </a:hlink>
      <a:folHlink>
        <a:srgbClr val="6B6BCE"/>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1309</TotalTime>
  <Words>1444</Words>
  <Application>Microsoft Office PowerPoint</Application>
  <PresentationFormat>On-screen Show (16:9)</PresentationFormat>
  <Paragraphs>176</Paragraphs>
  <Slides>46</Slides>
  <Notes>14</Notes>
  <HiddenSlides>0</HiddenSlides>
  <MMClips>0</MMClips>
  <ScaleCrop>false</ScaleCrop>
  <HeadingPairs>
    <vt:vector size="6" baseType="variant">
      <vt:variant>
        <vt:lpstr>Fonts Used</vt:lpstr>
      </vt:variant>
      <vt:variant>
        <vt:i4>8</vt:i4>
      </vt:variant>
      <vt:variant>
        <vt:lpstr>Theme</vt:lpstr>
      </vt:variant>
      <vt:variant>
        <vt:i4>13</vt:i4>
      </vt:variant>
      <vt:variant>
        <vt:lpstr>Slide Titles</vt:lpstr>
      </vt:variant>
      <vt:variant>
        <vt:i4>46</vt:i4>
      </vt:variant>
    </vt:vector>
  </HeadingPairs>
  <TitlesOfParts>
    <vt:vector size="67" baseType="lpstr">
      <vt:lpstr>Arial</vt:lpstr>
      <vt:lpstr>Arial Black</vt:lpstr>
      <vt:lpstr>Calibri</vt:lpstr>
      <vt:lpstr>Monotype Corsiva</vt:lpstr>
      <vt:lpstr>Verdana</vt:lpstr>
      <vt:lpstr>Webdings</vt:lpstr>
      <vt:lpstr>Wingdings</vt:lpstr>
      <vt:lpstr>Wingdings 2</vt:lpstr>
      <vt:lpstr>Office Theme</vt:lpstr>
      <vt:lpstr>4_Default Design</vt:lpstr>
      <vt:lpstr>2_Default Design</vt:lpstr>
      <vt:lpstr>6_Default Design</vt:lpstr>
      <vt:lpstr>Default Design</vt:lpstr>
      <vt:lpstr>2 Content slides</vt:lpstr>
      <vt:lpstr>1_2 Content slides</vt:lpstr>
      <vt:lpstr>5_Default Design</vt:lpstr>
      <vt:lpstr>7_Default Design</vt:lpstr>
      <vt:lpstr>8_Default Design</vt:lpstr>
      <vt:lpstr>9_Default Design</vt:lpstr>
      <vt:lpstr>10_Default Design</vt:lpstr>
      <vt:lpstr>1_Default Design</vt:lpstr>
      <vt:lpstr>PowerPoint Presentation</vt:lpstr>
      <vt:lpstr>Objectives</vt:lpstr>
      <vt:lpstr>Objectives</vt:lpstr>
      <vt:lpstr>Objectives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Balanced or unbalanced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Balanced or unbalanced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Objectives</vt:lpstr>
      <vt:lpstr>Objectives</vt:lpstr>
      <vt:lpstr>Objectives</vt:lpstr>
      <vt:lpstr>Thinking skills</vt:lpstr>
      <vt:lpstr>PowerPoint Presentation</vt:lpstr>
      <vt:lpstr>PowerPoint Presentation</vt:lpstr>
      <vt:lpstr>Consider all the possible answers to this statement:</vt:lpstr>
      <vt:lpstr>Consider all the possible answers to this statement:</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J Barker</cp:lastModifiedBy>
  <cp:revision>4</cp:revision>
  <dcterms:modified xsi:type="dcterms:W3CDTF">2018-08-06T18:23:28Z</dcterms:modified>
</cp:coreProperties>
</file>