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6" r:id="rId6"/>
    <p:sldMasterId id="2147483711" r:id="rId7"/>
    <p:sldMasterId id="2147483747" r:id="rId8"/>
    <p:sldMasterId id="2147483759" r:id="rId9"/>
    <p:sldMasterId id="2147483774" r:id="rId10"/>
    <p:sldMasterId id="2147483789" r:id="rId11"/>
    <p:sldMasterId id="2147483801" r:id="rId12"/>
    <p:sldMasterId id="2147483825" r:id="rId13"/>
    <p:sldMasterId id="2147483837" r:id="rId14"/>
  </p:sldMasterIdLst>
  <p:notesMasterIdLst>
    <p:notesMasterId r:id="rId48"/>
  </p:notesMasterIdLst>
  <p:sldIdLst>
    <p:sldId id="300" r:id="rId15"/>
    <p:sldId id="301" r:id="rId16"/>
    <p:sldId id="302" r:id="rId17"/>
    <p:sldId id="256" r:id="rId18"/>
    <p:sldId id="372" r:id="rId19"/>
    <p:sldId id="385" r:id="rId20"/>
    <p:sldId id="386" r:id="rId21"/>
    <p:sldId id="347" r:id="rId22"/>
    <p:sldId id="381" r:id="rId23"/>
    <p:sldId id="382" r:id="rId24"/>
    <p:sldId id="384" r:id="rId25"/>
    <p:sldId id="383" r:id="rId26"/>
    <p:sldId id="380" r:id="rId27"/>
    <p:sldId id="283" r:id="rId28"/>
    <p:sldId id="270" r:id="rId29"/>
    <p:sldId id="391" r:id="rId30"/>
    <p:sldId id="389" r:id="rId31"/>
    <p:sldId id="387" r:id="rId32"/>
    <p:sldId id="379" r:id="rId33"/>
    <p:sldId id="388" r:id="rId34"/>
    <p:sldId id="392" r:id="rId35"/>
    <p:sldId id="375" r:id="rId36"/>
    <p:sldId id="377" r:id="rId37"/>
    <p:sldId id="394" r:id="rId38"/>
    <p:sldId id="393" r:id="rId39"/>
    <p:sldId id="376" r:id="rId40"/>
    <p:sldId id="336" r:id="rId41"/>
    <p:sldId id="366" r:id="rId42"/>
    <p:sldId id="367" r:id="rId43"/>
    <p:sldId id="368" r:id="rId44"/>
    <p:sldId id="369" r:id="rId45"/>
    <p:sldId id="370" r:id="rId46"/>
    <p:sldId id="371" r:id="rId4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EEEEEE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Barker" userId="8227ee0e-fd3b-4e42-9476-b3edf034b415" providerId="ADAL" clId="{E44793DB-EED5-4196-A6E5-6328FB319711}"/>
    <pc:docChg chg="custSel addSld delSld modSld sldOrd">
      <pc:chgData name="Jon Barker" userId="8227ee0e-fd3b-4e42-9476-b3edf034b415" providerId="ADAL" clId="{E44793DB-EED5-4196-A6E5-6328FB319711}" dt="2020-09-09T12:51:19.101" v="650" actId="20577"/>
      <pc:docMkLst>
        <pc:docMk/>
      </pc:docMkLst>
      <pc:sldChg chg="modSp">
        <pc:chgData name="Jon Barker" userId="8227ee0e-fd3b-4e42-9476-b3edf034b415" providerId="ADAL" clId="{E44793DB-EED5-4196-A6E5-6328FB319711}" dt="2020-09-09T12:20:57.412" v="12" actId="20577"/>
        <pc:sldMkLst>
          <pc:docMk/>
          <pc:sldMk cId="2128042827" sldId="302"/>
        </pc:sldMkLst>
        <pc:spChg chg="mod">
          <ac:chgData name="Jon Barker" userId="8227ee0e-fd3b-4e42-9476-b3edf034b415" providerId="ADAL" clId="{E44793DB-EED5-4196-A6E5-6328FB319711}" dt="2020-09-09T12:20:57.412" v="12" actId="20577"/>
          <ac:spMkLst>
            <pc:docMk/>
            <pc:sldMk cId="2128042827" sldId="302"/>
            <ac:spMk id="6" creationId="{00000000-0000-0000-0000-000000000000}"/>
          </ac:spMkLst>
        </pc:spChg>
      </pc:sldChg>
      <pc:sldChg chg="del">
        <pc:chgData name="Jon Barker" userId="8227ee0e-fd3b-4e42-9476-b3edf034b415" providerId="ADAL" clId="{E44793DB-EED5-4196-A6E5-6328FB319711}" dt="2020-09-09T12:50:39.248" v="598" actId="2696"/>
        <pc:sldMkLst>
          <pc:docMk/>
          <pc:sldMk cId="495739553" sldId="335"/>
        </pc:sldMkLst>
      </pc:sldChg>
      <pc:sldChg chg="del">
        <pc:chgData name="Jon Barker" userId="8227ee0e-fd3b-4e42-9476-b3edf034b415" providerId="ADAL" clId="{E44793DB-EED5-4196-A6E5-6328FB319711}" dt="2020-09-09T12:50:20.081" v="596" actId="2696"/>
        <pc:sldMkLst>
          <pc:docMk/>
          <pc:sldMk cId="1977933658" sldId="348"/>
        </pc:sldMkLst>
      </pc:sldChg>
      <pc:sldChg chg="del">
        <pc:chgData name="Jon Barker" userId="8227ee0e-fd3b-4e42-9476-b3edf034b415" providerId="ADAL" clId="{E44793DB-EED5-4196-A6E5-6328FB319711}" dt="2020-09-09T12:28:08.653" v="157" actId="2696"/>
        <pc:sldMkLst>
          <pc:docMk/>
          <pc:sldMk cId="2431583086" sldId="358"/>
        </pc:sldMkLst>
      </pc:sldChg>
      <pc:sldChg chg="modSp">
        <pc:chgData name="Jon Barker" userId="8227ee0e-fd3b-4e42-9476-b3edf034b415" providerId="ADAL" clId="{E44793DB-EED5-4196-A6E5-6328FB319711}" dt="2020-09-09T12:51:19.101" v="650" actId="20577"/>
        <pc:sldMkLst>
          <pc:docMk/>
          <pc:sldMk cId="2330210994" sldId="371"/>
        </pc:sldMkLst>
        <pc:spChg chg="mod">
          <ac:chgData name="Jon Barker" userId="8227ee0e-fd3b-4e42-9476-b3edf034b415" providerId="ADAL" clId="{E44793DB-EED5-4196-A6E5-6328FB319711}" dt="2020-09-09T12:51:19.101" v="650" actId="20577"/>
          <ac:spMkLst>
            <pc:docMk/>
            <pc:sldMk cId="2330210994" sldId="371"/>
            <ac:spMk id="5" creationId="{00000000-0000-0000-0000-000000000000}"/>
          </ac:spMkLst>
        </pc:spChg>
      </pc:sldChg>
      <pc:sldChg chg="del">
        <pc:chgData name="Jon Barker" userId="8227ee0e-fd3b-4e42-9476-b3edf034b415" providerId="ADAL" clId="{E44793DB-EED5-4196-A6E5-6328FB319711}" dt="2020-09-09T12:31:39.047" v="254" actId="2696"/>
        <pc:sldMkLst>
          <pc:docMk/>
          <pc:sldMk cId="2697010731" sldId="374"/>
        </pc:sldMkLst>
      </pc:sldChg>
      <pc:sldChg chg="addSp delSp modSp modAnim">
        <pc:chgData name="Jon Barker" userId="8227ee0e-fd3b-4e42-9476-b3edf034b415" providerId="ADAL" clId="{E44793DB-EED5-4196-A6E5-6328FB319711}" dt="2020-09-09T12:35:21.056" v="405" actId="14100"/>
        <pc:sldMkLst>
          <pc:docMk/>
          <pc:sldMk cId="3900937190" sldId="375"/>
        </pc:sldMkLst>
        <pc:spChg chg="add del">
          <ac:chgData name="Jon Barker" userId="8227ee0e-fd3b-4e42-9476-b3edf034b415" providerId="ADAL" clId="{E44793DB-EED5-4196-A6E5-6328FB319711}" dt="2020-09-09T12:33:12.153" v="266"/>
          <ac:spMkLst>
            <pc:docMk/>
            <pc:sldMk cId="3900937190" sldId="375"/>
            <ac:spMk id="2" creationId="{23C68704-9771-4353-A79D-4C26879183A4}"/>
          </ac:spMkLst>
        </pc:spChg>
        <pc:spChg chg="add mod">
          <ac:chgData name="Jon Barker" userId="8227ee0e-fd3b-4e42-9476-b3edf034b415" providerId="ADAL" clId="{E44793DB-EED5-4196-A6E5-6328FB319711}" dt="2020-09-09T12:33:44.912" v="309" actId="404"/>
          <ac:spMkLst>
            <pc:docMk/>
            <pc:sldMk cId="3900937190" sldId="375"/>
            <ac:spMk id="3" creationId="{404E6A31-A98E-4879-AF9F-60BE060D43C3}"/>
          </ac:spMkLst>
        </pc:spChg>
        <pc:spChg chg="mod">
          <ac:chgData name="Jon Barker" userId="8227ee0e-fd3b-4e42-9476-b3edf034b415" providerId="ADAL" clId="{E44793DB-EED5-4196-A6E5-6328FB319711}" dt="2020-09-09T12:33:54.073" v="311" actId="1076"/>
          <ac:spMkLst>
            <pc:docMk/>
            <pc:sldMk cId="3900937190" sldId="375"/>
            <ac:spMk id="6" creationId="{00000000-0000-0000-0000-000000000000}"/>
          </ac:spMkLst>
        </pc:spChg>
        <pc:spChg chg="add mod">
          <ac:chgData name="Jon Barker" userId="8227ee0e-fd3b-4e42-9476-b3edf034b415" providerId="ADAL" clId="{E44793DB-EED5-4196-A6E5-6328FB319711}" dt="2020-09-09T12:34:48.735" v="373" actId="1076"/>
          <ac:spMkLst>
            <pc:docMk/>
            <pc:sldMk cId="3900937190" sldId="375"/>
            <ac:spMk id="9" creationId="{0F83FFC9-0554-4608-AECF-F463B8D41BA0}"/>
          </ac:spMkLst>
        </pc:spChg>
        <pc:spChg chg="add mod">
          <ac:chgData name="Jon Barker" userId="8227ee0e-fd3b-4e42-9476-b3edf034b415" providerId="ADAL" clId="{E44793DB-EED5-4196-A6E5-6328FB319711}" dt="2020-09-09T12:35:21.056" v="405" actId="14100"/>
          <ac:spMkLst>
            <pc:docMk/>
            <pc:sldMk cId="3900937190" sldId="375"/>
            <ac:spMk id="10" creationId="{257967EA-B60B-4E2E-81E0-D9A4AFD877BE}"/>
          </ac:spMkLst>
        </pc:spChg>
        <pc:spChg chg="mod">
          <ac:chgData name="Jon Barker" userId="8227ee0e-fd3b-4e42-9476-b3edf034b415" providerId="ADAL" clId="{E44793DB-EED5-4196-A6E5-6328FB319711}" dt="2020-09-09T12:33:49.053" v="310" actId="1076"/>
          <ac:spMkLst>
            <pc:docMk/>
            <pc:sldMk cId="3900937190" sldId="375"/>
            <ac:spMk id="14" creationId="{995E4B47-BFC7-8C4C-8B75-ABF4524835FC}"/>
          </ac:spMkLst>
        </pc:spChg>
        <pc:spChg chg="mod">
          <ac:chgData name="Jon Barker" userId="8227ee0e-fd3b-4e42-9476-b3edf034b415" providerId="ADAL" clId="{E44793DB-EED5-4196-A6E5-6328FB319711}" dt="2020-09-09T12:34:09.440" v="316" actId="20577"/>
          <ac:spMkLst>
            <pc:docMk/>
            <pc:sldMk cId="3900937190" sldId="375"/>
            <ac:spMk id="15" creationId="{FA15077D-4F81-0241-B81B-BF1232F2EBCE}"/>
          </ac:spMkLst>
        </pc:spChg>
        <pc:spChg chg="mod">
          <ac:chgData name="Jon Barker" userId="8227ee0e-fd3b-4e42-9476-b3edf034b415" providerId="ADAL" clId="{E44793DB-EED5-4196-A6E5-6328FB319711}" dt="2020-09-09T12:34:15.151" v="317" actId="20577"/>
          <ac:spMkLst>
            <pc:docMk/>
            <pc:sldMk cId="3900937190" sldId="375"/>
            <ac:spMk id="20" creationId="{D2BBDF90-8F49-C345-B861-017B4E0C154C}"/>
          </ac:spMkLst>
        </pc:spChg>
        <pc:spChg chg="mod">
          <ac:chgData name="Jon Barker" userId="8227ee0e-fd3b-4e42-9476-b3edf034b415" providerId="ADAL" clId="{E44793DB-EED5-4196-A6E5-6328FB319711}" dt="2020-09-09T12:33:54.073" v="311" actId="1076"/>
          <ac:spMkLst>
            <pc:docMk/>
            <pc:sldMk cId="3900937190" sldId="375"/>
            <ac:spMk id="24" creationId="{50AE49BD-C950-CC42-8444-A373748D6707}"/>
          </ac:spMkLst>
        </pc:spChg>
      </pc:sldChg>
      <pc:sldChg chg="delSp modSp ord delAnim">
        <pc:chgData name="Jon Barker" userId="8227ee0e-fd3b-4e42-9476-b3edf034b415" providerId="ADAL" clId="{E44793DB-EED5-4196-A6E5-6328FB319711}" dt="2020-09-09T12:36:34.351" v="451" actId="1076"/>
        <pc:sldMkLst>
          <pc:docMk/>
          <pc:sldMk cId="175800895" sldId="377"/>
        </pc:sldMkLst>
        <pc:spChg chg="mod">
          <ac:chgData name="Jon Barker" userId="8227ee0e-fd3b-4e42-9476-b3edf034b415" providerId="ADAL" clId="{E44793DB-EED5-4196-A6E5-6328FB319711}" dt="2020-09-09T12:36:28.199" v="450" actId="14100"/>
          <ac:spMkLst>
            <pc:docMk/>
            <pc:sldMk cId="175800895" sldId="377"/>
            <ac:spMk id="5" creationId="{169C6251-D5ED-3245-A572-567278670A0B}"/>
          </ac:spMkLst>
        </pc:spChg>
        <pc:spChg chg="del">
          <ac:chgData name="Jon Barker" userId="8227ee0e-fd3b-4e42-9476-b3edf034b415" providerId="ADAL" clId="{E44793DB-EED5-4196-A6E5-6328FB319711}" dt="2020-09-09T12:36:02.480" v="407" actId="478"/>
          <ac:spMkLst>
            <pc:docMk/>
            <pc:sldMk cId="175800895" sldId="377"/>
            <ac:spMk id="6" creationId="{F1EB150D-24B0-C645-AC00-081AA2F991D3}"/>
          </ac:spMkLst>
        </pc:spChg>
        <pc:picChg chg="mod">
          <ac:chgData name="Jon Barker" userId="8227ee0e-fd3b-4e42-9476-b3edf034b415" providerId="ADAL" clId="{E44793DB-EED5-4196-A6E5-6328FB319711}" dt="2020-09-09T12:36:34.351" v="451" actId="1076"/>
          <ac:picMkLst>
            <pc:docMk/>
            <pc:sldMk cId="175800895" sldId="377"/>
            <ac:picMk id="4" creationId="{8C748520-4131-304B-8B2B-A0705A5D7B8D}"/>
          </ac:picMkLst>
        </pc:picChg>
      </pc:sldChg>
      <pc:sldChg chg="del">
        <pc:chgData name="Jon Barker" userId="8227ee0e-fd3b-4e42-9476-b3edf034b415" providerId="ADAL" clId="{E44793DB-EED5-4196-A6E5-6328FB319711}" dt="2020-09-09T12:50:37.658" v="597" actId="2696"/>
        <pc:sldMkLst>
          <pc:docMk/>
          <pc:sldMk cId="3863986428" sldId="378"/>
        </pc:sldMkLst>
      </pc:sldChg>
      <pc:sldChg chg="ord">
        <pc:chgData name="Jon Barker" userId="8227ee0e-fd3b-4e42-9476-b3edf034b415" providerId="ADAL" clId="{E44793DB-EED5-4196-A6E5-6328FB319711}" dt="2020-09-09T12:29:23.882" v="158"/>
        <pc:sldMkLst>
          <pc:docMk/>
          <pc:sldMk cId="2000223560" sldId="379"/>
        </pc:sldMkLst>
      </pc:sldChg>
      <pc:sldChg chg="addSp modSp ord modAnim">
        <pc:chgData name="Jon Barker" userId="8227ee0e-fd3b-4e42-9476-b3edf034b415" providerId="ADAL" clId="{E44793DB-EED5-4196-A6E5-6328FB319711}" dt="2020-09-09T12:38:27.366" v="516" actId="1076"/>
        <pc:sldMkLst>
          <pc:docMk/>
          <pc:sldMk cId="2783545439" sldId="388"/>
        </pc:sldMkLst>
        <pc:spChg chg="mod">
          <ac:chgData name="Jon Barker" userId="8227ee0e-fd3b-4e42-9476-b3edf034b415" providerId="ADAL" clId="{E44793DB-EED5-4196-A6E5-6328FB319711}" dt="2020-09-09T12:38:19.782" v="514" actId="20577"/>
          <ac:spMkLst>
            <pc:docMk/>
            <pc:sldMk cId="2783545439" sldId="388"/>
            <ac:spMk id="2" creationId="{7C3FB525-50C9-414C-B406-E18557356157}"/>
          </ac:spMkLst>
        </pc:spChg>
        <pc:spChg chg="add mod">
          <ac:chgData name="Jon Barker" userId="8227ee0e-fd3b-4e42-9476-b3edf034b415" providerId="ADAL" clId="{E44793DB-EED5-4196-A6E5-6328FB319711}" dt="2020-09-09T12:38:27.366" v="516" actId="1076"/>
          <ac:spMkLst>
            <pc:docMk/>
            <pc:sldMk cId="2783545439" sldId="388"/>
            <ac:spMk id="4" creationId="{571269E3-B79D-45DB-8892-EE0F4B1200C9}"/>
          </ac:spMkLst>
        </pc:spChg>
        <pc:spChg chg="add mod">
          <ac:chgData name="Jon Barker" userId="8227ee0e-fd3b-4e42-9476-b3edf034b415" providerId="ADAL" clId="{E44793DB-EED5-4196-A6E5-6328FB319711}" dt="2020-09-09T12:38:24" v="515" actId="1076"/>
          <ac:spMkLst>
            <pc:docMk/>
            <pc:sldMk cId="2783545439" sldId="388"/>
            <ac:spMk id="5" creationId="{DA2C2802-34EE-4ACA-A8E3-F192802C06CB}"/>
          </ac:spMkLst>
        </pc:spChg>
        <pc:picChg chg="add mod">
          <ac:chgData name="Jon Barker" userId="8227ee0e-fd3b-4e42-9476-b3edf034b415" providerId="ADAL" clId="{E44793DB-EED5-4196-A6E5-6328FB319711}" dt="2020-09-09T12:37:03.664" v="454" actId="1076"/>
          <ac:picMkLst>
            <pc:docMk/>
            <pc:sldMk cId="2783545439" sldId="388"/>
            <ac:picMk id="3" creationId="{0DBD2011-7BD1-4F37-B319-99FB579E995C}"/>
          </ac:picMkLst>
        </pc:picChg>
      </pc:sldChg>
      <pc:sldChg chg="addSp modSp">
        <pc:chgData name="Jon Barker" userId="8227ee0e-fd3b-4e42-9476-b3edf034b415" providerId="ADAL" clId="{E44793DB-EED5-4196-A6E5-6328FB319711}" dt="2020-09-09T12:22:16.841" v="65" actId="14100"/>
        <pc:sldMkLst>
          <pc:docMk/>
          <pc:sldMk cId="2132792916" sldId="389"/>
        </pc:sldMkLst>
        <pc:spChg chg="add mod">
          <ac:chgData name="Jon Barker" userId="8227ee0e-fd3b-4e42-9476-b3edf034b415" providerId="ADAL" clId="{E44793DB-EED5-4196-A6E5-6328FB319711}" dt="2020-09-09T12:22:16.841" v="65" actId="14100"/>
          <ac:spMkLst>
            <pc:docMk/>
            <pc:sldMk cId="2132792916" sldId="389"/>
            <ac:spMk id="5" creationId="{16399289-06E8-4B7B-903C-E3D726EF58E0}"/>
          </ac:spMkLst>
        </pc:spChg>
        <pc:spChg chg="add mod">
          <ac:chgData name="Jon Barker" userId="8227ee0e-fd3b-4e42-9476-b3edf034b415" providerId="ADAL" clId="{E44793DB-EED5-4196-A6E5-6328FB319711}" dt="2020-09-09T12:22:13.950" v="64" actId="14100"/>
          <ac:spMkLst>
            <pc:docMk/>
            <pc:sldMk cId="2132792916" sldId="389"/>
            <ac:spMk id="6" creationId="{D11504E4-45A0-40C3-BEE5-B6284D58B74B}"/>
          </ac:spMkLst>
        </pc:spChg>
      </pc:sldChg>
      <pc:sldChg chg="addSp modSp add modAnim">
        <pc:chgData name="Jon Barker" userId="8227ee0e-fd3b-4e42-9476-b3edf034b415" providerId="ADAL" clId="{E44793DB-EED5-4196-A6E5-6328FB319711}" dt="2020-09-09T12:31:30.510" v="253" actId="1076"/>
        <pc:sldMkLst>
          <pc:docMk/>
          <pc:sldMk cId="1800935961" sldId="392"/>
        </pc:sldMkLst>
        <pc:spChg chg="add mod">
          <ac:chgData name="Jon Barker" userId="8227ee0e-fd3b-4e42-9476-b3edf034b415" providerId="ADAL" clId="{E44793DB-EED5-4196-A6E5-6328FB319711}" dt="2020-09-09T12:30:34.586" v="202" actId="14100"/>
          <ac:spMkLst>
            <pc:docMk/>
            <pc:sldMk cId="1800935961" sldId="392"/>
            <ac:spMk id="3" creationId="{0A334DFA-64E3-4540-AB7E-2A3B4FEAB9DB}"/>
          </ac:spMkLst>
        </pc:spChg>
        <pc:spChg chg="add mod">
          <ac:chgData name="Jon Barker" userId="8227ee0e-fd3b-4e42-9476-b3edf034b415" providerId="ADAL" clId="{E44793DB-EED5-4196-A6E5-6328FB319711}" dt="2020-09-09T12:30:55.723" v="250" actId="14100"/>
          <ac:spMkLst>
            <pc:docMk/>
            <pc:sldMk cId="1800935961" sldId="392"/>
            <ac:spMk id="4" creationId="{C5A3F195-91E4-42A2-B7DD-CAA31A08AC53}"/>
          </ac:spMkLst>
        </pc:spChg>
        <pc:picChg chg="add mod">
          <ac:chgData name="Jon Barker" userId="8227ee0e-fd3b-4e42-9476-b3edf034b415" providerId="ADAL" clId="{E44793DB-EED5-4196-A6E5-6328FB319711}" dt="2020-09-09T12:30:10.174" v="167" actId="1076"/>
          <ac:picMkLst>
            <pc:docMk/>
            <pc:sldMk cId="1800935961" sldId="392"/>
            <ac:picMk id="2" creationId="{9FE9C2B8-8D45-4CA3-B3FD-B5F1561CBC67}"/>
          </ac:picMkLst>
        </pc:picChg>
        <pc:picChg chg="add mod">
          <ac:chgData name="Jon Barker" userId="8227ee0e-fd3b-4e42-9476-b3edf034b415" providerId="ADAL" clId="{E44793DB-EED5-4196-A6E5-6328FB319711}" dt="2020-09-09T12:31:30.510" v="253" actId="1076"/>
          <ac:picMkLst>
            <pc:docMk/>
            <pc:sldMk cId="1800935961" sldId="392"/>
            <ac:picMk id="5" creationId="{1964E5F7-1DF7-4199-8A98-1DC54254A614}"/>
          </ac:picMkLst>
        </pc:picChg>
      </pc:sldChg>
      <pc:sldChg chg="addSp delSp modSp delAnim modAnim">
        <pc:chgData name="Jon Barker" userId="8227ee0e-fd3b-4e42-9476-b3edf034b415" providerId="ADAL" clId="{E44793DB-EED5-4196-A6E5-6328FB319711}" dt="2020-09-09T12:40:24.974" v="595" actId="14100"/>
        <pc:sldMkLst>
          <pc:docMk/>
          <pc:sldMk cId="3810878231" sldId="394"/>
        </pc:sldMkLst>
        <pc:spChg chg="del">
          <ac:chgData name="Jon Barker" userId="8227ee0e-fd3b-4e42-9476-b3edf034b415" providerId="ADAL" clId="{E44793DB-EED5-4196-A6E5-6328FB319711}" dt="2020-09-09T12:40:09.099" v="587" actId="478"/>
          <ac:spMkLst>
            <pc:docMk/>
            <pc:sldMk cId="3810878231" sldId="394"/>
            <ac:spMk id="9" creationId="{0F83FFC9-0554-4608-AECF-F463B8D41BA0}"/>
          </ac:spMkLst>
        </pc:spChg>
        <pc:spChg chg="del">
          <ac:chgData name="Jon Barker" userId="8227ee0e-fd3b-4e42-9476-b3edf034b415" providerId="ADAL" clId="{E44793DB-EED5-4196-A6E5-6328FB319711}" dt="2020-09-09T12:40:07.449" v="586" actId="478"/>
          <ac:spMkLst>
            <pc:docMk/>
            <pc:sldMk cId="3810878231" sldId="394"/>
            <ac:spMk id="10" creationId="{257967EA-B60B-4E2E-81E0-D9A4AFD877BE}"/>
          </ac:spMkLst>
        </pc:spChg>
        <pc:spChg chg="add mod">
          <ac:chgData name="Jon Barker" userId="8227ee0e-fd3b-4e42-9476-b3edf034b415" providerId="ADAL" clId="{E44793DB-EED5-4196-A6E5-6328FB319711}" dt="2020-09-09T12:40:04.880" v="585" actId="14100"/>
          <ac:spMkLst>
            <pc:docMk/>
            <pc:sldMk cId="3810878231" sldId="394"/>
            <ac:spMk id="11" creationId="{E3AF50BC-B76F-4DC3-A512-98B80F05D874}"/>
          </ac:spMkLst>
        </pc:spChg>
        <pc:spChg chg="add mod">
          <ac:chgData name="Jon Barker" userId="8227ee0e-fd3b-4e42-9476-b3edf034b415" providerId="ADAL" clId="{E44793DB-EED5-4196-A6E5-6328FB319711}" dt="2020-09-09T12:40:20.240" v="594" actId="20577"/>
          <ac:spMkLst>
            <pc:docMk/>
            <pc:sldMk cId="3810878231" sldId="394"/>
            <ac:spMk id="12" creationId="{3726E6C9-BE73-4008-8E9E-545DE632C891}"/>
          </ac:spMkLst>
        </pc:spChg>
        <pc:spChg chg="mod">
          <ac:chgData name="Jon Barker" userId="8227ee0e-fd3b-4e42-9476-b3edf034b415" providerId="ADAL" clId="{E44793DB-EED5-4196-A6E5-6328FB319711}" dt="2020-09-09T12:40:24.974" v="595" actId="14100"/>
          <ac:spMkLst>
            <pc:docMk/>
            <pc:sldMk cId="3810878231" sldId="394"/>
            <ac:spMk id="14" creationId="{995E4B47-BFC7-8C4C-8B75-ABF4524835FC}"/>
          </ac:spMkLst>
        </pc:spChg>
      </pc:sldChg>
    </pc:docChg>
  </pc:docChgLst>
  <pc:docChgLst>
    <pc:chgData name="J Barker" userId="8227ee0e-fd3b-4e42-9476-b3edf034b415" providerId="ADAL" clId="{4489F6E5-7458-4C8C-A9C8-6BC994E1E47C}"/>
    <pc:docChg chg="custSel addSld delSld modSld sldOrd">
      <pc:chgData name="J Barker" userId="8227ee0e-fd3b-4e42-9476-b3edf034b415" providerId="ADAL" clId="{4489F6E5-7458-4C8C-A9C8-6BC994E1E47C}" dt="2020-09-09T11:26:49.879" v="709" actId="1076"/>
      <pc:docMkLst>
        <pc:docMk/>
      </pc:docMkLst>
      <pc:sldChg chg="del">
        <pc:chgData name="J Barker" userId="8227ee0e-fd3b-4e42-9476-b3edf034b415" providerId="ADAL" clId="{4489F6E5-7458-4C8C-A9C8-6BC994E1E47C}" dt="2020-09-09T11:00:12.218" v="389" actId="2696"/>
        <pc:sldMkLst>
          <pc:docMk/>
          <pc:sldMk cId="3336860340" sldId="269"/>
        </pc:sldMkLst>
      </pc:sldChg>
      <pc:sldChg chg="addSp modSp">
        <pc:chgData name="J Barker" userId="8227ee0e-fd3b-4e42-9476-b3edf034b415" providerId="ADAL" clId="{4489F6E5-7458-4C8C-A9C8-6BC994E1E47C}" dt="2020-09-09T11:20:36.291" v="653"/>
        <pc:sldMkLst>
          <pc:docMk/>
          <pc:sldMk cId="0" sldId="270"/>
        </pc:sldMkLst>
        <pc:picChg chg="add mod">
          <ac:chgData name="J Barker" userId="8227ee0e-fd3b-4e42-9476-b3edf034b415" providerId="ADAL" clId="{4489F6E5-7458-4C8C-A9C8-6BC994E1E47C}" dt="2020-09-09T11:20:16.512" v="652" actId="14100"/>
          <ac:picMkLst>
            <pc:docMk/>
            <pc:sldMk cId="0" sldId="270"/>
            <ac:picMk id="2" creationId="{FDEFE81D-BCAB-4A96-BD4E-985D89FC62DE}"/>
          </ac:picMkLst>
        </pc:picChg>
        <pc:picChg chg="mod">
          <ac:chgData name="J Barker" userId="8227ee0e-fd3b-4e42-9476-b3edf034b415" providerId="ADAL" clId="{4489F6E5-7458-4C8C-A9C8-6BC994E1E47C}" dt="2020-09-09T11:20:36.291" v="653"/>
          <ac:picMkLst>
            <pc:docMk/>
            <pc:sldMk cId="0" sldId="270"/>
            <ac:picMk id="6" creationId="{00000000-0000-0000-0000-000000000000}"/>
          </ac:picMkLst>
        </pc:picChg>
      </pc:sldChg>
      <pc:sldChg chg="addSp modSp">
        <pc:chgData name="J Barker" userId="8227ee0e-fd3b-4e42-9476-b3edf034b415" providerId="ADAL" clId="{4489F6E5-7458-4C8C-A9C8-6BC994E1E47C}" dt="2020-09-09T10:12:30.554" v="5" actId="14100"/>
        <pc:sldMkLst>
          <pc:docMk/>
          <pc:sldMk cId="680844924" sldId="372"/>
        </pc:sldMkLst>
        <pc:spChg chg="add mod">
          <ac:chgData name="J Barker" userId="8227ee0e-fd3b-4e42-9476-b3edf034b415" providerId="ADAL" clId="{4489F6E5-7458-4C8C-A9C8-6BC994E1E47C}" dt="2020-09-09T10:12:30.554" v="5" actId="14100"/>
          <ac:spMkLst>
            <pc:docMk/>
            <pc:sldMk cId="680844924" sldId="372"/>
            <ac:spMk id="15" creationId="{E2A1546E-F177-4ED2-A6F0-DC6928C64CBA}"/>
          </ac:spMkLst>
        </pc:spChg>
      </pc:sldChg>
      <pc:sldChg chg="addSp modSp modAnim">
        <pc:chgData name="J Barker" userId="8227ee0e-fd3b-4e42-9476-b3edf034b415" providerId="ADAL" clId="{4489F6E5-7458-4C8C-A9C8-6BC994E1E47C}" dt="2020-09-09T11:15:28.426" v="507" actId="14100"/>
        <pc:sldMkLst>
          <pc:docMk/>
          <pc:sldMk cId="708238117" sldId="380"/>
        </pc:sldMkLst>
        <pc:spChg chg="add mod">
          <ac:chgData name="J Barker" userId="8227ee0e-fd3b-4e42-9476-b3edf034b415" providerId="ADAL" clId="{4489F6E5-7458-4C8C-A9C8-6BC994E1E47C}" dt="2020-09-09T10:20:00.666" v="186" actId="1076"/>
          <ac:spMkLst>
            <pc:docMk/>
            <pc:sldMk cId="708238117" sldId="380"/>
            <ac:spMk id="3" creationId="{99BBB0A1-265F-4B6E-9A01-7362FCCF8585}"/>
          </ac:spMkLst>
        </pc:spChg>
        <pc:spChg chg="mod">
          <ac:chgData name="J Barker" userId="8227ee0e-fd3b-4e42-9476-b3edf034b415" providerId="ADAL" clId="{4489F6E5-7458-4C8C-A9C8-6BC994E1E47C}" dt="2020-09-09T10:15:56.482" v="72" actId="1076"/>
          <ac:spMkLst>
            <pc:docMk/>
            <pc:sldMk cId="708238117" sldId="380"/>
            <ac:spMk id="5" creationId="{F8F334BB-0A7A-4A51-B2D2-D64CE3090503}"/>
          </ac:spMkLst>
        </pc:spChg>
        <pc:spChg chg="mod">
          <ac:chgData name="J Barker" userId="8227ee0e-fd3b-4e42-9476-b3edf034b415" providerId="ADAL" clId="{4489F6E5-7458-4C8C-A9C8-6BC994E1E47C}" dt="2020-09-09T10:15:56.482" v="72" actId="1076"/>
          <ac:spMkLst>
            <pc:docMk/>
            <pc:sldMk cId="708238117" sldId="380"/>
            <ac:spMk id="6" creationId="{622F94CF-6285-416D-BE0E-9124FEB6C134}"/>
          </ac:spMkLst>
        </pc:spChg>
        <pc:spChg chg="mod">
          <ac:chgData name="J Barker" userId="8227ee0e-fd3b-4e42-9476-b3edf034b415" providerId="ADAL" clId="{4489F6E5-7458-4C8C-A9C8-6BC994E1E47C}" dt="2020-09-09T10:15:56.482" v="72" actId="1076"/>
          <ac:spMkLst>
            <pc:docMk/>
            <pc:sldMk cId="708238117" sldId="380"/>
            <ac:spMk id="8" creationId="{8D10F54C-6E23-4498-BC0C-5C48561F71AE}"/>
          </ac:spMkLst>
        </pc:spChg>
        <pc:spChg chg="mod">
          <ac:chgData name="J Barker" userId="8227ee0e-fd3b-4e42-9476-b3edf034b415" providerId="ADAL" clId="{4489F6E5-7458-4C8C-A9C8-6BC994E1E47C}" dt="2020-09-09T10:15:56.482" v="72" actId="1076"/>
          <ac:spMkLst>
            <pc:docMk/>
            <pc:sldMk cId="708238117" sldId="380"/>
            <ac:spMk id="9" creationId="{74444CCC-0095-4D7E-AAD1-AC10CC293AAD}"/>
          </ac:spMkLst>
        </pc:spChg>
        <pc:spChg chg="mod">
          <ac:chgData name="J Barker" userId="8227ee0e-fd3b-4e42-9476-b3edf034b415" providerId="ADAL" clId="{4489F6E5-7458-4C8C-A9C8-6BC994E1E47C}" dt="2020-09-09T10:15:56.482" v="72" actId="1076"/>
          <ac:spMkLst>
            <pc:docMk/>
            <pc:sldMk cId="708238117" sldId="380"/>
            <ac:spMk id="10" creationId="{4D68DD3B-F9C2-445D-8303-30DF7E5C3342}"/>
          </ac:spMkLst>
        </pc:spChg>
        <pc:spChg chg="add mod">
          <ac:chgData name="J Barker" userId="8227ee0e-fd3b-4e42-9476-b3edf034b415" providerId="ADAL" clId="{4489F6E5-7458-4C8C-A9C8-6BC994E1E47C}" dt="2020-09-09T10:19:16.681" v="125" actId="14100"/>
          <ac:spMkLst>
            <pc:docMk/>
            <pc:sldMk cId="708238117" sldId="380"/>
            <ac:spMk id="11" creationId="{D7CC1C22-AC3A-4993-BC6D-3EDB29D2A581}"/>
          </ac:spMkLst>
        </pc:spChg>
        <pc:spChg chg="add mod">
          <ac:chgData name="J Barker" userId="8227ee0e-fd3b-4e42-9476-b3edf034b415" providerId="ADAL" clId="{4489F6E5-7458-4C8C-A9C8-6BC994E1E47C}" dt="2020-09-09T10:19:21.106" v="126" actId="1076"/>
          <ac:spMkLst>
            <pc:docMk/>
            <pc:sldMk cId="708238117" sldId="380"/>
            <ac:spMk id="12" creationId="{DDFF4FD2-72C2-4E5F-AF93-AA4787234479}"/>
          </ac:spMkLst>
        </pc:spChg>
        <pc:spChg chg="add mod">
          <ac:chgData name="J Barker" userId="8227ee0e-fd3b-4e42-9476-b3edf034b415" providerId="ADAL" clId="{4489F6E5-7458-4C8C-A9C8-6BC994E1E47C}" dt="2020-09-09T10:20:21.531" v="193" actId="20577"/>
          <ac:spMkLst>
            <pc:docMk/>
            <pc:sldMk cId="708238117" sldId="380"/>
            <ac:spMk id="13" creationId="{0AAE28ED-82D1-439C-830E-F6D2C5C896C3}"/>
          </ac:spMkLst>
        </pc:spChg>
        <pc:spChg chg="add mod">
          <ac:chgData name="J Barker" userId="8227ee0e-fd3b-4e42-9476-b3edf034b415" providerId="ADAL" clId="{4489F6E5-7458-4C8C-A9C8-6BC994E1E47C}" dt="2020-09-09T11:15:17.266" v="502" actId="1076"/>
          <ac:spMkLst>
            <pc:docMk/>
            <pc:sldMk cId="708238117" sldId="380"/>
            <ac:spMk id="14" creationId="{77F4724C-D61F-4385-8321-D57750349087}"/>
          </ac:spMkLst>
        </pc:spChg>
        <pc:spChg chg="add mod">
          <ac:chgData name="J Barker" userId="8227ee0e-fd3b-4e42-9476-b3edf034b415" providerId="ADAL" clId="{4489F6E5-7458-4C8C-A9C8-6BC994E1E47C}" dt="2020-09-09T11:15:28.426" v="507" actId="14100"/>
          <ac:spMkLst>
            <pc:docMk/>
            <pc:sldMk cId="708238117" sldId="380"/>
            <ac:spMk id="15" creationId="{681546DC-347D-4F29-BC48-78469B706752}"/>
          </ac:spMkLst>
        </pc:spChg>
        <pc:picChg chg="mod">
          <ac:chgData name="J Barker" userId="8227ee0e-fd3b-4e42-9476-b3edf034b415" providerId="ADAL" clId="{4489F6E5-7458-4C8C-A9C8-6BC994E1E47C}" dt="2020-09-09T10:15:56.482" v="72" actId="1076"/>
          <ac:picMkLst>
            <pc:docMk/>
            <pc:sldMk cId="708238117" sldId="380"/>
            <ac:picMk id="4" creationId="{582E36CE-627F-4DA3-B87C-363E58F0F7E9}"/>
          </ac:picMkLst>
        </pc:picChg>
      </pc:sldChg>
      <pc:sldChg chg="delSp">
        <pc:chgData name="J Barker" userId="8227ee0e-fd3b-4e42-9476-b3edf034b415" providerId="ADAL" clId="{4489F6E5-7458-4C8C-A9C8-6BC994E1E47C}" dt="2020-09-09T10:13:41.478" v="11" actId="478"/>
        <pc:sldMkLst>
          <pc:docMk/>
          <pc:sldMk cId="3684675763" sldId="381"/>
        </pc:sldMkLst>
        <pc:picChg chg="del">
          <ac:chgData name="J Barker" userId="8227ee0e-fd3b-4e42-9476-b3edf034b415" providerId="ADAL" clId="{4489F6E5-7458-4C8C-A9C8-6BC994E1E47C}" dt="2020-09-09T10:13:41.478" v="11" actId="478"/>
          <ac:picMkLst>
            <pc:docMk/>
            <pc:sldMk cId="3684675763" sldId="381"/>
            <ac:picMk id="12" creationId="{00000000-0000-0000-0000-000000000000}"/>
          </ac:picMkLst>
        </pc:picChg>
      </pc:sldChg>
      <pc:sldChg chg="addSp modSp">
        <pc:chgData name="J Barker" userId="8227ee0e-fd3b-4e42-9476-b3edf034b415" providerId="ADAL" clId="{4489F6E5-7458-4C8C-A9C8-6BC994E1E47C}" dt="2020-09-09T10:14:56.505" v="71" actId="1076"/>
        <pc:sldMkLst>
          <pc:docMk/>
          <pc:sldMk cId="3894345093" sldId="382"/>
        </pc:sldMkLst>
        <pc:spChg chg="mod ord">
          <ac:chgData name="J Barker" userId="8227ee0e-fd3b-4e42-9476-b3edf034b415" providerId="ADAL" clId="{4489F6E5-7458-4C8C-A9C8-6BC994E1E47C}" dt="2020-09-09T10:14:41.562" v="65" actId="167"/>
          <ac:spMkLst>
            <pc:docMk/>
            <pc:sldMk cId="3894345093" sldId="382"/>
            <ac:spMk id="6" creationId="{E4AAC1AF-5CE3-4699-8A79-7978E85C763F}"/>
          </ac:spMkLst>
        </pc:spChg>
        <pc:spChg chg="add mod">
          <ac:chgData name="J Barker" userId="8227ee0e-fd3b-4e42-9476-b3edf034b415" providerId="ADAL" clId="{4489F6E5-7458-4C8C-A9C8-6BC994E1E47C}" dt="2020-09-09T10:14:56.505" v="71" actId="1076"/>
          <ac:spMkLst>
            <pc:docMk/>
            <pc:sldMk cId="3894345093" sldId="382"/>
            <ac:spMk id="8" creationId="{16E31B89-16B3-45E1-AFC6-21893FE9ACDC}"/>
          </ac:spMkLst>
        </pc:spChg>
      </pc:sldChg>
      <pc:sldChg chg="delSp">
        <pc:chgData name="J Barker" userId="8227ee0e-fd3b-4e42-9476-b3edf034b415" providerId="ADAL" clId="{4489F6E5-7458-4C8C-A9C8-6BC994E1E47C}" dt="2020-09-09T10:12:36.953" v="6" actId="478"/>
        <pc:sldMkLst>
          <pc:docMk/>
          <pc:sldMk cId="2215464268" sldId="385"/>
        </pc:sldMkLst>
        <pc:spChg chg="del">
          <ac:chgData name="J Barker" userId="8227ee0e-fd3b-4e42-9476-b3edf034b415" providerId="ADAL" clId="{4489F6E5-7458-4C8C-A9C8-6BC994E1E47C}" dt="2020-09-09T10:12:36.953" v="6" actId="478"/>
          <ac:spMkLst>
            <pc:docMk/>
            <pc:sldMk cId="2215464268" sldId="385"/>
            <ac:spMk id="3" creationId="{9E473001-C0A7-4FE2-90F5-4D669CA01B8E}"/>
          </ac:spMkLst>
        </pc:spChg>
      </pc:sldChg>
      <pc:sldChg chg="modSp">
        <pc:chgData name="J Barker" userId="8227ee0e-fd3b-4e42-9476-b3edf034b415" providerId="ADAL" clId="{4489F6E5-7458-4C8C-A9C8-6BC994E1E47C}" dt="2020-09-09T10:12:57.002" v="10" actId="1076"/>
        <pc:sldMkLst>
          <pc:docMk/>
          <pc:sldMk cId="1728413458" sldId="386"/>
        </pc:sldMkLst>
        <pc:spChg chg="mod">
          <ac:chgData name="J Barker" userId="8227ee0e-fd3b-4e42-9476-b3edf034b415" providerId="ADAL" clId="{4489F6E5-7458-4C8C-A9C8-6BC994E1E47C}" dt="2020-09-09T10:12:45.839" v="7" actId="2711"/>
          <ac:spMkLst>
            <pc:docMk/>
            <pc:sldMk cId="1728413458" sldId="386"/>
            <ac:spMk id="5" creationId="{381B4BC1-F377-B648-A6B9-3F8F600229FC}"/>
          </ac:spMkLst>
        </pc:spChg>
        <pc:spChg chg="mod">
          <ac:chgData name="J Barker" userId="8227ee0e-fd3b-4e42-9476-b3edf034b415" providerId="ADAL" clId="{4489F6E5-7458-4C8C-A9C8-6BC994E1E47C}" dt="2020-09-09T10:12:45.839" v="7" actId="2711"/>
          <ac:spMkLst>
            <pc:docMk/>
            <pc:sldMk cId="1728413458" sldId="386"/>
            <ac:spMk id="7" creationId="{47A9C846-7879-564C-8825-C3FD08895489}"/>
          </ac:spMkLst>
        </pc:spChg>
        <pc:spChg chg="mod">
          <ac:chgData name="J Barker" userId="8227ee0e-fd3b-4e42-9476-b3edf034b415" providerId="ADAL" clId="{4489F6E5-7458-4C8C-A9C8-6BC994E1E47C}" dt="2020-09-09T10:12:45.839" v="7" actId="2711"/>
          <ac:spMkLst>
            <pc:docMk/>
            <pc:sldMk cId="1728413458" sldId="386"/>
            <ac:spMk id="9" creationId="{9B468CFD-7CEC-8D46-9A88-89C4CD17D7A3}"/>
          </ac:spMkLst>
        </pc:spChg>
        <pc:spChg chg="mod">
          <ac:chgData name="J Barker" userId="8227ee0e-fd3b-4e42-9476-b3edf034b415" providerId="ADAL" clId="{4489F6E5-7458-4C8C-A9C8-6BC994E1E47C}" dt="2020-09-09T10:12:57.002" v="10" actId="1076"/>
          <ac:spMkLst>
            <pc:docMk/>
            <pc:sldMk cId="1728413458" sldId="386"/>
            <ac:spMk id="13" creationId="{C8526351-B860-BB4A-9242-48D852955AF9}"/>
          </ac:spMkLst>
        </pc:spChg>
      </pc:sldChg>
      <pc:sldChg chg="addSp delSp modSp add setBg">
        <pc:chgData name="J Barker" userId="8227ee0e-fd3b-4e42-9476-b3edf034b415" providerId="ADAL" clId="{4489F6E5-7458-4C8C-A9C8-6BC994E1E47C}" dt="2020-09-09T11:00:03.867" v="388" actId="14100"/>
        <pc:sldMkLst>
          <pc:docMk/>
          <pc:sldMk cId="1115314988" sldId="387"/>
        </pc:sldMkLst>
        <pc:spChg chg="del">
          <ac:chgData name="J Barker" userId="8227ee0e-fd3b-4e42-9476-b3edf034b415" providerId="ADAL" clId="{4489F6E5-7458-4C8C-A9C8-6BC994E1E47C}" dt="2020-09-09T10:21:46.628" v="250"/>
          <ac:spMkLst>
            <pc:docMk/>
            <pc:sldMk cId="1115314988" sldId="387"/>
            <ac:spMk id="2" creationId="{693F50F8-B8C8-4A69-97ED-975AB566E674}"/>
          </ac:spMkLst>
        </pc:spChg>
        <pc:spChg chg="del">
          <ac:chgData name="J Barker" userId="8227ee0e-fd3b-4e42-9476-b3edf034b415" providerId="ADAL" clId="{4489F6E5-7458-4C8C-A9C8-6BC994E1E47C}" dt="2020-09-09T10:21:46.628" v="250"/>
          <ac:spMkLst>
            <pc:docMk/>
            <pc:sldMk cId="1115314988" sldId="387"/>
            <ac:spMk id="3" creationId="{C69358E5-BCC7-41E6-9C58-3A61141161BF}"/>
          </ac:spMkLst>
        </pc:spChg>
        <pc:spChg chg="add mod">
          <ac:chgData name="J Barker" userId="8227ee0e-fd3b-4e42-9476-b3edf034b415" providerId="ADAL" clId="{4489F6E5-7458-4C8C-A9C8-6BC994E1E47C}" dt="2020-09-09T10:58:04.538" v="337" actId="20577"/>
          <ac:spMkLst>
            <pc:docMk/>
            <pc:sldMk cId="1115314988" sldId="387"/>
            <ac:spMk id="5" creationId="{77E9C99A-A1B9-4875-ACBE-7FB66CE99041}"/>
          </ac:spMkLst>
        </pc:spChg>
        <pc:spChg chg="add mod">
          <ac:chgData name="J Barker" userId="8227ee0e-fd3b-4e42-9476-b3edf034b415" providerId="ADAL" clId="{4489F6E5-7458-4C8C-A9C8-6BC994E1E47C}" dt="2020-09-09T11:00:03.867" v="388" actId="14100"/>
          <ac:spMkLst>
            <pc:docMk/>
            <pc:sldMk cId="1115314988" sldId="387"/>
            <ac:spMk id="8" creationId="{D33A1B99-4300-4C5F-B328-5583669FBD23}"/>
          </ac:spMkLst>
        </pc:spChg>
        <pc:picChg chg="add mod">
          <ac:chgData name="J Barker" userId="8227ee0e-fd3b-4e42-9476-b3edf034b415" providerId="ADAL" clId="{4489F6E5-7458-4C8C-A9C8-6BC994E1E47C}" dt="2020-09-09T10:54:28.932" v="254" actId="14100"/>
          <ac:picMkLst>
            <pc:docMk/>
            <pc:sldMk cId="1115314988" sldId="387"/>
            <ac:picMk id="4" creationId="{7A41744E-CE25-4CC2-879B-8E763224523D}"/>
          </ac:picMkLst>
        </pc:picChg>
        <pc:cxnChg chg="add mod">
          <ac:chgData name="J Barker" userId="8227ee0e-fd3b-4e42-9476-b3edf034b415" providerId="ADAL" clId="{4489F6E5-7458-4C8C-A9C8-6BC994E1E47C}" dt="2020-09-09T10:57:58.315" v="336" actId="692"/>
          <ac:cxnSpMkLst>
            <pc:docMk/>
            <pc:sldMk cId="1115314988" sldId="387"/>
            <ac:cxnSpMk id="7" creationId="{3BDE4E33-536F-4D4E-9159-8BEE9782710D}"/>
          </ac:cxnSpMkLst>
        </pc:cxnChg>
      </pc:sldChg>
      <pc:sldChg chg="addSp modSp add">
        <pc:chgData name="J Barker" userId="8227ee0e-fd3b-4e42-9476-b3edf034b415" providerId="ADAL" clId="{4489F6E5-7458-4C8C-A9C8-6BC994E1E47C}" dt="2020-09-09T11:04:57.206" v="412" actId="115"/>
        <pc:sldMkLst>
          <pc:docMk/>
          <pc:sldMk cId="2783545439" sldId="388"/>
        </pc:sldMkLst>
        <pc:spChg chg="add mod">
          <ac:chgData name="J Barker" userId="8227ee0e-fd3b-4e42-9476-b3edf034b415" providerId="ADAL" clId="{4489F6E5-7458-4C8C-A9C8-6BC994E1E47C}" dt="2020-09-09T11:04:57.206" v="412" actId="115"/>
          <ac:spMkLst>
            <pc:docMk/>
            <pc:sldMk cId="2783545439" sldId="388"/>
            <ac:spMk id="2" creationId="{7C3FB525-50C9-414C-B406-E18557356157}"/>
          </ac:spMkLst>
        </pc:spChg>
      </pc:sldChg>
      <pc:sldChg chg="addSp modSp add ord setBg modAnim">
        <pc:chgData name="J Barker" userId="8227ee0e-fd3b-4e42-9476-b3edf034b415" providerId="ADAL" clId="{4489F6E5-7458-4C8C-A9C8-6BC994E1E47C}" dt="2020-09-09T11:26:49.879" v="709" actId="1076"/>
        <pc:sldMkLst>
          <pc:docMk/>
          <pc:sldMk cId="2132792916" sldId="389"/>
        </pc:sldMkLst>
        <pc:spChg chg="add mod">
          <ac:chgData name="J Barker" userId="8227ee0e-fd3b-4e42-9476-b3edf034b415" providerId="ADAL" clId="{4489F6E5-7458-4C8C-A9C8-6BC994E1E47C}" dt="2020-09-09T11:25:45.023" v="673" actId="20577"/>
          <ac:spMkLst>
            <pc:docMk/>
            <pc:sldMk cId="2132792916" sldId="389"/>
            <ac:spMk id="2" creationId="{5FE4D127-B1FB-4FD3-A9F4-6C827829554E}"/>
          </ac:spMkLst>
        </pc:spChg>
        <pc:spChg chg="add mod">
          <ac:chgData name="J Barker" userId="8227ee0e-fd3b-4e42-9476-b3edf034b415" providerId="ADAL" clId="{4489F6E5-7458-4C8C-A9C8-6BC994E1E47C}" dt="2020-09-09T11:26:24.399" v="695" actId="1076"/>
          <ac:spMkLst>
            <pc:docMk/>
            <pc:sldMk cId="2132792916" sldId="389"/>
            <ac:spMk id="3" creationId="{B019B268-1DA4-4112-A349-3A60D9F6F09E}"/>
          </ac:spMkLst>
        </pc:spChg>
        <pc:spChg chg="add mod">
          <ac:chgData name="J Barker" userId="8227ee0e-fd3b-4e42-9476-b3edf034b415" providerId="ADAL" clId="{4489F6E5-7458-4C8C-A9C8-6BC994E1E47C}" dt="2020-09-09T11:26:49.879" v="709" actId="1076"/>
          <ac:spMkLst>
            <pc:docMk/>
            <pc:sldMk cId="2132792916" sldId="389"/>
            <ac:spMk id="4" creationId="{4AE83308-46A2-45F8-89B1-79B6F72016A5}"/>
          </ac:spMkLst>
        </pc:spChg>
      </pc:sldChg>
      <pc:sldChg chg="add del">
        <pc:chgData name="J Barker" userId="8227ee0e-fd3b-4e42-9476-b3edf034b415" providerId="ADAL" clId="{4489F6E5-7458-4C8C-A9C8-6BC994E1E47C}" dt="2020-09-09T11:23:52.718" v="655" actId="2696"/>
        <pc:sldMkLst>
          <pc:docMk/>
          <pc:sldMk cId="44541636" sldId="390"/>
        </pc:sldMkLst>
      </pc:sldChg>
      <pc:sldChg chg="addSp modSp">
        <pc:chgData name="J Barker" userId="8227ee0e-fd3b-4e42-9476-b3edf034b415" providerId="ADAL" clId="{4489F6E5-7458-4C8C-A9C8-6BC994E1E47C}" dt="2020-09-09T11:25:24.264" v="660" actId="14100"/>
        <pc:sldMkLst>
          <pc:docMk/>
          <pc:sldMk cId="0" sldId="391"/>
        </pc:sldMkLst>
        <pc:picChg chg="add mod">
          <ac:chgData name="J Barker" userId="8227ee0e-fd3b-4e42-9476-b3edf034b415" providerId="ADAL" clId="{4489F6E5-7458-4C8C-A9C8-6BC994E1E47C}" dt="2020-09-09T11:25:24.264" v="660" actId="14100"/>
          <ac:picMkLst>
            <pc:docMk/>
            <pc:sldMk cId="0" sldId="391"/>
            <ac:picMk id="2" creationId="{715E87E6-2F0C-439B-83A6-4B0E7CDF6B20}"/>
          </ac:picMkLst>
        </pc:picChg>
        <pc:picChg chg="mod">
          <ac:chgData name="J Barker" userId="8227ee0e-fd3b-4e42-9476-b3edf034b415" providerId="ADAL" clId="{4489F6E5-7458-4C8C-A9C8-6BC994E1E47C}" dt="2020-09-09T11:24:33.135" v="656"/>
          <ac:picMkLst>
            <pc:docMk/>
            <pc:sldMk cId="0" sldId="391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D565A-1214-49BA-9DC6-7C0D9BC4AC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910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7C61C-5750-46CF-8A47-41B68FED1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69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89244-67EC-4F65-BD57-1D6C1421E8D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14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6F38A-1838-4512-80F8-E60A4FFD1D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082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F4229-5AD2-43CA-9120-4BF1CCB1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190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1A6F4-AB92-49B1-8F1A-9B9C01A6409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29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CF0E7-C4DA-4D49-85A7-D8A47D3B89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331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33DA7-62A8-4FEB-8055-854CC939F6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89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9ED50-CB64-4B79-AC07-1125C83EFD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709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6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113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033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797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79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293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231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895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544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62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385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379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107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987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624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648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43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0C640-0101-4B34-B354-763C380027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51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BDAA2-0288-4761-8E6F-0E50B6D2291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73BF-6911-47BE-B0EE-433C4BF6D3FB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8712-872C-428E-9662-A568464FA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26A80-168E-48B4-8ACB-2501CBBFFF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6.xml"/><Relationship Id="rId1" Type="http://schemas.openxmlformats.org/officeDocument/2006/relationships/video" Target="https://www.youtube.com/embed/siqlXuFo4To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youtu.be/siqlXuFo4T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6.xml"/><Relationship Id="rId1" Type="http://schemas.openxmlformats.org/officeDocument/2006/relationships/video" Target="https://www.youtube.com/embed/bhNPyUUtUDw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youtu.be/bhNPyUUtUD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het.colorado.edu/sims/html/diffusion/latest/diffusion_en.html" TargetMode="External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expansion-and-contraction-1526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expansion-and-contraction-1526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twitter.com/hpscien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twig-world.com/film/solids-liquids-and-gases-147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75389"/>
              </p:ext>
            </p:extLst>
          </p:nvPr>
        </p:nvGraphicFramePr>
        <p:xfrm>
          <a:off x="97512" y="154821"/>
          <a:ext cx="9046488" cy="3617084"/>
        </p:xfrm>
        <a:graphic>
          <a:graphicData uri="http://schemas.openxmlformats.org/drawingml/2006/table">
            <a:tbl>
              <a:tblPr/>
              <a:tblGrid>
                <a:gridCol w="904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[First name surname]          [Your Form]</a:t>
                      </a:r>
                    </a:p>
                  </a:txBody>
                  <a:tcPr marL="68585" marR="68585" marT="34291" marB="3429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Science (Physics)            8a/Sc3</a:t>
                      </a:r>
                    </a:p>
                  </a:txBody>
                  <a:tcPr marL="68585" marR="68585" marT="34291" marB="3429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Mr Barker</a:t>
                      </a:r>
                    </a:p>
                  </a:txBody>
                  <a:tcPr marL="68585" marR="68585" marT="34291" marB="3429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Wed Period 2 E4</a:t>
                      </a:r>
                    </a:p>
                  </a:txBody>
                  <a:tcPr marL="68585" marR="68585" marT="34291" marB="3429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68585" marR="68585" marT="34291" marB="3429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07609"/>
                  </a:ext>
                </a:extLst>
              </a:tr>
            </a:tbl>
          </a:graphicData>
        </a:graphic>
      </p:graphicFrame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202949" y="1521500"/>
            <a:ext cx="3554654" cy="105025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0297" indent="-470297">
              <a:defRPr/>
            </a:pPr>
            <a:r>
              <a:rPr lang="en-GB" sz="2800" kern="0">
                <a:solidFill>
                  <a:srgbClr val="FFFFFF"/>
                </a:solidFill>
                <a:latin typeface="Calibri" panose="020F0502020204030204" pitchFamily="34" charset="0"/>
                <a:sym typeface="Wingdings"/>
              </a:rPr>
              <a:t>	</a:t>
            </a:r>
            <a:r>
              <a:rPr lang="en-GB" altLang="en-US" sz="2800" kern="0">
                <a:solidFill>
                  <a:srgbClr val="FFFFFF"/>
                </a:solidFill>
                <a:latin typeface="Calibri" panose="020F0502020204030204" pitchFamily="34" charset="0"/>
              </a:rPr>
              <a:t>Fill in the front of your book like this.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08202" y="2857505"/>
            <a:ext cx="3193149" cy="2367275"/>
          </a:xfrm>
          <a:prstGeom prst="cloudCallout">
            <a:avLst>
              <a:gd name="adj1" fmla="val -70675"/>
              <a:gd name="adj2" fmla="val 457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What do you think my rules are?</a:t>
            </a: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4712040" y="2430994"/>
            <a:ext cx="3742498" cy="2681822"/>
          </a:xfrm>
          <a:prstGeom prst="cloudCallout">
            <a:avLst>
              <a:gd name="adj1" fmla="val 63421"/>
              <a:gd name="adj2" fmla="val 454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What was your favourite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topic from </a:t>
            </a:r>
            <a:r>
              <a:rPr lang="en-GB" sz="2800" kern="0" noProof="0" dirty="0">
                <a:latin typeface="Calibri" panose="020F0502020204030204" pitchFamily="34" charset="0"/>
              </a:rPr>
              <a:t>Year 7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science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286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8">
            <a:extLst>
              <a:ext uri="{FF2B5EF4-FFF2-40B4-BE49-F238E27FC236}">
                <a16:creationId xmlns:a16="http://schemas.microsoft.com/office/drawing/2014/main" id="{E4AAC1AF-5CE3-4699-8A79-7978E85C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937" y="1278236"/>
            <a:ext cx="4112779" cy="2521950"/>
          </a:xfrm>
          <a:prstGeom prst="cloudCallout">
            <a:avLst>
              <a:gd name="adj1" fmla="val 46762"/>
              <a:gd name="adj2" fmla="val 7098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you squash a gas but not a liquid or solid?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7AFF61CB-1817-4E5D-ACD5-DC066DFB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21" y="151978"/>
            <a:ext cx="3971985" cy="2303393"/>
          </a:xfrm>
          <a:prstGeom prst="cloudCallout">
            <a:avLst>
              <a:gd name="adj1" fmla="val -44067"/>
              <a:gd name="adj2" fmla="val 724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particle model explain these properties?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61E53-2823-44FA-9555-4DF02C46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29" y="-1"/>
            <a:ext cx="1679171" cy="5165045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6E31B89-16B3-45E1-AFC6-21893FE9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81" y="2817611"/>
            <a:ext cx="2944379" cy="1965150"/>
          </a:xfrm>
          <a:prstGeom prst="cloudCallout">
            <a:avLst>
              <a:gd name="adj1" fmla="val -61588"/>
              <a:gd name="adj2" fmla="val 673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liquids &amp; gases flow but not solids?</a:t>
            </a:r>
          </a:p>
        </p:txBody>
      </p:sp>
    </p:spTree>
    <p:extLst>
      <p:ext uri="{BB962C8B-B14F-4D97-AF65-F5344CB8AC3E}">
        <p14:creationId xmlns:p14="http://schemas.microsoft.com/office/powerpoint/2010/main" val="38943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36CE-627F-4DA3-B87C-363E58F0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4" y="0"/>
            <a:ext cx="5900788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34BB-0A7A-4A51-B2D2-D64CE3090503}"/>
              </a:ext>
            </a:extLst>
          </p:cNvPr>
          <p:cNvSpPr/>
          <p:nvPr/>
        </p:nvSpPr>
        <p:spPr>
          <a:xfrm>
            <a:off x="1792264" y="2014488"/>
            <a:ext cx="1198362" cy="28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F94CF-6285-416D-BE0E-9124FEB6C134}"/>
              </a:ext>
            </a:extLst>
          </p:cNvPr>
          <p:cNvSpPr/>
          <p:nvPr/>
        </p:nvSpPr>
        <p:spPr>
          <a:xfrm>
            <a:off x="1792264" y="3672959"/>
            <a:ext cx="1198362" cy="28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0F54C-6E23-4498-BC0C-5C48561F71AE}"/>
              </a:ext>
            </a:extLst>
          </p:cNvPr>
          <p:cNvSpPr/>
          <p:nvPr/>
        </p:nvSpPr>
        <p:spPr>
          <a:xfrm>
            <a:off x="4682116" y="431321"/>
            <a:ext cx="997922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44CCC-0095-4D7E-AAD1-AC10CC293AAD}"/>
              </a:ext>
            </a:extLst>
          </p:cNvPr>
          <p:cNvSpPr/>
          <p:nvPr/>
        </p:nvSpPr>
        <p:spPr>
          <a:xfrm>
            <a:off x="4665442" y="1997620"/>
            <a:ext cx="1320743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8DD3B-F9C2-445D-8303-30DF7E5C3342}"/>
              </a:ext>
            </a:extLst>
          </p:cNvPr>
          <p:cNvSpPr/>
          <p:nvPr/>
        </p:nvSpPr>
        <p:spPr>
          <a:xfrm>
            <a:off x="4682116" y="3682533"/>
            <a:ext cx="1320743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26">
            <a:extLst>
              <a:ext uri="{FF2B5EF4-FFF2-40B4-BE49-F238E27FC236}">
                <a16:creationId xmlns:a16="http://schemas.microsoft.com/office/drawing/2014/main" id="{87726FC9-B82E-4F5A-ACEE-F81BA1C7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878" y="122598"/>
            <a:ext cx="2842245" cy="2034225"/>
          </a:xfrm>
          <a:prstGeom prst="roundRect">
            <a:avLst>
              <a:gd name="adj" fmla="val 7410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Copy or stick in the table and fill in any blank sections you can.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91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E42833C-1941-4BC3-90B5-64776B2F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13636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9E473001-C0A7-4FE2-90F5-4D669CA01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2" y="117305"/>
            <a:ext cx="3125246" cy="2550591"/>
          </a:xfrm>
          <a:prstGeom prst="roundRect">
            <a:avLst>
              <a:gd name="adj" fmla="val 784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Add a description of the forces and movement of particles for each state from the animation.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0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36CE-627F-4DA3-B87C-363E58F0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0788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34BB-0A7A-4A51-B2D2-D64CE3090503}"/>
              </a:ext>
            </a:extLst>
          </p:cNvPr>
          <p:cNvSpPr/>
          <p:nvPr/>
        </p:nvSpPr>
        <p:spPr>
          <a:xfrm>
            <a:off x="1637610" y="2014488"/>
            <a:ext cx="1198362" cy="28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F94CF-6285-416D-BE0E-9124FEB6C134}"/>
              </a:ext>
            </a:extLst>
          </p:cNvPr>
          <p:cNvSpPr/>
          <p:nvPr/>
        </p:nvSpPr>
        <p:spPr>
          <a:xfrm>
            <a:off x="1637610" y="3672959"/>
            <a:ext cx="1198362" cy="28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0F54C-6E23-4498-BC0C-5C48561F71AE}"/>
              </a:ext>
            </a:extLst>
          </p:cNvPr>
          <p:cNvSpPr/>
          <p:nvPr/>
        </p:nvSpPr>
        <p:spPr>
          <a:xfrm>
            <a:off x="4527462" y="431321"/>
            <a:ext cx="997922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44CCC-0095-4D7E-AAD1-AC10CC293AAD}"/>
              </a:ext>
            </a:extLst>
          </p:cNvPr>
          <p:cNvSpPr/>
          <p:nvPr/>
        </p:nvSpPr>
        <p:spPr>
          <a:xfrm>
            <a:off x="4510788" y="1997620"/>
            <a:ext cx="1320743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8DD3B-F9C2-445D-8303-30DF7E5C3342}"/>
              </a:ext>
            </a:extLst>
          </p:cNvPr>
          <p:cNvSpPr/>
          <p:nvPr/>
        </p:nvSpPr>
        <p:spPr>
          <a:xfrm>
            <a:off x="4527462" y="3682533"/>
            <a:ext cx="1320743" cy="114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D7CC1C22-AC3A-4993-BC6D-3EDB29D2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560" y="71120"/>
            <a:ext cx="2976880" cy="136144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r>
              <a:rPr lang="en-GB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Can you improve the spacing descriptions?</a:t>
            </a:r>
            <a:endParaRPr lang="en-GB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5-Point Star 42">
            <a:extLst>
              <a:ext uri="{FF2B5EF4-FFF2-40B4-BE49-F238E27FC236}">
                <a16:creationId xmlns:a16="http://schemas.microsoft.com/office/drawing/2014/main" id="{DDFF4FD2-72C2-4E5F-AF93-AA4787234479}"/>
              </a:ext>
            </a:extLst>
          </p:cNvPr>
          <p:cNvSpPr/>
          <p:nvPr/>
        </p:nvSpPr>
        <p:spPr>
          <a:xfrm>
            <a:off x="6094829" y="150251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BB0A1-265F-4B6E-9A01-7362FCCF8585}"/>
              </a:ext>
            </a:extLst>
          </p:cNvPr>
          <p:cNvSpPr txBox="1"/>
          <p:nvPr/>
        </p:nvSpPr>
        <p:spPr>
          <a:xfrm>
            <a:off x="3069228" y="751840"/>
            <a:ext cx="135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(all particles touching neighbours)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E28ED-82D1-439C-830E-F6D2C5C896C3}"/>
              </a:ext>
            </a:extLst>
          </p:cNvPr>
          <p:cNvSpPr txBox="1"/>
          <p:nvPr/>
        </p:nvSpPr>
        <p:spPr>
          <a:xfrm>
            <a:off x="3052554" y="2334677"/>
            <a:ext cx="135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(most particles touching neighbours)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77F4724C-D61F-4385-8321-D5775034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303" y="1316584"/>
            <a:ext cx="3208697" cy="1965150"/>
          </a:xfrm>
          <a:prstGeom prst="cloudCallout">
            <a:avLst>
              <a:gd name="adj1" fmla="val 41177"/>
              <a:gd name="adj2" fmla="val 8997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observations does the particle model explain?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681546DC-347D-4F29-BC48-78469B70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531" y="3028100"/>
            <a:ext cx="2464975" cy="1965150"/>
          </a:xfrm>
          <a:prstGeom prst="cloudCallout">
            <a:avLst>
              <a:gd name="adj1" fmla="val 73101"/>
              <a:gd name="adj2" fmla="val 5092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Einstein explain using particles?</a:t>
            </a:r>
          </a:p>
        </p:txBody>
      </p:sp>
    </p:spTree>
    <p:extLst>
      <p:ext uri="{BB962C8B-B14F-4D97-AF65-F5344CB8AC3E}">
        <p14:creationId xmlns:p14="http://schemas.microsoft.com/office/powerpoint/2010/main" val="7082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8000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1362142"/>
            <a:ext cx="286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the 3 states of matter in terms of shape, volume and compressibility.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13D75-2C3D-4147-89CC-31F5F8378F91}"/>
              </a:ext>
            </a:extLst>
          </p:cNvPr>
          <p:cNvSpPr txBox="1"/>
          <p:nvPr/>
        </p:nvSpPr>
        <p:spPr>
          <a:xfrm>
            <a:off x="146304" y="2265747"/>
            <a:ext cx="290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what is meant by diffusion, contraction and expansion.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8BC61-EF5D-DB4B-B749-2F1B68AD4E5E}"/>
              </a:ext>
            </a:extLst>
          </p:cNvPr>
          <p:cNvSpPr txBox="1"/>
          <p:nvPr/>
        </p:nvSpPr>
        <p:spPr>
          <a:xfrm>
            <a:off x="81642" y="2948109"/>
            <a:ext cx="294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properties of solids, liquids and gases and how temperature affects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68ACF-804D-364F-ACA5-1A8A4BC21F00}"/>
              </a:ext>
            </a:extLst>
          </p:cNvPr>
          <p:cNvSpPr txBox="1"/>
          <p:nvPr/>
        </p:nvSpPr>
        <p:spPr>
          <a:xfrm>
            <a:off x="81642" y="4003801"/>
            <a:ext cx="294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the particle model to explain expansion and contraction and different temperatures.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F213D-1A4F-034F-80C2-F5EC92FE6892}"/>
              </a:ext>
            </a:extLst>
          </p:cNvPr>
          <p:cNvSpPr txBox="1"/>
          <p:nvPr/>
        </p:nvSpPr>
        <p:spPr>
          <a:xfrm>
            <a:off x="2983437" y="3047461"/>
            <a:ext cx="294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how the volume of a substance changes at different temperatures.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146B7-5666-D440-81C2-1D382D3BBEEF}"/>
              </a:ext>
            </a:extLst>
          </p:cNvPr>
          <p:cNvSpPr txBox="1"/>
          <p:nvPr/>
        </p:nvSpPr>
        <p:spPr>
          <a:xfrm>
            <a:off x="3075870" y="1730559"/>
            <a:ext cx="27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some consequences of changing an </a:t>
            </a:r>
            <a:r>
              <a:rPr lang="en-GB" sz="18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objects temperature.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F0AEF-FB3D-4C41-93BB-00A0B1089442}"/>
              </a:ext>
            </a:extLst>
          </p:cNvPr>
          <p:cNvSpPr txBox="1"/>
          <p:nvPr/>
        </p:nvSpPr>
        <p:spPr>
          <a:xfrm>
            <a:off x="5991730" y="2265747"/>
            <a:ext cx="27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quantitative information on expansion and contraction.</a:t>
            </a: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DEFE81D-BCAB-4A96-BD4E-985D89FC62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5330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715E87E6-2F0C-439B-83A6-4B0E7CDF6B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4941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4D127-B1FB-4FD3-A9F4-6C827829554E}"/>
              </a:ext>
            </a:extLst>
          </p:cNvPr>
          <p:cNvSpPr txBox="1"/>
          <p:nvPr/>
        </p:nvSpPr>
        <p:spPr>
          <a:xfrm>
            <a:off x="142239" y="172720"/>
            <a:ext cx="9001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Arial" panose="020B0604020202020204" pitchFamily="34" charset="0"/>
                <a:cs typeface="Arial" panose="020B0604020202020204" pitchFamily="34" charset="0"/>
              </a:rPr>
              <a:t>Brownian motion: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tiny specks of dust in air or water can be seen jiggling around as they are ___ by moving air or water ________.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9B268-1DA4-4112-A349-3A60D9F6F09E}"/>
              </a:ext>
            </a:extLst>
          </p:cNvPr>
          <p:cNvSpPr txBox="1"/>
          <p:nvPr/>
        </p:nvSpPr>
        <p:spPr>
          <a:xfrm>
            <a:off x="6712087" y="1468878"/>
            <a:ext cx="138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242"/>
                </a:solidFill>
              </a:rPr>
              <a:t>hit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83308-46A2-45F8-89B1-79B6F72016A5}"/>
              </a:ext>
            </a:extLst>
          </p:cNvPr>
          <p:cNvSpPr txBox="1"/>
          <p:nvPr/>
        </p:nvSpPr>
        <p:spPr>
          <a:xfrm>
            <a:off x="4987048" y="2148928"/>
            <a:ext cx="2785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242"/>
                </a:solidFill>
              </a:rPr>
              <a:t>particles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16399289-06E8-4B7B-903C-E3D726EF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38" y="3157970"/>
            <a:ext cx="2045368" cy="1441493"/>
          </a:xfrm>
          <a:prstGeom prst="cloudCallout">
            <a:avLst>
              <a:gd name="adj1" fmla="val -55551"/>
              <a:gd name="adj2" fmla="val 7909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smells travel?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D11504E4-45A0-40C3-BEE5-B6284D58B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737" y="3101822"/>
            <a:ext cx="2328271" cy="1441493"/>
          </a:xfrm>
          <a:prstGeom prst="cloudCallout">
            <a:avLst>
              <a:gd name="adj1" fmla="val 50557"/>
              <a:gd name="adj2" fmla="val 824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fast do they travel?</a:t>
            </a:r>
          </a:p>
        </p:txBody>
      </p:sp>
    </p:spTree>
    <p:extLst>
      <p:ext uri="{BB962C8B-B14F-4D97-AF65-F5344CB8AC3E}">
        <p14:creationId xmlns:p14="http://schemas.microsoft.com/office/powerpoint/2010/main" val="21327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1744E-CE25-4CC2-879B-8E763224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952" cy="229616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77E9C99A-A1B9-4875-ACBE-7FB66CE99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566" y="2449830"/>
            <a:ext cx="2944379" cy="1965150"/>
          </a:xfrm>
          <a:prstGeom prst="cloudCallout">
            <a:avLst>
              <a:gd name="adj1" fmla="val 50213"/>
              <a:gd name="adj2" fmla="val 740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make a smell (!) here, when will you notice it?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DE4E33-536F-4D4E-9159-8BEE9782710D}"/>
              </a:ext>
            </a:extLst>
          </p:cNvPr>
          <p:cNvCxnSpPr/>
          <p:nvPr/>
        </p:nvCxnSpPr>
        <p:spPr>
          <a:xfrm flipV="1">
            <a:off x="6410960" y="2072640"/>
            <a:ext cx="2123440" cy="10668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8">
            <a:extLst>
              <a:ext uri="{FF2B5EF4-FFF2-40B4-BE49-F238E27FC236}">
                <a16:creationId xmlns:a16="http://schemas.microsoft.com/office/drawing/2014/main" id="{D33A1B99-4300-4C5F-B328-5583669F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65" y="2552065"/>
            <a:ext cx="2944379" cy="1965150"/>
          </a:xfrm>
          <a:prstGeom prst="cloudCallout">
            <a:avLst>
              <a:gd name="adj1" fmla="val -53996"/>
              <a:gd name="adj2" fmla="val 735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he particle model explain this?</a:t>
            </a:r>
          </a:p>
        </p:txBody>
      </p:sp>
    </p:spTree>
    <p:extLst>
      <p:ext uri="{BB962C8B-B14F-4D97-AF65-F5344CB8AC3E}">
        <p14:creationId xmlns:p14="http://schemas.microsoft.com/office/powerpoint/2010/main" val="111531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07EA48E-E64D-4798-9C37-5AEDCED4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5153" y="72052"/>
            <a:ext cx="8928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If I or someone else is talking or you have been told to work in silence, you must: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69875" marR="0" lvl="0" indent="-269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Listen or work without speaking about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anything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ven the work.</a:t>
            </a:r>
          </a:p>
          <a:p>
            <a:pPr marL="134541" marR="0" lvl="0" indent="-13454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69875" marR="0" lvl="0" indent="-269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Put up your hand if you want to say something and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wait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until asked to speak.</a:t>
            </a:r>
          </a:p>
        </p:txBody>
      </p:sp>
    </p:spTree>
    <p:extLst>
      <p:ext uri="{BB962C8B-B14F-4D97-AF65-F5344CB8AC3E}">
        <p14:creationId xmlns:p14="http://schemas.microsoft.com/office/powerpoint/2010/main" val="46592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FB525-50C9-414C-B406-E18557356157}"/>
              </a:ext>
            </a:extLst>
          </p:cNvPr>
          <p:cNvSpPr txBox="1"/>
          <p:nvPr/>
        </p:nvSpPr>
        <p:spPr>
          <a:xfrm>
            <a:off x="142239" y="172720"/>
            <a:ext cx="8761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Arial" panose="020B0604020202020204" pitchFamily="34" charset="0"/>
                <a:cs typeface="Arial" panose="020B0604020202020204" pitchFamily="34" charset="0"/>
              </a:rPr>
              <a:t>Diffusion: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gases or liquids mix because the particles are always _______.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D2011-7BD1-4F37-B319-99FB579E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29" y="1716998"/>
            <a:ext cx="1900771" cy="3426502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571269E3-B79D-45DB-8892-EE0F4B12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37" y="1911657"/>
            <a:ext cx="3432748" cy="2123658"/>
          </a:xfrm>
          <a:prstGeom prst="cloudCallout">
            <a:avLst>
              <a:gd name="adj1" fmla="val -60376"/>
              <a:gd name="adj2" fmla="val 836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thermometer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C2802-34EE-4ACA-A8E3-F192802C06CB}"/>
              </a:ext>
            </a:extLst>
          </p:cNvPr>
          <p:cNvSpPr txBox="1"/>
          <p:nvPr/>
        </p:nvSpPr>
        <p:spPr>
          <a:xfrm>
            <a:off x="-97605" y="1526937"/>
            <a:ext cx="2785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endParaRPr lang="en-GB" sz="12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9C2B8-8D45-4CA3-B3FD-B5F1561C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872"/>
            <a:ext cx="9144000" cy="5880485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0A334DFA-64E3-4540-AB7E-2A3B4FEA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66" y="141345"/>
            <a:ext cx="2652929" cy="1792386"/>
          </a:xfrm>
          <a:prstGeom prst="cloudCallout">
            <a:avLst>
              <a:gd name="adj1" fmla="val -59246"/>
              <a:gd name="adj2" fmla="val 7027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there a gap in this road?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C5A3F195-91E4-42A2-B7DD-CAA31A08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107" y="141345"/>
            <a:ext cx="2652929" cy="1792386"/>
          </a:xfrm>
          <a:prstGeom prst="cloudCallout">
            <a:avLst>
              <a:gd name="adj1" fmla="val 52632"/>
              <a:gd name="adj2" fmla="val 836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what time of year might the gap be smaller?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964E5F7-1DF7-4199-8A98-1DC54254A6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2015"/>
            <a:ext cx="1474470" cy="6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215003" y="1002090"/>
            <a:ext cx="877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Materials ________ when heated because particles get hotter and move faster, so take up more space.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924" y="970018"/>
            <a:ext cx="238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995E4B47-BFC7-8C4C-8B75-ABF4524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982" y="180565"/>
            <a:ext cx="3533226" cy="63897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and complete.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BDF90-8F49-C345-B861-017B4E0C154C}"/>
              </a:ext>
            </a:extLst>
          </p:cNvPr>
          <p:cNvSpPr txBox="1"/>
          <p:nvPr/>
        </p:nvSpPr>
        <p:spPr>
          <a:xfrm>
            <a:off x="215003" y="2571750"/>
            <a:ext cx="877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Materials ________ when cooled because the particles get colder and move slower, so take up less space.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E49BD-C950-CC42-8444-A373748D6707}"/>
              </a:ext>
            </a:extLst>
          </p:cNvPr>
          <p:cNvSpPr txBox="1"/>
          <p:nvPr/>
        </p:nvSpPr>
        <p:spPr>
          <a:xfrm>
            <a:off x="2091668" y="2539678"/>
            <a:ext cx="216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E6A31-A98E-4879-AF9F-60BE060D43C3}"/>
              </a:ext>
            </a:extLst>
          </p:cNvPr>
          <p:cNvSpPr/>
          <p:nvPr/>
        </p:nvSpPr>
        <p:spPr>
          <a:xfrm>
            <a:off x="215003" y="102224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Expansion &amp; Contraction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0F83FFC9-0554-4608-AECF-F463B8D4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304" y="3588707"/>
            <a:ext cx="2652929" cy="1792386"/>
          </a:xfrm>
          <a:prstGeom prst="cloudCallout">
            <a:avLst>
              <a:gd name="adj1" fmla="val 70713"/>
              <a:gd name="adj2" fmla="val 2762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act this out using you as particles?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257967EA-B60B-4E2E-81E0-D9A4AFD8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196" y="3588707"/>
            <a:ext cx="2652929" cy="1792386"/>
          </a:xfrm>
          <a:prstGeom prst="cloudCallout">
            <a:avLst>
              <a:gd name="adj1" fmla="val -79588"/>
              <a:gd name="adj2" fmla="val 2762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density?</a:t>
            </a:r>
          </a:p>
        </p:txBody>
      </p:sp>
    </p:spTree>
    <p:extLst>
      <p:ext uri="{BB962C8B-B14F-4D97-AF65-F5344CB8AC3E}">
        <p14:creationId xmlns:p14="http://schemas.microsoft.com/office/powerpoint/2010/main" val="39009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48520-4131-304B-8B2B-A0705A5D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7" y="-216619"/>
            <a:ext cx="7177646" cy="3578174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169C6251-D5ED-3245-A572-56727867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0"/>
            <a:ext cx="3087974" cy="2224021"/>
          </a:xfrm>
          <a:prstGeom prst="cloudCallout">
            <a:avLst>
              <a:gd name="adj1" fmla="val -42904"/>
              <a:gd name="adj2" fmla="val -8355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happened to the density of this solid?</a:t>
            </a:r>
          </a:p>
        </p:txBody>
      </p:sp>
    </p:spTree>
    <p:extLst>
      <p:ext uri="{BB962C8B-B14F-4D97-AF65-F5344CB8AC3E}">
        <p14:creationId xmlns:p14="http://schemas.microsoft.com/office/powerpoint/2010/main" val="175800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215003" y="1002090"/>
            <a:ext cx="877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________ when heated because particles get hotter and move faster, so take up more space.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924" y="970018"/>
            <a:ext cx="238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995E4B47-BFC7-8C4C-8B75-ABF4524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013" y="102224"/>
            <a:ext cx="3260113" cy="89986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Add what happens to the density.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BDF90-8F49-C345-B861-017B4E0C154C}"/>
              </a:ext>
            </a:extLst>
          </p:cNvPr>
          <p:cNvSpPr txBox="1"/>
          <p:nvPr/>
        </p:nvSpPr>
        <p:spPr>
          <a:xfrm>
            <a:off x="215003" y="2571750"/>
            <a:ext cx="877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________ when cooled because the particles get colder and move slower, so take up less space.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E49BD-C950-CC42-8444-A373748D6707}"/>
              </a:ext>
            </a:extLst>
          </p:cNvPr>
          <p:cNvSpPr txBox="1"/>
          <p:nvPr/>
        </p:nvSpPr>
        <p:spPr>
          <a:xfrm>
            <a:off x="2091668" y="2539678"/>
            <a:ext cx="216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E6A31-A98E-4879-AF9F-60BE060D43C3}"/>
              </a:ext>
            </a:extLst>
          </p:cNvPr>
          <p:cNvSpPr/>
          <p:nvPr/>
        </p:nvSpPr>
        <p:spPr>
          <a:xfrm>
            <a:off x="215003" y="102224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 &amp; Contraction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F50BC-B76F-4DC3-A512-98B80F05D874}"/>
              </a:ext>
            </a:extLst>
          </p:cNvPr>
          <p:cNvSpPr txBox="1"/>
          <p:nvPr/>
        </p:nvSpPr>
        <p:spPr>
          <a:xfrm>
            <a:off x="2533829" y="1938867"/>
            <a:ext cx="381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Density decreases.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6E6C9-BE73-4008-8E9E-545DE632C891}"/>
              </a:ext>
            </a:extLst>
          </p:cNvPr>
          <p:cNvSpPr txBox="1"/>
          <p:nvPr/>
        </p:nvSpPr>
        <p:spPr>
          <a:xfrm>
            <a:off x="2846492" y="3538377"/>
            <a:ext cx="381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Density increases.</a:t>
            </a:r>
          </a:p>
        </p:txBody>
      </p:sp>
    </p:spTree>
    <p:extLst>
      <p:ext uri="{BB962C8B-B14F-4D97-AF65-F5344CB8AC3E}">
        <p14:creationId xmlns:p14="http://schemas.microsoft.com/office/powerpoint/2010/main" val="38108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9C2B8-8D45-4CA3-B3FD-B5F1561C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872"/>
            <a:ext cx="9144000" cy="5880485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0A334DFA-64E3-4540-AB7E-2A3B4FEA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66" y="141345"/>
            <a:ext cx="2652929" cy="1792386"/>
          </a:xfrm>
          <a:prstGeom prst="cloudCallout">
            <a:avLst>
              <a:gd name="adj1" fmla="val -59246"/>
              <a:gd name="adj2" fmla="val 7027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there a gap in this road?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C5A3F195-91E4-42A2-B7DD-CAA31A08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107" y="141345"/>
            <a:ext cx="2652929" cy="1792386"/>
          </a:xfrm>
          <a:prstGeom prst="cloudCallout">
            <a:avLst>
              <a:gd name="adj1" fmla="val 52632"/>
              <a:gd name="adj2" fmla="val 836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what time of year might the gap be smaller?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964E5F7-1DF7-4199-8A98-1DC54254A6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2015"/>
            <a:ext cx="1474470" cy="6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1362142"/>
            <a:ext cx="286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the 3 states of matter in terms of shape, volume and compressibility.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13D75-2C3D-4147-89CC-31F5F8378F91}"/>
              </a:ext>
            </a:extLst>
          </p:cNvPr>
          <p:cNvSpPr txBox="1"/>
          <p:nvPr/>
        </p:nvSpPr>
        <p:spPr>
          <a:xfrm>
            <a:off x="146304" y="2265747"/>
            <a:ext cx="290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what is meant by diffusion, contraction and expansion.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8BC61-EF5D-DB4B-B749-2F1B68AD4E5E}"/>
              </a:ext>
            </a:extLst>
          </p:cNvPr>
          <p:cNvSpPr txBox="1"/>
          <p:nvPr/>
        </p:nvSpPr>
        <p:spPr>
          <a:xfrm>
            <a:off x="81642" y="2948109"/>
            <a:ext cx="294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the particle model to explain properties of solids, liquids and gases and how temperature affects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68ACF-804D-364F-ACA5-1A8A4BC21F00}"/>
              </a:ext>
            </a:extLst>
          </p:cNvPr>
          <p:cNvSpPr txBox="1"/>
          <p:nvPr/>
        </p:nvSpPr>
        <p:spPr>
          <a:xfrm>
            <a:off x="81642" y="4003801"/>
            <a:ext cx="294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the particle model to explain expansion and contraction and different temperatures.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F213D-1A4F-034F-80C2-F5EC92FE6892}"/>
              </a:ext>
            </a:extLst>
          </p:cNvPr>
          <p:cNvSpPr txBox="1"/>
          <p:nvPr/>
        </p:nvSpPr>
        <p:spPr>
          <a:xfrm>
            <a:off x="2983437" y="3047461"/>
            <a:ext cx="294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how the volume of a substance changes at different temperatures.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146B7-5666-D440-81C2-1D382D3BBEEF}"/>
              </a:ext>
            </a:extLst>
          </p:cNvPr>
          <p:cNvSpPr txBox="1"/>
          <p:nvPr/>
        </p:nvSpPr>
        <p:spPr>
          <a:xfrm>
            <a:off x="3075870" y="1730559"/>
            <a:ext cx="27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Identify some consequences of changing an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objects temperature.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F0AEF-FB3D-4C41-93BB-00A0B1089442}"/>
              </a:ext>
            </a:extLst>
          </p:cNvPr>
          <p:cNvSpPr txBox="1"/>
          <p:nvPr/>
        </p:nvSpPr>
        <p:spPr>
          <a:xfrm>
            <a:off x="5991730" y="2265747"/>
            <a:ext cx="27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quantitative information on expansion and contraction.</a:t>
            </a:r>
          </a:p>
        </p:txBody>
      </p:sp>
    </p:spTree>
    <p:extLst>
      <p:ext uri="{BB962C8B-B14F-4D97-AF65-F5344CB8AC3E}">
        <p14:creationId xmlns:p14="http://schemas.microsoft.com/office/powerpoint/2010/main" val="4338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 model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61" y="0"/>
            <a:ext cx="6886339" cy="5143500"/>
          </a:xfrm>
          <a:prstGeom prst="rect">
            <a:avLst/>
          </a:prstGeom>
        </p:spPr>
      </p:pic>
      <p:pic>
        <p:nvPicPr>
          <p:cNvPr id="10244" name="Picture 4" descr="Image result for no chewing g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1191" cy="31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no graffit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4460" r="16262" b="17406"/>
          <a:stretch/>
        </p:blipFill>
        <p:spPr bwMode="auto">
          <a:xfrm>
            <a:off x="56706" y="3029684"/>
            <a:ext cx="2154865" cy="21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5628" y="63795"/>
            <a:ext cx="7088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… or you will get a straight D1.</a:t>
            </a:r>
          </a:p>
          <a:p>
            <a:pPr marL="2424113" algn="r"/>
            <a:r>
              <a:rPr lang="en-GB" sz="2800" b="1" dirty="0">
                <a:solidFill>
                  <a:schemeClr val="bg1"/>
                </a:solidFill>
              </a:rPr>
              <a:t>Tell your teacher immediately if you see </a:t>
            </a:r>
            <a:r>
              <a:rPr lang="en-GB" sz="2800" b="1" u="sng" dirty="0">
                <a:solidFill>
                  <a:schemeClr val="bg1"/>
                </a:solidFill>
              </a:rPr>
              <a:t>any</a:t>
            </a:r>
            <a:r>
              <a:rPr lang="en-GB" sz="2800" b="1" dirty="0">
                <a:solidFill>
                  <a:schemeClr val="bg1"/>
                </a:solidFill>
              </a:rPr>
              <a:t> graffiti on the desks when you come in.</a:t>
            </a:r>
          </a:p>
        </p:txBody>
      </p:sp>
    </p:spTree>
    <p:extLst>
      <p:ext uri="{BB962C8B-B14F-4D97-AF65-F5344CB8AC3E}">
        <p14:creationId xmlns:p14="http://schemas.microsoft.com/office/powerpoint/2010/main" val="2128042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Contraction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x Small cup of copper coins (approx. 10 per cup)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Sealed syringes filled with sand, water &amp; air.</a:t>
            </a:r>
          </a:p>
          <a:p>
            <a:pPr lvl="0"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lvl="0"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Bottle of perfume/deodorant to demo diffusion.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09/09/2020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9651" y="675202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GB" sz="60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a1 The particle model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65" y="1520614"/>
            <a:ext cx="7275512" cy="975698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In pairs use your coins to show how particles are arranged in a solid, liquid and gas.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108900-7D8B-E244-AB5B-917E4BFDCDE6}"/>
              </a:ext>
            </a:extLst>
          </p:cNvPr>
          <p:cNvSpPr/>
          <p:nvPr/>
        </p:nvSpPr>
        <p:spPr>
          <a:xfrm>
            <a:off x="388969" y="2662869"/>
            <a:ext cx="1417080" cy="1434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76163-6AC4-F84C-930A-9A0FC28050B4}"/>
              </a:ext>
            </a:extLst>
          </p:cNvPr>
          <p:cNvSpPr txBox="1"/>
          <p:nvPr/>
        </p:nvSpPr>
        <p:spPr>
          <a:xfrm>
            <a:off x="355857" y="4113045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8BF480-AB83-5041-AAA4-6DB7DEE06506}"/>
              </a:ext>
            </a:extLst>
          </p:cNvPr>
          <p:cNvSpPr txBox="1"/>
          <p:nvPr/>
        </p:nvSpPr>
        <p:spPr>
          <a:xfrm>
            <a:off x="2082898" y="4107774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71C06-79D3-0B43-8F14-40B0A3F559CD}"/>
              </a:ext>
            </a:extLst>
          </p:cNvPr>
          <p:cNvSpPr txBox="1"/>
          <p:nvPr/>
        </p:nvSpPr>
        <p:spPr>
          <a:xfrm>
            <a:off x="3819968" y="4104574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171" y="1947582"/>
            <a:ext cx="3372108" cy="2303393"/>
          </a:xfrm>
          <a:prstGeom prst="cloudCallout">
            <a:avLst>
              <a:gd name="adj1" fmla="val 54432"/>
              <a:gd name="adj2" fmla="val 6159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do many students get wrong &amp; how?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CCB88-1675-A140-88D1-EBF4A8D98E5B}"/>
              </a:ext>
            </a:extLst>
          </p:cNvPr>
          <p:cNvSpPr/>
          <p:nvPr/>
        </p:nvSpPr>
        <p:spPr>
          <a:xfrm>
            <a:off x="2174448" y="2678865"/>
            <a:ext cx="1417080" cy="1434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50DBD2-FE99-734E-A1EB-2CF9BEDCE08E}"/>
              </a:ext>
            </a:extLst>
          </p:cNvPr>
          <p:cNvSpPr/>
          <p:nvPr/>
        </p:nvSpPr>
        <p:spPr>
          <a:xfrm>
            <a:off x="3934600" y="2678865"/>
            <a:ext cx="1417080" cy="1434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utoShape 26">
            <a:extLst>
              <a:ext uri="{FF2B5EF4-FFF2-40B4-BE49-F238E27FC236}">
                <a16:creationId xmlns:a16="http://schemas.microsoft.com/office/drawing/2014/main" id="{05DA6B7F-AA6C-4B37-A569-5E043DD7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992" y="43061"/>
            <a:ext cx="5327257" cy="51093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Leave 2 pages for contents pages.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1371666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1492474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3388308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3509116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5404948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5525756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C64BB979-A563-4D47-A1FB-29BD17F0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5" y="199180"/>
            <a:ext cx="8354047" cy="92566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3 boxes of the same size and complete the particle diagrams as we go through the 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PhET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simulation.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E2A1546E-F177-4ED2-A6F0-DC6928C6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239" y="3220921"/>
            <a:ext cx="2688319" cy="1838759"/>
          </a:xfrm>
          <a:prstGeom prst="cloudCallout">
            <a:avLst>
              <a:gd name="adj1" fmla="val 32134"/>
              <a:gd name="adj2" fmla="val -8317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do many students get wrong &amp; how?</a:t>
            </a: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E42833C-1941-4BC3-90B5-64776B2F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1371666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B4BC1-F377-B648-A6B9-3F8F600229FC}"/>
              </a:ext>
            </a:extLst>
          </p:cNvPr>
          <p:cNvSpPr txBox="1"/>
          <p:nvPr/>
        </p:nvSpPr>
        <p:spPr>
          <a:xfrm>
            <a:off x="1492474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9E226-6AFF-C644-80C7-6F17DEF89F07}"/>
              </a:ext>
            </a:extLst>
          </p:cNvPr>
          <p:cNvSpPr/>
          <p:nvPr/>
        </p:nvSpPr>
        <p:spPr>
          <a:xfrm>
            <a:off x="3388308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9C846-7879-564C-8825-C3FD08895489}"/>
              </a:ext>
            </a:extLst>
          </p:cNvPr>
          <p:cNvSpPr txBox="1"/>
          <p:nvPr/>
        </p:nvSpPr>
        <p:spPr>
          <a:xfrm>
            <a:off x="3509116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5EC8-3200-0747-9C31-4F9F5C04A55A}"/>
              </a:ext>
            </a:extLst>
          </p:cNvPr>
          <p:cNvSpPr/>
          <p:nvPr/>
        </p:nvSpPr>
        <p:spPr>
          <a:xfrm>
            <a:off x="5404948" y="152297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68CFD-7CEC-8D46-9A88-89C4CD17D7A3}"/>
              </a:ext>
            </a:extLst>
          </p:cNvPr>
          <p:cNvSpPr txBox="1"/>
          <p:nvPr/>
        </p:nvSpPr>
        <p:spPr>
          <a:xfrm>
            <a:off x="5525756" y="3219651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CB682830-4B8D-F84C-B572-3138C894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728" y="1482991"/>
            <a:ext cx="1801097" cy="1817251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A44B1CC-C49B-DA43-8C19-640BBDC1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176" y="1439362"/>
            <a:ext cx="1667349" cy="1860880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1DBC5D68-C795-7B43-B5AC-21C01E45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979" y="1511963"/>
            <a:ext cx="1667349" cy="1707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526351-B860-BB4A-9242-48D852955AF9}"/>
              </a:ext>
            </a:extLst>
          </p:cNvPr>
          <p:cNvSpPr txBox="1"/>
          <p:nvPr/>
        </p:nvSpPr>
        <p:spPr>
          <a:xfrm>
            <a:off x="3099853" y="3743991"/>
            <a:ext cx="219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particles should be touching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C64BB979-A563-4D47-A1FB-29BD17F0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5" y="199180"/>
            <a:ext cx="8354047" cy="92566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Draw 3 boxes of the same size and complete the particle diagrams as we go through.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215003" y="1207189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Solids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their _______and ________; they cannot flow and are difficult to __________.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553" y="4081408"/>
            <a:ext cx="1474470" cy="693598"/>
          </a:xfrm>
          <a:prstGeom prst="rect">
            <a:avLst/>
          </a:prstGeom>
        </p:spPr>
      </p:pic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15002" y="4160179"/>
            <a:ext cx="6827175" cy="687388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3600" b="1" kern="0" dirty="0">
                <a:latin typeface="Calibri" pitchFamily="34" charset="0"/>
              </a:rPr>
              <a:t>volume		shape		compress	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995E4B47-BFC7-8C4C-8B75-ABF4524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3" y="106547"/>
            <a:ext cx="8774123" cy="92566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&amp; complete the notes below. Use the TWIG video and samples of solids, liquids and gases to help as needed.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D1993-C940-7D4F-ACE0-2C72765F9618}"/>
              </a:ext>
            </a:extLst>
          </p:cNvPr>
          <p:cNvSpPr txBox="1"/>
          <p:nvPr/>
        </p:nvSpPr>
        <p:spPr>
          <a:xfrm>
            <a:off x="215002" y="2165262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Liquids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their ________but not their _______; they can flow and are difficult to _________.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DD00C-2EAC-DF46-8237-F71EB3C64C2B}"/>
              </a:ext>
            </a:extLst>
          </p:cNvPr>
          <p:cNvSpPr txBox="1"/>
          <p:nvPr/>
        </p:nvSpPr>
        <p:spPr>
          <a:xfrm>
            <a:off x="215002" y="3123335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Gases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change their_______ and ________; they spread out and are easy to __________.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215003" y="1207189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Solids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their _______and ________; they cannot flow and are difficult to __________.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2548" y="1201557"/>
            <a:ext cx="10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15002" y="4160179"/>
            <a:ext cx="6827175" cy="687388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volume		shape		compress	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995E4B47-BFC7-8C4C-8B75-ABF4524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3" y="106547"/>
            <a:ext cx="8774123" cy="92566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Copy &amp; complete the notes below. Use the TWIG video and samples of solids, liquids and gases to help as needed.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D1993-C940-7D4F-ACE0-2C72765F9618}"/>
              </a:ext>
            </a:extLst>
          </p:cNvPr>
          <p:cNvSpPr txBox="1"/>
          <p:nvPr/>
        </p:nvSpPr>
        <p:spPr>
          <a:xfrm>
            <a:off x="215002" y="2165262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Liquids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their ________but not their _______; they can flow and are difficult to _________.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DD00C-2EAC-DF46-8237-F71EB3C64C2B}"/>
              </a:ext>
            </a:extLst>
          </p:cNvPr>
          <p:cNvSpPr txBox="1"/>
          <p:nvPr/>
        </p:nvSpPr>
        <p:spPr>
          <a:xfrm>
            <a:off x="215002" y="3123335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change their_______ and ________; they spread out and are easy to __________.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6C7BC-2E00-4644-8D06-564977FFD62E}"/>
              </a:ext>
            </a:extLst>
          </p:cNvPr>
          <p:cNvSpPr txBox="1"/>
          <p:nvPr/>
        </p:nvSpPr>
        <p:spPr>
          <a:xfrm>
            <a:off x="4572000" y="1189168"/>
            <a:ext cx="117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C6090-6043-A44F-96B8-696B97087ABB}"/>
              </a:ext>
            </a:extLst>
          </p:cNvPr>
          <p:cNvSpPr txBox="1"/>
          <p:nvPr/>
        </p:nvSpPr>
        <p:spPr>
          <a:xfrm>
            <a:off x="2208842" y="1573705"/>
            <a:ext cx="16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D0610-846B-F74E-A659-0310C3CD0F27}"/>
              </a:ext>
            </a:extLst>
          </p:cNvPr>
          <p:cNvSpPr txBox="1"/>
          <p:nvPr/>
        </p:nvSpPr>
        <p:spPr>
          <a:xfrm>
            <a:off x="2916858" y="2162446"/>
            <a:ext cx="117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AAC2F9-C2F1-D340-9F5E-04324CEAA643}"/>
              </a:ext>
            </a:extLst>
          </p:cNvPr>
          <p:cNvSpPr txBox="1"/>
          <p:nvPr/>
        </p:nvSpPr>
        <p:spPr>
          <a:xfrm>
            <a:off x="5982066" y="2153525"/>
            <a:ext cx="10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48596-1DF6-EC4E-94DA-B1C43AF0B479}"/>
              </a:ext>
            </a:extLst>
          </p:cNvPr>
          <p:cNvSpPr txBox="1"/>
          <p:nvPr/>
        </p:nvSpPr>
        <p:spPr>
          <a:xfrm>
            <a:off x="3362603" y="2527755"/>
            <a:ext cx="16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7AF99-575F-1D4F-B866-85DB8D6E29CB}"/>
              </a:ext>
            </a:extLst>
          </p:cNvPr>
          <p:cNvSpPr txBox="1"/>
          <p:nvPr/>
        </p:nvSpPr>
        <p:spPr>
          <a:xfrm>
            <a:off x="3632898" y="3110028"/>
            <a:ext cx="10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7C04B-36E7-F947-959E-C3775364424C}"/>
              </a:ext>
            </a:extLst>
          </p:cNvPr>
          <p:cNvSpPr txBox="1"/>
          <p:nvPr/>
        </p:nvSpPr>
        <p:spPr>
          <a:xfrm>
            <a:off x="5529228" y="3110027"/>
            <a:ext cx="117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A022A-4A7F-E644-8913-7BD7472E86FD}"/>
              </a:ext>
            </a:extLst>
          </p:cNvPr>
          <p:cNvSpPr txBox="1"/>
          <p:nvPr/>
        </p:nvSpPr>
        <p:spPr>
          <a:xfrm>
            <a:off x="3092308" y="3465887"/>
            <a:ext cx="160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36846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8" grpId="0"/>
      <p:bldP spid="19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E4CC2-3345-41D6-BC8B-391E7C9869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AE32B-E505-4AAA-8A34-62B72134F11C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04d8cc2f-934b-4725-83b2-cba74d39485f"/>
    <ds:schemaRef ds:uri="2796e86b-6cc7-44ac-a065-7048381d70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382161-A962-4AFB-856B-C21B2D4C1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1086</Words>
  <Application>Microsoft Office PowerPoint</Application>
  <PresentationFormat>On-screen Show (16:9)</PresentationFormat>
  <Paragraphs>156</Paragraphs>
  <Slides>33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Arial</vt:lpstr>
      <vt:lpstr>Calibri</vt:lpstr>
      <vt:lpstr>Comic Sans MS</vt:lpstr>
      <vt:lpstr>Trebuchet MS</vt:lpstr>
      <vt:lpstr>Verdana</vt:lpstr>
      <vt:lpstr>Webdings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1_Default Design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92</cp:revision>
  <dcterms:modified xsi:type="dcterms:W3CDTF">2020-09-09T12:51:26Z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