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11" r:id="rId6"/>
    <p:sldMasterId id="2147483747" r:id="rId7"/>
    <p:sldMasterId id="2147483759" r:id="rId8"/>
    <p:sldMasterId id="2147483774" r:id="rId9"/>
    <p:sldMasterId id="2147483789" r:id="rId10"/>
    <p:sldMasterId id="2147483861" r:id="rId11"/>
    <p:sldMasterId id="2147483921" r:id="rId12"/>
    <p:sldMasterId id="2147483933" r:id="rId13"/>
  </p:sldMasterIdLst>
  <p:notesMasterIdLst>
    <p:notesMasterId r:id="rId51"/>
  </p:notesMasterIdLst>
  <p:sldIdLst>
    <p:sldId id="256" r:id="rId14"/>
    <p:sldId id="258" r:id="rId15"/>
    <p:sldId id="259" r:id="rId16"/>
    <p:sldId id="429" r:id="rId17"/>
    <p:sldId id="425" r:id="rId18"/>
    <p:sldId id="424" r:id="rId19"/>
    <p:sldId id="445" r:id="rId20"/>
    <p:sldId id="447" r:id="rId21"/>
    <p:sldId id="448" r:id="rId22"/>
    <p:sldId id="446" r:id="rId23"/>
    <p:sldId id="443" r:id="rId24"/>
    <p:sldId id="431" r:id="rId25"/>
    <p:sldId id="449" r:id="rId26"/>
    <p:sldId id="433" r:id="rId27"/>
    <p:sldId id="455" r:id="rId28"/>
    <p:sldId id="456" r:id="rId29"/>
    <p:sldId id="457" r:id="rId30"/>
    <p:sldId id="451" r:id="rId31"/>
    <p:sldId id="452" r:id="rId32"/>
    <p:sldId id="453" r:id="rId33"/>
    <p:sldId id="458" r:id="rId34"/>
    <p:sldId id="435" r:id="rId35"/>
    <p:sldId id="335" r:id="rId36"/>
    <p:sldId id="336" r:id="rId37"/>
    <p:sldId id="436" r:id="rId38"/>
    <p:sldId id="439" r:id="rId39"/>
    <p:sldId id="420" r:id="rId40"/>
    <p:sldId id="421" r:id="rId41"/>
    <p:sldId id="441" r:id="rId42"/>
    <p:sldId id="465" r:id="rId43"/>
    <p:sldId id="466" r:id="rId44"/>
    <p:sldId id="459" r:id="rId45"/>
    <p:sldId id="460" r:id="rId46"/>
    <p:sldId id="461" r:id="rId47"/>
    <p:sldId id="462" r:id="rId48"/>
    <p:sldId id="463" r:id="rId49"/>
    <p:sldId id="464" r:id="rId5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80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F1659-276E-48A4-8DC1-B8818282B72D}" v="830" dt="2020-11-12T19:59:09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2B4F1659-276E-48A4-8DC1-B8818282B72D}"/>
    <pc:docChg chg="undo custSel addSld delSld modSld sldOrd">
      <pc:chgData name="J Barker" userId="8227ee0e-fd3b-4e42-9476-b3edf034b415" providerId="ADAL" clId="{2B4F1659-276E-48A4-8DC1-B8818282B72D}" dt="2020-11-12T19:59:16.355" v="1681" actId="1076"/>
      <pc:docMkLst>
        <pc:docMk/>
      </pc:docMkLst>
      <pc:sldChg chg="addSp delSp modSp mod">
        <pc:chgData name="J Barker" userId="8227ee0e-fd3b-4e42-9476-b3edf034b415" providerId="ADAL" clId="{2B4F1659-276E-48A4-8DC1-B8818282B72D}" dt="2020-11-12T18:40:46.151" v="2" actId="2711"/>
        <pc:sldMkLst>
          <pc:docMk/>
          <pc:sldMk cId="0" sldId="256"/>
        </pc:sldMkLst>
        <pc:spChg chg="mod">
          <ac:chgData name="J Barker" userId="8227ee0e-fd3b-4e42-9476-b3edf034b415" providerId="ADAL" clId="{2B4F1659-276E-48A4-8DC1-B8818282B72D}" dt="2020-11-12T18:40:46.151" v="2" actId="2711"/>
          <ac:spMkLst>
            <pc:docMk/>
            <pc:sldMk cId="0" sldId="256"/>
            <ac:spMk id="25" creationId="{10286678-0B53-5D4B-8A88-D4C99212FAB9}"/>
          </ac:spMkLst>
        </pc:spChg>
        <pc:picChg chg="add del">
          <ac:chgData name="J Barker" userId="8227ee0e-fd3b-4e42-9476-b3edf034b415" providerId="ADAL" clId="{2B4F1659-276E-48A4-8DC1-B8818282B72D}" dt="2020-11-12T18:40:32.291" v="1" actId="478"/>
          <ac:picMkLst>
            <pc:docMk/>
            <pc:sldMk cId="0" sldId="256"/>
            <ac:picMk id="3" creationId="{1118C8B7-1D54-E54B-9350-1DCF7E976488}"/>
          </ac:picMkLst>
        </pc:picChg>
      </pc:sldChg>
      <pc:sldChg chg="modSp mod ord">
        <pc:chgData name="J Barker" userId="8227ee0e-fd3b-4e42-9476-b3edf034b415" providerId="ADAL" clId="{2B4F1659-276E-48A4-8DC1-B8818282B72D}" dt="2020-11-12T19:05:44.710" v="428"/>
        <pc:sldMkLst>
          <pc:docMk/>
          <pc:sldMk cId="467887209" sldId="424"/>
        </pc:sldMkLst>
        <pc:picChg chg="mod">
          <ac:chgData name="J Barker" userId="8227ee0e-fd3b-4e42-9476-b3edf034b415" providerId="ADAL" clId="{2B4F1659-276E-48A4-8DC1-B8818282B72D}" dt="2020-11-12T19:05:39.998" v="426" actId="1076"/>
          <ac:picMkLst>
            <pc:docMk/>
            <pc:sldMk cId="467887209" sldId="424"/>
            <ac:picMk id="3" creationId="{AB88B3ED-C90D-664E-98A3-565AD8758F4F}"/>
          </ac:picMkLst>
        </pc:picChg>
      </pc:sldChg>
      <pc:sldChg chg="ord">
        <pc:chgData name="J Barker" userId="8227ee0e-fd3b-4e42-9476-b3edf034b415" providerId="ADAL" clId="{2B4F1659-276E-48A4-8DC1-B8818282B72D}" dt="2020-11-12T19:07:58.046" v="458"/>
        <pc:sldMkLst>
          <pc:docMk/>
          <pc:sldMk cId="1641778120" sldId="425"/>
        </pc:sldMkLst>
      </pc:sldChg>
      <pc:sldChg chg="delSp modSp mod">
        <pc:chgData name="J Barker" userId="8227ee0e-fd3b-4e42-9476-b3edf034b415" providerId="ADAL" clId="{2B4F1659-276E-48A4-8DC1-B8818282B72D}" dt="2020-11-12T19:30:59.052" v="870" actId="14100"/>
        <pc:sldMkLst>
          <pc:docMk/>
          <pc:sldMk cId="618796207" sldId="428"/>
        </pc:sldMkLst>
        <pc:spChg chg="del">
          <ac:chgData name="J Barker" userId="8227ee0e-fd3b-4e42-9476-b3edf034b415" providerId="ADAL" clId="{2B4F1659-276E-48A4-8DC1-B8818282B72D}" dt="2020-11-12T19:05:56.477" v="429" actId="478"/>
          <ac:spMkLst>
            <pc:docMk/>
            <pc:sldMk cId="618796207" sldId="428"/>
            <ac:spMk id="5" creationId="{E55D188A-A748-7C4E-9EE2-096CA4E64BC2}"/>
          </ac:spMkLst>
        </pc:spChg>
        <pc:spChg chg="mod">
          <ac:chgData name="J Barker" userId="8227ee0e-fd3b-4e42-9476-b3edf034b415" providerId="ADAL" clId="{2B4F1659-276E-48A4-8DC1-B8818282B72D}" dt="2020-11-12T19:30:59.052" v="870" actId="14100"/>
          <ac:spMkLst>
            <pc:docMk/>
            <pc:sldMk cId="618796207" sldId="428"/>
            <ac:spMk id="7" creationId="{702D78C4-1AA5-DD41-B5FC-5C6B40EC5DC9}"/>
          </ac:spMkLst>
        </pc:spChg>
      </pc:sldChg>
      <pc:sldChg chg="addSp modSp mod ord modAnim">
        <pc:chgData name="J Barker" userId="8227ee0e-fd3b-4e42-9476-b3edf034b415" providerId="ADAL" clId="{2B4F1659-276E-48A4-8DC1-B8818282B72D}" dt="2020-11-12T19:31:54.243" v="892"/>
        <pc:sldMkLst>
          <pc:docMk/>
          <pc:sldMk cId="414617540" sldId="429"/>
        </pc:sldMkLst>
        <pc:spChg chg="add mod">
          <ac:chgData name="J Barker" userId="8227ee0e-fd3b-4e42-9476-b3edf034b415" providerId="ADAL" clId="{2B4F1659-276E-48A4-8DC1-B8818282B72D}" dt="2020-11-12T19:07:30.581" v="455" actId="1076"/>
          <ac:spMkLst>
            <pc:docMk/>
            <pc:sldMk cId="414617540" sldId="429"/>
            <ac:spMk id="4" creationId="{760C427B-B9AF-4F32-94CB-6B602109786F}"/>
          </ac:spMkLst>
        </pc:spChg>
        <pc:spChg chg="add mod">
          <ac:chgData name="J Barker" userId="8227ee0e-fd3b-4e42-9476-b3edf034b415" providerId="ADAL" clId="{2B4F1659-276E-48A4-8DC1-B8818282B72D}" dt="2020-11-12T19:21:59.501" v="846" actId="1076"/>
          <ac:spMkLst>
            <pc:docMk/>
            <pc:sldMk cId="414617540" sldId="429"/>
            <ac:spMk id="5" creationId="{8FDB3A28-FC5D-4055-8663-B123877CB25A}"/>
          </ac:spMkLst>
        </pc:spChg>
        <pc:spChg chg="add mod">
          <ac:chgData name="J Barker" userId="8227ee0e-fd3b-4e42-9476-b3edf034b415" providerId="ADAL" clId="{2B4F1659-276E-48A4-8DC1-B8818282B72D}" dt="2020-11-12T19:31:35.459" v="890" actId="1076"/>
          <ac:spMkLst>
            <pc:docMk/>
            <pc:sldMk cId="414617540" sldId="429"/>
            <ac:spMk id="6" creationId="{C8D46118-DD10-4C0B-BECB-E9B2D8EC6866}"/>
          </ac:spMkLst>
        </pc:spChg>
        <pc:spChg chg="mod">
          <ac:chgData name="J Barker" userId="8227ee0e-fd3b-4e42-9476-b3edf034b415" providerId="ADAL" clId="{2B4F1659-276E-48A4-8DC1-B8818282B72D}" dt="2020-11-12T19:09:05.789" v="466" actId="14100"/>
          <ac:spMkLst>
            <pc:docMk/>
            <pc:sldMk cId="414617540" sldId="429"/>
            <ac:spMk id="7" creationId="{219336E9-414B-CD4B-ABFA-40B92F27BD2F}"/>
          </ac:spMkLst>
        </pc:spChg>
        <pc:spChg chg="mod">
          <ac:chgData name="J Barker" userId="8227ee0e-fd3b-4e42-9476-b3edf034b415" providerId="ADAL" clId="{2B4F1659-276E-48A4-8DC1-B8818282B72D}" dt="2020-11-12T19:31:16.628" v="878" actId="20577"/>
          <ac:spMkLst>
            <pc:docMk/>
            <pc:sldMk cId="414617540" sldId="429"/>
            <ac:spMk id="9218" creationId="{00000000-0000-0000-0000-000000000000}"/>
          </ac:spMkLst>
        </pc:spChg>
      </pc:sldChg>
      <pc:sldChg chg="addSp delSp modSp mod">
        <pc:chgData name="J Barker" userId="8227ee0e-fd3b-4e42-9476-b3edf034b415" providerId="ADAL" clId="{2B4F1659-276E-48A4-8DC1-B8818282B72D}" dt="2020-11-12T19:38:23.037" v="1004" actId="14100"/>
        <pc:sldMkLst>
          <pc:docMk/>
          <pc:sldMk cId="1753973298" sldId="431"/>
        </pc:sldMkLst>
        <pc:spChg chg="del">
          <ac:chgData name="J Barker" userId="8227ee0e-fd3b-4e42-9476-b3edf034b415" providerId="ADAL" clId="{2B4F1659-276E-48A4-8DC1-B8818282B72D}" dt="2020-11-12T19:37:35.771" v="960" actId="478"/>
          <ac:spMkLst>
            <pc:docMk/>
            <pc:sldMk cId="1753973298" sldId="431"/>
            <ac:spMk id="3" creationId="{A501856A-BCBC-F547-86DF-BF11F376491D}"/>
          </ac:spMkLst>
        </pc:spChg>
        <pc:spChg chg="mod">
          <ac:chgData name="J Barker" userId="8227ee0e-fd3b-4e42-9476-b3edf034b415" providerId="ADAL" clId="{2B4F1659-276E-48A4-8DC1-B8818282B72D}" dt="2020-11-12T19:38:05.644" v="972" actId="20577"/>
          <ac:spMkLst>
            <pc:docMk/>
            <pc:sldMk cId="1753973298" sldId="431"/>
            <ac:spMk id="4" creationId="{EA70802C-1265-4F4C-A40E-FF50E91C8F01}"/>
          </ac:spMkLst>
        </pc:spChg>
        <pc:spChg chg="del">
          <ac:chgData name="J Barker" userId="8227ee0e-fd3b-4e42-9476-b3edf034b415" providerId="ADAL" clId="{2B4F1659-276E-48A4-8DC1-B8818282B72D}" dt="2020-11-12T19:37:49.212" v="963" actId="478"/>
          <ac:spMkLst>
            <pc:docMk/>
            <pc:sldMk cId="1753973298" sldId="431"/>
            <ac:spMk id="5" creationId="{8557BD05-7F09-124E-A6C0-7045982E3294}"/>
          </ac:spMkLst>
        </pc:spChg>
        <pc:spChg chg="add mod">
          <ac:chgData name="J Barker" userId="8227ee0e-fd3b-4e42-9476-b3edf034b415" providerId="ADAL" clId="{2B4F1659-276E-48A4-8DC1-B8818282B72D}" dt="2020-11-12T19:38:23.037" v="1004" actId="14100"/>
          <ac:spMkLst>
            <pc:docMk/>
            <pc:sldMk cId="1753973298" sldId="431"/>
            <ac:spMk id="6" creationId="{AF4B7A90-31D9-4388-A963-80752045BCDE}"/>
          </ac:spMkLst>
        </pc:spChg>
        <pc:picChg chg="mod">
          <ac:chgData name="J Barker" userId="8227ee0e-fd3b-4e42-9476-b3edf034b415" providerId="ADAL" clId="{2B4F1659-276E-48A4-8DC1-B8818282B72D}" dt="2020-11-12T19:37:44.627" v="962" actId="14100"/>
          <ac:picMkLst>
            <pc:docMk/>
            <pc:sldMk cId="1753973298" sldId="431"/>
            <ac:picMk id="1026" creationId="{158C9109-4323-CE40-B5E8-2E075DD21099}"/>
          </ac:picMkLst>
        </pc:picChg>
      </pc:sldChg>
      <pc:sldChg chg="del">
        <pc:chgData name="J Barker" userId="8227ee0e-fd3b-4e42-9476-b3edf034b415" providerId="ADAL" clId="{2B4F1659-276E-48A4-8DC1-B8818282B72D}" dt="2020-11-12T19:22:39.315" v="852" actId="47"/>
        <pc:sldMkLst>
          <pc:docMk/>
          <pc:sldMk cId="3958053613" sldId="432"/>
        </pc:sldMkLst>
      </pc:sldChg>
      <pc:sldChg chg="addSp delSp modSp mod">
        <pc:chgData name="J Barker" userId="8227ee0e-fd3b-4e42-9476-b3edf034b415" providerId="ADAL" clId="{2B4F1659-276E-48A4-8DC1-B8818282B72D}" dt="2020-11-12T19:49:16.070" v="1093" actId="21"/>
        <pc:sldMkLst>
          <pc:docMk/>
          <pc:sldMk cId="1741938286" sldId="433"/>
        </pc:sldMkLst>
        <pc:spChg chg="mod">
          <ac:chgData name="J Barker" userId="8227ee0e-fd3b-4e42-9476-b3edf034b415" providerId="ADAL" clId="{2B4F1659-276E-48A4-8DC1-B8818282B72D}" dt="2020-11-12T19:45:24.547" v="1056" actId="1076"/>
          <ac:spMkLst>
            <pc:docMk/>
            <pc:sldMk cId="1741938286" sldId="433"/>
            <ac:spMk id="5" creationId="{2D161C63-2806-134B-969F-436BDDC570EF}"/>
          </ac:spMkLst>
        </pc:spChg>
        <pc:spChg chg="mod">
          <ac:chgData name="J Barker" userId="8227ee0e-fd3b-4e42-9476-b3edf034b415" providerId="ADAL" clId="{2B4F1659-276E-48A4-8DC1-B8818282B72D}" dt="2020-11-12T19:38:51.452" v="1005" actId="14100"/>
          <ac:spMkLst>
            <pc:docMk/>
            <pc:sldMk cId="1741938286" sldId="433"/>
            <ac:spMk id="6" creationId="{D1845E19-94C2-EF43-8BD1-01300809C4FB}"/>
          </ac:spMkLst>
        </pc:spChg>
        <pc:spChg chg="mod">
          <ac:chgData name="J Barker" userId="8227ee0e-fd3b-4e42-9476-b3edf034b415" providerId="ADAL" clId="{2B4F1659-276E-48A4-8DC1-B8818282B72D}" dt="2020-11-12T19:45:45.371" v="1061" actId="14100"/>
          <ac:spMkLst>
            <pc:docMk/>
            <pc:sldMk cId="1741938286" sldId="433"/>
            <ac:spMk id="8" creationId="{9C8485FA-A52C-AD42-8D48-3BB07B914CBA}"/>
          </ac:spMkLst>
        </pc:spChg>
        <pc:spChg chg="mod">
          <ac:chgData name="J Barker" userId="8227ee0e-fd3b-4e42-9476-b3edf034b415" providerId="ADAL" clId="{2B4F1659-276E-48A4-8DC1-B8818282B72D}" dt="2020-11-12T19:44:45.445" v="1045" actId="403"/>
          <ac:spMkLst>
            <pc:docMk/>
            <pc:sldMk cId="1741938286" sldId="433"/>
            <ac:spMk id="9" creationId="{9F294A75-6D21-4030-BE49-F69714253099}"/>
          </ac:spMkLst>
        </pc:spChg>
        <pc:spChg chg="mod">
          <ac:chgData name="J Barker" userId="8227ee0e-fd3b-4e42-9476-b3edf034b415" providerId="ADAL" clId="{2B4F1659-276E-48A4-8DC1-B8818282B72D}" dt="2020-11-12T19:45:02.955" v="1050" actId="1076"/>
          <ac:spMkLst>
            <pc:docMk/>
            <pc:sldMk cId="1741938286" sldId="433"/>
            <ac:spMk id="10" creationId="{DF7EA57B-EA2C-4A19-AC4D-BE73C417E3CC}"/>
          </ac:spMkLst>
        </pc:spChg>
        <pc:spChg chg="add del mod">
          <ac:chgData name="J Barker" userId="8227ee0e-fd3b-4e42-9476-b3edf034b415" providerId="ADAL" clId="{2B4F1659-276E-48A4-8DC1-B8818282B72D}" dt="2020-11-12T19:49:16.070" v="1093" actId="21"/>
          <ac:spMkLst>
            <pc:docMk/>
            <pc:sldMk cId="1741938286" sldId="433"/>
            <ac:spMk id="11" creationId="{2D869304-EEF0-4B85-9C52-9F1B235EF925}"/>
          </ac:spMkLst>
        </pc:spChg>
        <pc:spChg chg="mod">
          <ac:chgData name="J Barker" userId="8227ee0e-fd3b-4e42-9476-b3edf034b415" providerId="ADAL" clId="{2B4F1659-276E-48A4-8DC1-B8818282B72D}" dt="2020-11-12T19:45:48.236" v="1062" actId="20577"/>
          <ac:spMkLst>
            <pc:docMk/>
            <pc:sldMk cId="1741938286" sldId="433"/>
            <ac:spMk id="9218" creationId="{00000000-0000-0000-0000-000000000000}"/>
          </ac:spMkLst>
        </pc:spChg>
        <pc:picChg chg="add del mod">
          <ac:chgData name="J Barker" userId="8227ee0e-fd3b-4e42-9476-b3edf034b415" providerId="ADAL" clId="{2B4F1659-276E-48A4-8DC1-B8818282B72D}" dt="2020-11-12T19:47:29.239" v="1065" actId="21"/>
          <ac:picMkLst>
            <pc:docMk/>
            <pc:sldMk cId="1741938286" sldId="433"/>
            <ac:picMk id="3" creationId="{8441B606-1576-4918-8648-117DFC833484}"/>
          </ac:picMkLst>
        </pc:picChg>
      </pc:sldChg>
      <pc:sldChg chg="del">
        <pc:chgData name="J Barker" userId="8227ee0e-fd3b-4e42-9476-b3edf034b415" providerId="ADAL" clId="{2B4F1659-276E-48A4-8DC1-B8818282B72D}" dt="2020-11-12T19:24:52.094" v="853" actId="47"/>
        <pc:sldMkLst>
          <pc:docMk/>
          <pc:sldMk cId="4157541139" sldId="434"/>
        </pc:sldMkLst>
      </pc:sldChg>
      <pc:sldChg chg="del">
        <pc:chgData name="J Barker" userId="8227ee0e-fd3b-4e42-9476-b3edf034b415" providerId="ADAL" clId="{2B4F1659-276E-48A4-8DC1-B8818282B72D}" dt="2020-11-12T19:22:36.336" v="851" actId="47"/>
        <pc:sldMkLst>
          <pc:docMk/>
          <pc:sldMk cId="3867816915" sldId="442"/>
        </pc:sldMkLst>
      </pc:sldChg>
      <pc:sldChg chg="addSp delSp modSp mod modAnim">
        <pc:chgData name="J Barker" userId="8227ee0e-fd3b-4e42-9476-b3edf034b415" providerId="ADAL" clId="{2B4F1659-276E-48A4-8DC1-B8818282B72D}" dt="2020-11-12T19:35:53.069" v="959"/>
        <pc:sldMkLst>
          <pc:docMk/>
          <pc:sldMk cId="52467702" sldId="443"/>
        </pc:sldMkLst>
        <pc:spChg chg="add del mod">
          <ac:chgData name="J Barker" userId="8227ee0e-fd3b-4e42-9476-b3edf034b415" providerId="ADAL" clId="{2B4F1659-276E-48A4-8DC1-B8818282B72D}" dt="2020-11-12T19:34:40.812" v="946" actId="478"/>
          <ac:spMkLst>
            <pc:docMk/>
            <pc:sldMk cId="52467702" sldId="443"/>
            <ac:spMk id="4" creationId="{EEB2009F-80BB-4B09-8A7D-FB770CE8B8E1}"/>
          </ac:spMkLst>
        </pc:spChg>
        <pc:picChg chg="mod">
          <ac:chgData name="J Barker" userId="8227ee0e-fd3b-4e42-9476-b3edf034b415" providerId="ADAL" clId="{2B4F1659-276E-48A4-8DC1-B8818282B72D}" dt="2020-11-12T19:35:05.708" v="952" actId="14100"/>
          <ac:picMkLst>
            <pc:docMk/>
            <pc:sldMk cId="52467702" sldId="443"/>
            <ac:picMk id="2" creationId="{262E46E3-1167-43C6-B5D5-09A5812A1F7C}"/>
          </ac:picMkLst>
        </pc:picChg>
        <pc:picChg chg="del">
          <ac:chgData name="J Barker" userId="8227ee0e-fd3b-4e42-9476-b3edf034b415" providerId="ADAL" clId="{2B4F1659-276E-48A4-8DC1-B8818282B72D}" dt="2020-11-12T19:33:01.029" v="893" actId="478"/>
          <ac:picMkLst>
            <pc:docMk/>
            <pc:sldMk cId="52467702" sldId="443"/>
            <ac:picMk id="3" creationId="{EF610CBE-178D-4A3C-87B2-0B6B0308C27F}"/>
          </ac:picMkLst>
        </pc:picChg>
        <pc:picChg chg="add mod">
          <ac:chgData name="J Barker" userId="8227ee0e-fd3b-4e42-9476-b3edf034b415" providerId="ADAL" clId="{2B4F1659-276E-48A4-8DC1-B8818282B72D}" dt="2020-11-12T19:35:11.836" v="953" actId="14100"/>
          <ac:picMkLst>
            <pc:docMk/>
            <pc:sldMk cId="52467702" sldId="443"/>
            <ac:picMk id="6" creationId="{95457AA4-C269-48AA-B066-C852B6C7B13A}"/>
          </ac:picMkLst>
        </pc:picChg>
        <pc:picChg chg="add mod">
          <ac:chgData name="J Barker" userId="8227ee0e-fd3b-4e42-9476-b3edf034b415" providerId="ADAL" clId="{2B4F1659-276E-48A4-8DC1-B8818282B72D}" dt="2020-11-12T19:35:42.956" v="958" actId="14100"/>
          <ac:picMkLst>
            <pc:docMk/>
            <pc:sldMk cId="52467702" sldId="443"/>
            <ac:picMk id="8" creationId="{8430A262-6FDF-45BA-87E5-E73B35497232}"/>
          </ac:picMkLst>
        </pc:picChg>
      </pc:sldChg>
      <pc:sldChg chg="del">
        <pc:chgData name="J Barker" userId="8227ee0e-fd3b-4e42-9476-b3edf034b415" providerId="ADAL" clId="{2B4F1659-276E-48A4-8DC1-B8818282B72D}" dt="2020-11-12T19:08:05.774" v="459" actId="47"/>
        <pc:sldMkLst>
          <pc:docMk/>
          <pc:sldMk cId="1809477705" sldId="444"/>
        </pc:sldMkLst>
      </pc:sldChg>
      <pc:sldChg chg="addSp delSp modSp new mod modAnim">
        <pc:chgData name="J Barker" userId="8227ee0e-fd3b-4e42-9476-b3edf034b415" providerId="ADAL" clId="{2B4F1659-276E-48A4-8DC1-B8818282B72D}" dt="2020-11-12T19:14:37.317" v="637"/>
        <pc:sldMkLst>
          <pc:docMk/>
          <pc:sldMk cId="133632215" sldId="445"/>
        </pc:sldMkLst>
        <pc:spChg chg="del">
          <ac:chgData name="J Barker" userId="8227ee0e-fd3b-4e42-9476-b3edf034b415" providerId="ADAL" clId="{2B4F1659-276E-48A4-8DC1-B8818282B72D}" dt="2020-11-12T18:58:37.998" v="279"/>
          <ac:spMkLst>
            <pc:docMk/>
            <pc:sldMk cId="133632215" sldId="445"/>
            <ac:spMk id="2" creationId="{5BF14378-A095-40CB-86B4-DCFE61EB6135}"/>
          </ac:spMkLst>
        </pc:spChg>
        <pc:spChg chg="del">
          <ac:chgData name="J Barker" userId="8227ee0e-fd3b-4e42-9476-b3edf034b415" providerId="ADAL" clId="{2B4F1659-276E-48A4-8DC1-B8818282B72D}" dt="2020-11-12T18:58:37.998" v="279"/>
          <ac:spMkLst>
            <pc:docMk/>
            <pc:sldMk cId="133632215" sldId="445"/>
            <ac:spMk id="3" creationId="{513DF9EE-ECE1-4C8F-AD88-2851B72D6CFB}"/>
          </ac:spMkLst>
        </pc:spChg>
        <pc:spChg chg="add mod">
          <ac:chgData name="J Barker" userId="8227ee0e-fd3b-4e42-9476-b3edf034b415" providerId="ADAL" clId="{2B4F1659-276E-48A4-8DC1-B8818282B72D}" dt="2020-11-12T19:14:34.657" v="636"/>
          <ac:spMkLst>
            <pc:docMk/>
            <pc:sldMk cId="133632215" sldId="445"/>
            <ac:spMk id="6" creationId="{3F5E437D-B7F4-4AF0-80DA-DE42869905A8}"/>
          </ac:spMkLst>
        </pc:spChg>
        <pc:spChg chg="add mod ord">
          <ac:chgData name="J Barker" userId="8227ee0e-fd3b-4e42-9476-b3edf034b415" providerId="ADAL" clId="{2B4F1659-276E-48A4-8DC1-B8818282B72D}" dt="2020-11-12T19:14:31.129" v="635"/>
          <ac:spMkLst>
            <pc:docMk/>
            <pc:sldMk cId="133632215" sldId="445"/>
            <ac:spMk id="7" creationId="{BC63E2DF-BABA-40D2-A6A4-FE14033B4D2E}"/>
          </ac:spMkLst>
        </pc:spChg>
        <pc:spChg chg="add mod">
          <ac:chgData name="J Barker" userId="8227ee0e-fd3b-4e42-9476-b3edf034b415" providerId="ADAL" clId="{2B4F1659-276E-48A4-8DC1-B8818282B72D}" dt="2020-11-12T19:14:37.317" v="637"/>
          <ac:spMkLst>
            <pc:docMk/>
            <pc:sldMk cId="133632215" sldId="445"/>
            <ac:spMk id="10" creationId="{4393F859-B552-4B6D-98C5-5F44DFC74768}"/>
          </ac:spMkLst>
        </pc:spChg>
        <pc:picChg chg="add del mod">
          <ac:chgData name="J Barker" userId="8227ee0e-fd3b-4e42-9476-b3edf034b415" providerId="ADAL" clId="{2B4F1659-276E-48A4-8DC1-B8818282B72D}" dt="2020-11-12T19:02:18.870" v="412" actId="478"/>
          <ac:picMkLst>
            <pc:docMk/>
            <pc:sldMk cId="133632215" sldId="445"/>
            <ac:picMk id="4" creationId="{5FF15B97-6E38-45D8-888D-F54E4480A750}"/>
          </ac:picMkLst>
        </pc:picChg>
        <pc:picChg chg="add mod">
          <ac:chgData name="J Barker" userId="8227ee0e-fd3b-4e42-9476-b3edf034b415" providerId="ADAL" clId="{2B4F1659-276E-48A4-8DC1-B8818282B72D}" dt="2020-11-12T19:14:10.463" v="634"/>
          <ac:picMkLst>
            <pc:docMk/>
            <pc:sldMk cId="133632215" sldId="445"/>
            <ac:picMk id="5" creationId="{C113785D-1E08-49D9-9546-DDD1F52F19AD}"/>
          </ac:picMkLst>
        </pc:picChg>
        <pc:picChg chg="add mod">
          <ac:chgData name="J Barker" userId="8227ee0e-fd3b-4e42-9476-b3edf034b415" providerId="ADAL" clId="{2B4F1659-276E-48A4-8DC1-B8818282B72D}" dt="2020-11-12T19:13:50.566" v="633" actId="14100"/>
          <ac:picMkLst>
            <pc:docMk/>
            <pc:sldMk cId="133632215" sldId="445"/>
            <ac:picMk id="9" creationId="{E027FFC3-0BCA-44B7-8A88-78B526AC22BE}"/>
          </ac:picMkLst>
        </pc:picChg>
      </pc:sldChg>
      <pc:sldChg chg="addSp delSp modSp mod delAnim modAnim">
        <pc:chgData name="J Barker" userId="8227ee0e-fd3b-4e42-9476-b3edf034b415" providerId="ADAL" clId="{2B4F1659-276E-48A4-8DC1-B8818282B72D}" dt="2020-11-12T19:20:48.116" v="737"/>
        <pc:sldMkLst>
          <pc:docMk/>
          <pc:sldMk cId="2841832154" sldId="446"/>
        </pc:sldMkLst>
        <pc:spChg chg="add mod">
          <ac:chgData name="J Barker" userId="8227ee0e-fd3b-4e42-9476-b3edf034b415" providerId="ADAL" clId="{2B4F1659-276E-48A4-8DC1-B8818282B72D}" dt="2020-11-12T19:20:02.398" v="711" actId="1076"/>
          <ac:spMkLst>
            <pc:docMk/>
            <pc:sldMk cId="2841832154" sldId="446"/>
            <ac:spMk id="2" creationId="{A13ED9BE-65CC-4F8E-A732-793431367724}"/>
          </ac:spMkLst>
        </pc:spChg>
        <pc:spChg chg="del">
          <ac:chgData name="J Barker" userId="8227ee0e-fd3b-4e42-9476-b3edf034b415" providerId="ADAL" clId="{2B4F1659-276E-48A4-8DC1-B8818282B72D}" dt="2020-11-12T19:14:53.060" v="639" actId="478"/>
          <ac:spMkLst>
            <pc:docMk/>
            <pc:sldMk cId="2841832154" sldId="446"/>
            <ac:spMk id="4" creationId="{760C427B-B9AF-4F32-94CB-6B602109786F}"/>
          </ac:spMkLst>
        </pc:spChg>
        <pc:spChg chg="add mod">
          <ac:chgData name="J Barker" userId="8227ee0e-fd3b-4e42-9476-b3edf034b415" providerId="ADAL" clId="{2B4F1659-276E-48A4-8DC1-B8818282B72D}" dt="2020-11-12T19:20:14.710" v="713" actId="115"/>
          <ac:spMkLst>
            <pc:docMk/>
            <pc:sldMk cId="2841832154" sldId="446"/>
            <ac:spMk id="6" creationId="{E82603A3-64F1-44D7-92A3-3E110006CBD4}"/>
          </ac:spMkLst>
        </pc:spChg>
        <pc:spChg chg="del">
          <ac:chgData name="J Barker" userId="8227ee0e-fd3b-4e42-9476-b3edf034b415" providerId="ADAL" clId="{2B4F1659-276E-48A4-8DC1-B8818282B72D}" dt="2020-11-12T19:11:41.106" v="507" actId="478"/>
          <ac:spMkLst>
            <pc:docMk/>
            <pc:sldMk cId="2841832154" sldId="446"/>
            <ac:spMk id="7" creationId="{219336E9-414B-CD4B-ABFA-40B92F27BD2F}"/>
          </ac:spMkLst>
        </pc:spChg>
        <pc:spChg chg="mod">
          <ac:chgData name="J Barker" userId="8227ee0e-fd3b-4e42-9476-b3edf034b415" providerId="ADAL" clId="{2B4F1659-276E-48A4-8DC1-B8818282B72D}" dt="2020-11-12T19:20:48.116" v="737"/>
          <ac:spMkLst>
            <pc:docMk/>
            <pc:sldMk cId="2841832154" sldId="446"/>
            <ac:spMk id="9218" creationId="{00000000-0000-0000-0000-000000000000}"/>
          </ac:spMkLst>
        </pc:spChg>
      </pc:sldChg>
      <pc:sldChg chg="addSp new">
        <pc:chgData name="J Barker" userId="8227ee0e-fd3b-4e42-9476-b3edf034b415" providerId="ADAL" clId="{2B4F1659-276E-48A4-8DC1-B8818282B72D}" dt="2020-11-12T19:25:50.618" v="855"/>
        <pc:sldMkLst>
          <pc:docMk/>
          <pc:sldMk cId="882727087" sldId="447"/>
        </pc:sldMkLst>
        <pc:picChg chg="add">
          <ac:chgData name="J Barker" userId="8227ee0e-fd3b-4e42-9476-b3edf034b415" providerId="ADAL" clId="{2B4F1659-276E-48A4-8DC1-B8818282B72D}" dt="2020-11-12T19:25:50.618" v="855"/>
          <ac:picMkLst>
            <pc:docMk/>
            <pc:sldMk cId="882727087" sldId="447"/>
            <ac:picMk id="2" creationId="{1A6E81C9-9CA4-4A77-BE8D-E0669975AF96}"/>
          </ac:picMkLst>
        </pc:picChg>
      </pc:sldChg>
      <pc:sldChg chg="addSp new">
        <pc:chgData name="J Barker" userId="8227ee0e-fd3b-4e42-9476-b3edf034b415" providerId="ADAL" clId="{2B4F1659-276E-48A4-8DC1-B8818282B72D}" dt="2020-11-12T19:28:59.315" v="857"/>
        <pc:sldMkLst>
          <pc:docMk/>
          <pc:sldMk cId="2316350092" sldId="448"/>
        </pc:sldMkLst>
        <pc:picChg chg="add">
          <ac:chgData name="J Barker" userId="8227ee0e-fd3b-4e42-9476-b3edf034b415" providerId="ADAL" clId="{2B4F1659-276E-48A4-8DC1-B8818282B72D}" dt="2020-11-12T19:28:59.315" v="857"/>
          <ac:picMkLst>
            <pc:docMk/>
            <pc:sldMk cId="2316350092" sldId="448"/>
            <ac:picMk id="2" creationId="{0DA3CD03-75DF-44CE-8CD6-25FA0E42EE18}"/>
          </ac:picMkLst>
        </pc:picChg>
      </pc:sldChg>
      <pc:sldChg chg="addSp modSp new mod setBg">
        <pc:chgData name="J Barker" userId="8227ee0e-fd3b-4e42-9476-b3edf034b415" providerId="ADAL" clId="{2B4F1659-276E-48A4-8DC1-B8818282B72D}" dt="2020-11-12T19:43:57.763" v="1043" actId="1076"/>
        <pc:sldMkLst>
          <pc:docMk/>
          <pc:sldMk cId="3236228570" sldId="449"/>
        </pc:sldMkLst>
        <pc:spChg chg="add mod">
          <ac:chgData name="J Barker" userId="8227ee0e-fd3b-4e42-9476-b3edf034b415" providerId="ADAL" clId="{2B4F1659-276E-48A4-8DC1-B8818282B72D}" dt="2020-11-12T19:43:57.763" v="1043" actId="1076"/>
          <ac:spMkLst>
            <pc:docMk/>
            <pc:sldMk cId="3236228570" sldId="449"/>
            <ac:spMk id="5" creationId="{38A1B2C1-0CA7-4F5A-8A14-B1D79060EE4A}"/>
          </ac:spMkLst>
        </pc:spChg>
        <pc:picChg chg="add mod">
          <ac:chgData name="J Barker" userId="8227ee0e-fd3b-4e42-9476-b3edf034b415" providerId="ADAL" clId="{2B4F1659-276E-48A4-8DC1-B8818282B72D}" dt="2020-11-12T19:42:15.430" v="1011"/>
          <ac:picMkLst>
            <pc:docMk/>
            <pc:sldMk cId="3236228570" sldId="449"/>
            <ac:picMk id="3" creationId="{53FA46C5-C322-42BA-93EF-B957080D7FD5}"/>
          </ac:picMkLst>
        </pc:picChg>
        <pc:picChg chg="add mod">
          <ac:chgData name="J Barker" userId="8227ee0e-fd3b-4e42-9476-b3edf034b415" providerId="ADAL" clId="{2B4F1659-276E-48A4-8DC1-B8818282B72D}" dt="2020-11-12T19:43:14.839" v="1016"/>
          <ac:picMkLst>
            <pc:docMk/>
            <pc:sldMk cId="3236228570" sldId="449"/>
            <ac:picMk id="4" creationId="{7D99B27C-FFAF-4BAB-88C2-57D831E324F5}"/>
          </ac:picMkLst>
        </pc:picChg>
      </pc:sldChg>
      <pc:sldChg chg="addSp modSp new mod">
        <pc:chgData name="J Barker" userId="8227ee0e-fd3b-4e42-9476-b3edf034b415" providerId="ADAL" clId="{2B4F1659-276E-48A4-8DC1-B8818282B72D}" dt="2020-11-12T19:52:25.060" v="1256" actId="1076"/>
        <pc:sldMkLst>
          <pc:docMk/>
          <pc:sldMk cId="703276335" sldId="450"/>
        </pc:sldMkLst>
        <pc:spChg chg="add mod">
          <ac:chgData name="J Barker" userId="8227ee0e-fd3b-4e42-9476-b3edf034b415" providerId="ADAL" clId="{2B4F1659-276E-48A4-8DC1-B8818282B72D}" dt="2020-11-12T19:51:42.827" v="1229" actId="20577"/>
          <ac:spMkLst>
            <pc:docMk/>
            <pc:sldMk cId="703276335" sldId="450"/>
            <ac:spMk id="9" creationId="{51CDDC7C-57F5-4385-920F-3B0B2FB56A49}"/>
          </ac:spMkLst>
        </pc:spChg>
        <pc:spChg chg="add mod">
          <ac:chgData name="J Barker" userId="8227ee0e-fd3b-4e42-9476-b3edf034b415" providerId="ADAL" clId="{2B4F1659-276E-48A4-8DC1-B8818282B72D}" dt="2020-11-12T19:50:21.668" v="1137" actId="1076"/>
          <ac:spMkLst>
            <pc:docMk/>
            <pc:sldMk cId="703276335" sldId="450"/>
            <ac:spMk id="10" creationId="{B057E6D5-DD28-4878-8B61-035B6246C11E}"/>
          </ac:spMkLst>
        </pc:spChg>
        <pc:spChg chg="add mod">
          <ac:chgData name="J Barker" userId="8227ee0e-fd3b-4e42-9476-b3edf034b415" providerId="ADAL" clId="{2B4F1659-276E-48A4-8DC1-B8818282B72D}" dt="2020-11-12T19:50:34.092" v="1149" actId="20577"/>
          <ac:spMkLst>
            <pc:docMk/>
            <pc:sldMk cId="703276335" sldId="450"/>
            <ac:spMk id="11" creationId="{3B3BC965-1BE2-4FDB-81D8-BF336ADDFA26}"/>
          </ac:spMkLst>
        </pc:spChg>
        <pc:spChg chg="add mod">
          <ac:chgData name="J Barker" userId="8227ee0e-fd3b-4e42-9476-b3edf034b415" providerId="ADAL" clId="{2B4F1659-276E-48A4-8DC1-B8818282B72D}" dt="2020-11-12T19:50:45.452" v="1160" actId="20577"/>
          <ac:spMkLst>
            <pc:docMk/>
            <pc:sldMk cId="703276335" sldId="450"/>
            <ac:spMk id="12" creationId="{456E067A-9EFE-4D43-964D-697F72727A97}"/>
          </ac:spMkLst>
        </pc:spChg>
        <pc:spChg chg="add mod">
          <ac:chgData name="J Barker" userId="8227ee0e-fd3b-4e42-9476-b3edf034b415" providerId="ADAL" clId="{2B4F1659-276E-48A4-8DC1-B8818282B72D}" dt="2020-11-12T19:52:25.060" v="1256" actId="1076"/>
          <ac:spMkLst>
            <pc:docMk/>
            <pc:sldMk cId="703276335" sldId="450"/>
            <ac:spMk id="13" creationId="{B6991243-8EF5-49D0-87EF-9D47B4F2B5FB}"/>
          </ac:spMkLst>
        </pc:spChg>
        <pc:picChg chg="add mod">
          <ac:chgData name="J Barker" userId="8227ee0e-fd3b-4e42-9476-b3edf034b415" providerId="ADAL" clId="{2B4F1659-276E-48A4-8DC1-B8818282B72D}" dt="2020-11-12T19:51:27.155" v="1224" actId="1076"/>
          <ac:picMkLst>
            <pc:docMk/>
            <pc:sldMk cId="703276335" sldId="450"/>
            <ac:picMk id="2" creationId="{516C5995-172F-4712-98F5-4322AD168A82}"/>
          </ac:picMkLst>
        </pc:picChg>
        <pc:picChg chg="add mod">
          <ac:chgData name="J Barker" userId="8227ee0e-fd3b-4e42-9476-b3edf034b415" providerId="ADAL" clId="{2B4F1659-276E-48A4-8DC1-B8818282B72D}" dt="2020-11-12T19:51:27.155" v="1224" actId="1076"/>
          <ac:picMkLst>
            <pc:docMk/>
            <pc:sldMk cId="703276335" sldId="450"/>
            <ac:picMk id="3" creationId="{F33F9922-9667-47E6-A34A-D261A65FB60A}"/>
          </ac:picMkLst>
        </pc:picChg>
        <pc:picChg chg="add mod">
          <ac:chgData name="J Barker" userId="8227ee0e-fd3b-4e42-9476-b3edf034b415" providerId="ADAL" clId="{2B4F1659-276E-48A4-8DC1-B8818282B72D}" dt="2020-11-12T19:51:27.155" v="1224" actId="1076"/>
          <ac:picMkLst>
            <pc:docMk/>
            <pc:sldMk cId="703276335" sldId="450"/>
            <ac:picMk id="4" creationId="{F65BCF08-CB27-46B4-AA05-DE6E53DBA833}"/>
          </ac:picMkLst>
        </pc:picChg>
        <pc:cxnChg chg="add mod">
          <ac:chgData name="J Barker" userId="8227ee0e-fd3b-4e42-9476-b3edf034b415" providerId="ADAL" clId="{2B4F1659-276E-48A4-8DC1-B8818282B72D}" dt="2020-11-12T19:51:27.155" v="1224" actId="1076"/>
          <ac:cxnSpMkLst>
            <pc:docMk/>
            <pc:sldMk cId="703276335" sldId="450"/>
            <ac:cxnSpMk id="6" creationId="{527D2214-ED7F-415C-8928-379A7D252C4F}"/>
          </ac:cxnSpMkLst>
        </pc:cxnChg>
        <pc:cxnChg chg="add mod">
          <ac:chgData name="J Barker" userId="8227ee0e-fd3b-4e42-9476-b3edf034b415" providerId="ADAL" clId="{2B4F1659-276E-48A4-8DC1-B8818282B72D}" dt="2020-11-12T19:51:27.155" v="1224" actId="1076"/>
          <ac:cxnSpMkLst>
            <pc:docMk/>
            <pc:sldMk cId="703276335" sldId="450"/>
            <ac:cxnSpMk id="7" creationId="{2EAF5949-0CD0-41A5-8E70-97188A825BE3}"/>
          </ac:cxnSpMkLst>
        </pc:cxnChg>
        <pc:cxnChg chg="add mod">
          <ac:chgData name="J Barker" userId="8227ee0e-fd3b-4e42-9476-b3edf034b415" providerId="ADAL" clId="{2B4F1659-276E-48A4-8DC1-B8818282B72D}" dt="2020-11-12T19:51:27.155" v="1224" actId="1076"/>
          <ac:cxnSpMkLst>
            <pc:docMk/>
            <pc:sldMk cId="703276335" sldId="450"/>
            <ac:cxnSpMk id="8" creationId="{609B11DA-A908-45DB-A06F-73E98EC0C2D4}"/>
          </ac:cxnSpMkLst>
        </pc:cxnChg>
      </pc:sldChg>
      <pc:sldChg chg="addSp modSp mod modAnim">
        <pc:chgData name="J Barker" userId="8227ee0e-fd3b-4e42-9476-b3edf034b415" providerId="ADAL" clId="{2B4F1659-276E-48A4-8DC1-B8818282B72D}" dt="2020-11-12T19:55:24.748" v="1328"/>
        <pc:sldMkLst>
          <pc:docMk/>
          <pc:sldMk cId="3584510284" sldId="451"/>
        </pc:sldMkLst>
        <pc:spChg chg="mod">
          <ac:chgData name="J Barker" userId="8227ee0e-fd3b-4e42-9476-b3edf034b415" providerId="ADAL" clId="{2B4F1659-276E-48A4-8DC1-B8818282B72D}" dt="2020-11-12T19:54:23.243" v="1314" actId="14100"/>
          <ac:spMkLst>
            <pc:docMk/>
            <pc:sldMk cId="3584510284" sldId="451"/>
            <ac:spMk id="9" creationId="{51CDDC7C-57F5-4385-920F-3B0B2FB56A49}"/>
          </ac:spMkLst>
        </pc:spChg>
        <pc:spChg chg="mod">
          <ac:chgData name="J Barker" userId="8227ee0e-fd3b-4e42-9476-b3edf034b415" providerId="ADAL" clId="{2B4F1659-276E-48A4-8DC1-B8818282B72D}" dt="2020-11-12T19:53:52.147" v="1268" actId="1076"/>
          <ac:spMkLst>
            <pc:docMk/>
            <pc:sldMk cId="3584510284" sldId="451"/>
            <ac:spMk id="10" creationId="{B057E6D5-DD28-4878-8B61-035B6246C11E}"/>
          </ac:spMkLst>
        </pc:spChg>
        <pc:spChg chg="mod">
          <ac:chgData name="J Barker" userId="8227ee0e-fd3b-4e42-9476-b3edf034b415" providerId="ADAL" clId="{2B4F1659-276E-48A4-8DC1-B8818282B72D}" dt="2020-11-12T19:53:52.147" v="1268" actId="1076"/>
          <ac:spMkLst>
            <pc:docMk/>
            <pc:sldMk cId="3584510284" sldId="451"/>
            <ac:spMk id="11" creationId="{3B3BC965-1BE2-4FDB-81D8-BF336ADDFA26}"/>
          </ac:spMkLst>
        </pc:spChg>
        <pc:spChg chg="mod">
          <ac:chgData name="J Barker" userId="8227ee0e-fd3b-4e42-9476-b3edf034b415" providerId="ADAL" clId="{2B4F1659-276E-48A4-8DC1-B8818282B72D}" dt="2020-11-12T19:53:52.147" v="1268" actId="1076"/>
          <ac:spMkLst>
            <pc:docMk/>
            <pc:sldMk cId="3584510284" sldId="451"/>
            <ac:spMk id="12" creationId="{456E067A-9EFE-4D43-964D-697F72727A97}"/>
          </ac:spMkLst>
        </pc:spChg>
        <pc:spChg chg="add mod">
          <ac:chgData name="J Barker" userId="8227ee0e-fd3b-4e42-9476-b3edf034b415" providerId="ADAL" clId="{2B4F1659-276E-48A4-8DC1-B8818282B72D}" dt="2020-11-12T19:55:11.597" v="1326" actId="207"/>
          <ac:spMkLst>
            <pc:docMk/>
            <pc:sldMk cId="3584510284" sldId="451"/>
            <ac:spMk id="17" creationId="{80AD055F-BBC2-45F4-B2C9-9DF1911D8698}"/>
          </ac:spMkLst>
        </pc:spChg>
        <pc:cxnChg chg="add mod">
          <ac:chgData name="J Barker" userId="8227ee0e-fd3b-4e42-9476-b3edf034b415" providerId="ADAL" clId="{2B4F1659-276E-48A4-8DC1-B8818282B72D}" dt="2020-11-12T19:53:08.238" v="1261" actId="692"/>
          <ac:cxnSpMkLst>
            <pc:docMk/>
            <pc:sldMk cId="3584510284" sldId="451"/>
            <ac:cxnSpMk id="14" creationId="{E80846FD-15E0-4C3E-913C-F9AEE7326830}"/>
          </ac:cxnSpMkLst>
        </pc:cxnChg>
        <pc:cxnChg chg="add mod">
          <ac:chgData name="J Barker" userId="8227ee0e-fd3b-4e42-9476-b3edf034b415" providerId="ADAL" clId="{2B4F1659-276E-48A4-8DC1-B8818282B72D}" dt="2020-11-12T19:53:37.779" v="1267" actId="1076"/>
          <ac:cxnSpMkLst>
            <pc:docMk/>
            <pc:sldMk cId="3584510284" sldId="451"/>
            <ac:cxnSpMk id="15" creationId="{6A54268A-5999-4027-97A3-E1438A7EC4FD}"/>
          </ac:cxnSpMkLst>
        </pc:cxnChg>
      </pc:sldChg>
      <pc:sldChg chg="addSp delSp modSp mod delAnim modAnim">
        <pc:chgData name="J Barker" userId="8227ee0e-fd3b-4e42-9476-b3edf034b415" providerId="ADAL" clId="{2B4F1659-276E-48A4-8DC1-B8818282B72D}" dt="2020-11-12T19:58:03.294" v="1565" actId="21"/>
        <pc:sldMkLst>
          <pc:docMk/>
          <pc:sldMk cId="2125417319" sldId="452"/>
        </pc:sldMkLst>
        <pc:spChg chg="del">
          <ac:chgData name="J Barker" userId="8227ee0e-fd3b-4e42-9476-b3edf034b415" providerId="ADAL" clId="{2B4F1659-276E-48A4-8DC1-B8818282B72D}" dt="2020-11-12T19:54:47.364" v="1316" actId="478"/>
          <ac:spMkLst>
            <pc:docMk/>
            <pc:sldMk cId="2125417319" sldId="452"/>
            <ac:spMk id="9" creationId="{51CDDC7C-57F5-4385-920F-3B0B2FB56A49}"/>
          </ac:spMkLst>
        </pc:spChg>
        <pc:spChg chg="add mod">
          <ac:chgData name="J Barker" userId="8227ee0e-fd3b-4e42-9476-b3edf034b415" providerId="ADAL" clId="{2B4F1659-276E-48A4-8DC1-B8818282B72D}" dt="2020-11-12T19:55:33.526" v="1329"/>
          <ac:spMkLst>
            <pc:docMk/>
            <pc:sldMk cId="2125417319" sldId="452"/>
            <ac:spMk id="16" creationId="{279E8FBD-2C0D-485C-BABB-D8F738659FC2}"/>
          </ac:spMkLst>
        </pc:spChg>
        <pc:spChg chg="add del mod">
          <ac:chgData name="J Barker" userId="8227ee0e-fd3b-4e42-9476-b3edf034b415" providerId="ADAL" clId="{2B4F1659-276E-48A4-8DC1-B8818282B72D}" dt="2020-11-12T19:58:03.294" v="1565" actId="21"/>
          <ac:spMkLst>
            <pc:docMk/>
            <pc:sldMk cId="2125417319" sldId="452"/>
            <ac:spMk id="17" creationId="{D86215D6-FFA0-4C55-B2D9-2EB9CEBC4C3B}"/>
          </ac:spMkLst>
        </pc:spChg>
      </pc:sldChg>
      <pc:sldChg chg="addSp modSp new mod modAnim">
        <pc:chgData name="J Barker" userId="8227ee0e-fd3b-4e42-9476-b3edf034b415" providerId="ADAL" clId="{2B4F1659-276E-48A4-8DC1-B8818282B72D}" dt="2020-11-12T19:59:16.355" v="1681" actId="1076"/>
        <pc:sldMkLst>
          <pc:docMk/>
          <pc:sldMk cId="307565769" sldId="453"/>
        </pc:sldMkLst>
        <pc:spChg chg="add mod">
          <ac:chgData name="J Barker" userId="8227ee0e-fd3b-4e42-9476-b3edf034b415" providerId="ADAL" clId="{2B4F1659-276E-48A4-8DC1-B8818282B72D}" dt="2020-11-12T19:59:05.819" v="1679" actId="20577"/>
          <ac:spMkLst>
            <pc:docMk/>
            <pc:sldMk cId="307565769" sldId="453"/>
            <ac:spMk id="3" creationId="{64877E83-C831-4D56-88CD-14FA6AC69EAB}"/>
          </ac:spMkLst>
        </pc:spChg>
        <pc:picChg chg="add mod">
          <ac:chgData name="J Barker" userId="8227ee0e-fd3b-4e42-9476-b3edf034b415" providerId="ADAL" clId="{2B4F1659-276E-48A4-8DC1-B8818282B72D}" dt="2020-11-12T19:59:16.355" v="1681" actId="1076"/>
          <ac:picMkLst>
            <pc:docMk/>
            <pc:sldMk cId="307565769" sldId="453"/>
            <ac:picMk id="2" creationId="{5ED85A30-873F-4312-82EC-850C6D624D5F}"/>
          </ac:picMkLst>
        </pc:picChg>
      </pc:sldChg>
    </pc:docChg>
  </pc:docChgLst>
  <pc:docChgLst>
    <pc:chgData name="J Barker" userId="8227ee0e-fd3b-4e42-9476-b3edf034b415" providerId="ADAL" clId="{EE5E34CB-2E04-4B77-B801-89AADF573D4A}"/>
    <pc:docChg chg="undo custSel addSld delSld modSld sldOrd delMainMaster">
      <pc:chgData name="J Barker" userId="8227ee0e-fd3b-4e42-9476-b3edf034b415" providerId="ADAL" clId="{EE5E34CB-2E04-4B77-B801-89AADF573D4A}" dt="2020-11-13T13:18:39.338" v="1846" actId="2696"/>
      <pc:docMkLst>
        <pc:docMk/>
      </pc:docMkLst>
      <pc:sldChg chg="addSp delSp modSp">
        <pc:chgData name="J Barker" userId="8227ee0e-fd3b-4e42-9476-b3edf034b415" providerId="ADAL" clId="{EE5E34CB-2E04-4B77-B801-89AADF573D4A}" dt="2020-11-13T13:18:37.179" v="1833" actId="14100"/>
        <pc:sldMkLst>
          <pc:docMk/>
          <pc:sldMk cId="0" sldId="256"/>
        </pc:sldMkLst>
        <pc:spChg chg="add del">
          <ac:chgData name="J Barker" userId="8227ee0e-fd3b-4e42-9476-b3edf034b415" providerId="ADAL" clId="{EE5E34CB-2E04-4B77-B801-89AADF573D4A}" dt="2020-11-13T13:18:28.284" v="1829"/>
          <ac:spMkLst>
            <pc:docMk/>
            <pc:sldMk cId="0" sldId="256"/>
            <ac:spMk id="8" creationId="{53578244-0BD5-470F-BF06-817585A2BDC0}"/>
          </ac:spMkLst>
        </pc:spChg>
        <pc:spChg chg="add mod">
          <ac:chgData name="J Barker" userId="8227ee0e-fd3b-4e42-9476-b3edf034b415" providerId="ADAL" clId="{EE5E34CB-2E04-4B77-B801-89AADF573D4A}" dt="2020-11-13T13:18:37.179" v="1833" actId="14100"/>
          <ac:spMkLst>
            <pc:docMk/>
            <pc:sldMk cId="0" sldId="256"/>
            <ac:spMk id="9" creationId="{B39CB47B-BCCF-4593-B120-1329F2A2A466}"/>
          </ac:spMkLst>
        </pc:spChg>
        <pc:spChg chg="mod">
          <ac:chgData name="J Barker" userId="8227ee0e-fd3b-4e42-9476-b3edf034b415" providerId="ADAL" clId="{EE5E34CB-2E04-4B77-B801-89AADF573D4A}" dt="2020-11-12T16:40:41.874" v="22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EE5E34CB-2E04-4B77-B801-89AADF573D4A}" dt="2020-11-12T16:40:29.457" v="17" actId="14100"/>
          <ac:spMkLst>
            <pc:docMk/>
            <pc:sldMk cId="0" sldId="256"/>
            <ac:spMk id="25" creationId="{10286678-0B53-5D4B-8A88-D4C99212FAB9}"/>
          </ac:spMkLst>
        </pc:spChg>
        <pc:spChg chg="del mod">
          <ac:chgData name="J Barker" userId="8227ee0e-fd3b-4e42-9476-b3edf034b415" providerId="ADAL" clId="{EE5E34CB-2E04-4B77-B801-89AADF573D4A}" dt="2020-11-12T16:40:57.831" v="24" actId="478"/>
          <ac:spMkLst>
            <pc:docMk/>
            <pc:sldMk cId="0" sldId="256"/>
            <ac:spMk id="26" creationId="{9E2FDD93-0D58-EC47-97E5-780ED3EE5278}"/>
          </ac:spMkLst>
        </pc:spChg>
      </pc:sldChg>
      <pc:sldChg chg="modSp modAnim">
        <pc:chgData name="J Barker" userId="8227ee0e-fd3b-4e42-9476-b3edf034b415" providerId="ADAL" clId="{EE5E34CB-2E04-4B77-B801-89AADF573D4A}" dt="2020-11-13T13:14:32.295" v="1821"/>
        <pc:sldMkLst>
          <pc:docMk/>
          <pc:sldMk cId="0" sldId="258"/>
        </pc:sldMkLst>
        <pc:spChg chg="mod">
          <ac:chgData name="J Barker" userId="8227ee0e-fd3b-4e42-9476-b3edf034b415" providerId="ADAL" clId="{EE5E34CB-2E04-4B77-B801-89AADF573D4A}" dt="2020-11-12T16:39:48.305" v="3" actId="14100"/>
          <ac:spMkLst>
            <pc:docMk/>
            <pc:sldMk cId="0" sldId="258"/>
            <ac:spMk id="56322" creationId="{A5589F60-08CA-41BE-978A-FAC9FD0D46A2}"/>
          </ac:spMkLst>
        </pc:spChg>
      </pc:sldChg>
      <pc:sldChg chg="modSp modAnim">
        <pc:chgData name="J Barker" userId="8227ee0e-fd3b-4e42-9476-b3edf034b415" providerId="ADAL" clId="{EE5E34CB-2E04-4B77-B801-89AADF573D4A}" dt="2020-11-13T13:14:36.448" v="1822"/>
        <pc:sldMkLst>
          <pc:docMk/>
          <pc:sldMk cId="0" sldId="259"/>
        </pc:sldMkLst>
        <pc:spChg chg="mod">
          <ac:chgData name="J Barker" userId="8227ee0e-fd3b-4e42-9476-b3edf034b415" providerId="ADAL" clId="{EE5E34CB-2E04-4B77-B801-89AADF573D4A}" dt="2020-11-12T16:40:05.994" v="7" actId="14100"/>
          <ac:spMkLst>
            <pc:docMk/>
            <pc:sldMk cId="0" sldId="259"/>
            <ac:spMk id="98307" creationId="{34ACD996-9FAE-4D11-8277-E3DCE7A714DD}"/>
          </ac:spMkLst>
        </pc:spChg>
      </pc:sldChg>
      <pc:sldChg chg="del">
        <pc:chgData name="J Barker" userId="8227ee0e-fd3b-4e42-9476-b3edf034b415" providerId="ADAL" clId="{EE5E34CB-2E04-4B77-B801-89AADF573D4A}" dt="2020-11-13T12:59:17.069" v="1764" actId="2696"/>
        <pc:sldMkLst>
          <pc:docMk/>
          <pc:sldMk cId="2330210994" sldId="371"/>
        </pc:sldMkLst>
      </pc:sldChg>
      <pc:sldChg chg="del">
        <pc:chgData name="J Barker" userId="8227ee0e-fd3b-4e42-9476-b3edf034b415" providerId="ADAL" clId="{EE5E34CB-2E04-4B77-B801-89AADF573D4A}" dt="2020-11-13T13:04:01.696" v="1788" actId="2696"/>
        <pc:sldMkLst>
          <pc:docMk/>
          <pc:sldMk cId="2495353628" sldId="422"/>
        </pc:sldMkLst>
      </pc:sldChg>
      <pc:sldChg chg="del">
        <pc:chgData name="J Barker" userId="8227ee0e-fd3b-4e42-9476-b3edf034b415" providerId="ADAL" clId="{EE5E34CB-2E04-4B77-B801-89AADF573D4A}" dt="2020-11-13T13:03:57.950" v="1786" actId="2696"/>
        <pc:sldMkLst>
          <pc:docMk/>
          <pc:sldMk cId="1658189665" sldId="423"/>
        </pc:sldMkLst>
      </pc:sldChg>
      <pc:sldChg chg="delSp del modAnim">
        <pc:chgData name="J Barker" userId="8227ee0e-fd3b-4e42-9476-b3edf034b415" providerId="ADAL" clId="{EE5E34CB-2E04-4B77-B801-89AADF573D4A}" dt="2020-11-13T13:18:39.283" v="1834" actId="2696"/>
        <pc:sldMkLst>
          <pc:docMk/>
          <pc:sldMk cId="618796207" sldId="428"/>
        </pc:sldMkLst>
        <pc:picChg chg="del">
          <ac:chgData name="J Barker" userId="8227ee0e-fd3b-4e42-9476-b3edf034b415" providerId="ADAL" clId="{EE5E34CB-2E04-4B77-B801-89AADF573D4A}" dt="2020-11-13T13:18:08.403" v="1827" actId="478"/>
          <ac:picMkLst>
            <pc:docMk/>
            <pc:sldMk cId="618796207" sldId="428"/>
            <ac:picMk id="4" creationId="{69BCA2AD-7F8F-5C4E-966C-A07A1BC4007C}"/>
          </ac:picMkLst>
        </pc:picChg>
      </pc:sldChg>
      <pc:sldChg chg="modSp ord">
        <pc:chgData name="J Barker" userId="8227ee0e-fd3b-4e42-9476-b3edf034b415" providerId="ADAL" clId="{EE5E34CB-2E04-4B77-B801-89AADF573D4A}" dt="2020-11-13T12:43:08.333" v="1154" actId="14100"/>
        <pc:sldMkLst>
          <pc:docMk/>
          <pc:sldMk cId="1753973298" sldId="431"/>
        </pc:sldMkLst>
        <pc:spChg chg="mod">
          <ac:chgData name="J Barker" userId="8227ee0e-fd3b-4e42-9476-b3edf034b415" providerId="ADAL" clId="{EE5E34CB-2E04-4B77-B801-89AADF573D4A}" dt="2020-11-13T12:43:00.100" v="1152" actId="14100"/>
          <ac:spMkLst>
            <pc:docMk/>
            <pc:sldMk cId="1753973298" sldId="431"/>
            <ac:spMk id="4" creationId="{EA70802C-1265-4F4C-A40E-FF50E91C8F01}"/>
          </ac:spMkLst>
        </pc:spChg>
        <pc:spChg chg="mod">
          <ac:chgData name="J Barker" userId="8227ee0e-fd3b-4e42-9476-b3edf034b415" providerId="ADAL" clId="{EE5E34CB-2E04-4B77-B801-89AADF573D4A}" dt="2020-11-13T12:43:08.333" v="1154" actId="14100"/>
          <ac:spMkLst>
            <pc:docMk/>
            <pc:sldMk cId="1753973298" sldId="431"/>
            <ac:spMk id="6" creationId="{AF4B7A90-31D9-4388-A963-80752045BCDE}"/>
          </ac:spMkLst>
        </pc:spChg>
      </pc:sldChg>
      <pc:sldChg chg="addSp delSp modSp delAnim modAnim">
        <pc:chgData name="J Barker" userId="8227ee0e-fd3b-4e42-9476-b3edf034b415" providerId="ADAL" clId="{EE5E34CB-2E04-4B77-B801-89AADF573D4A}" dt="2020-11-13T12:55:00.094" v="1656" actId="14100"/>
        <pc:sldMkLst>
          <pc:docMk/>
          <pc:sldMk cId="1741938286" sldId="433"/>
        </pc:sldMkLst>
        <pc:spChg chg="mod">
          <ac:chgData name="J Barker" userId="8227ee0e-fd3b-4e42-9476-b3edf034b415" providerId="ADAL" clId="{EE5E34CB-2E04-4B77-B801-89AADF573D4A}" dt="2020-11-13T12:07:44.463" v="405" actId="20577"/>
          <ac:spMkLst>
            <pc:docMk/>
            <pc:sldMk cId="1741938286" sldId="433"/>
            <ac:spMk id="5" creationId="{2D161C63-2806-134B-969F-436BDDC570EF}"/>
          </ac:spMkLst>
        </pc:spChg>
        <pc:spChg chg="mod">
          <ac:chgData name="J Barker" userId="8227ee0e-fd3b-4e42-9476-b3edf034b415" providerId="ADAL" clId="{EE5E34CB-2E04-4B77-B801-89AADF573D4A}" dt="2020-11-13T12:11:39.965" v="466" actId="1076"/>
          <ac:spMkLst>
            <pc:docMk/>
            <pc:sldMk cId="1741938286" sldId="433"/>
            <ac:spMk id="6" creationId="{D1845E19-94C2-EF43-8BD1-01300809C4FB}"/>
          </ac:spMkLst>
        </pc:spChg>
        <pc:spChg chg="mod">
          <ac:chgData name="J Barker" userId="8227ee0e-fd3b-4e42-9476-b3edf034b415" providerId="ADAL" clId="{EE5E34CB-2E04-4B77-B801-89AADF573D4A}" dt="2020-11-13T12:08:27.770" v="430" actId="1076"/>
          <ac:spMkLst>
            <pc:docMk/>
            <pc:sldMk cId="1741938286" sldId="433"/>
            <ac:spMk id="8" creationId="{9C8485FA-A52C-AD42-8D48-3BB07B914CBA}"/>
          </ac:spMkLst>
        </pc:spChg>
        <pc:spChg chg="mod">
          <ac:chgData name="J Barker" userId="8227ee0e-fd3b-4e42-9476-b3edf034b415" providerId="ADAL" clId="{EE5E34CB-2E04-4B77-B801-89AADF573D4A}" dt="2020-11-13T12:03:20.033" v="321" actId="14100"/>
          <ac:spMkLst>
            <pc:docMk/>
            <pc:sldMk cId="1741938286" sldId="433"/>
            <ac:spMk id="9" creationId="{9F294A75-6D21-4030-BE49-F69714253099}"/>
          </ac:spMkLst>
        </pc:spChg>
        <pc:spChg chg="mod">
          <ac:chgData name="J Barker" userId="8227ee0e-fd3b-4e42-9476-b3edf034b415" providerId="ADAL" clId="{EE5E34CB-2E04-4B77-B801-89AADF573D4A}" dt="2020-11-13T12:03:07.640" v="319" actId="1076"/>
          <ac:spMkLst>
            <pc:docMk/>
            <pc:sldMk cId="1741938286" sldId="433"/>
            <ac:spMk id="10" creationId="{DF7EA57B-EA2C-4A19-AC4D-BE73C417E3CC}"/>
          </ac:spMkLst>
        </pc:spChg>
        <pc:spChg chg="add del mod">
          <ac:chgData name="J Barker" userId="8227ee0e-fd3b-4e42-9476-b3edf034b415" providerId="ADAL" clId="{EE5E34CB-2E04-4B77-B801-89AADF573D4A}" dt="2020-11-13T12:11:35.754" v="465" actId="478"/>
          <ac:spMkLst>
            <pc:docMk/>
            <pc:sldMk cId="1741938286" sldId="433"/>
            <ac:spMk id="11" creationId="{F44E4C5E-7941-4DE2-9948-F247C7C443BB}"/>
          </ac:spMkLst>
        </pc:spChg>
        <pc:spChg chg="add del mod">
          <ac:chgData name="J Barker" userId="8227ee0e-fd3b-4e42-9476-b3edf034b415" providerId="ADAL" clId="{EE5E34CB-2E04-4B77-B801-89AADF573D4A}" dt="2020-11-13T12:11:35.754" v="465" actId="478"/>
          <ac:spMkLst>
            <pc:docMk/>
            <pc:sldMk cId="1741938286" sldId="433"/>
            <ac:spMk id="12" creationId="{9E304B0E-1D38-4CA3-A344-EFA243D2F48C}"/>
          </ac:spMkLst>
        </pc:spChg>
        <pc:spChg chg="add mod">
          <ac:chgData name="J Barker" userId="8227ee0e-fd3b-4e42-9476-b3edf034b415" providerId="ADAL" clId="{EE5E34CB-2E04-4B77-B801-89AADF573D4A}" dt="2020-11-13T12:55:00.094" v="1656" actId="14100"/>
          <ac:spMkLst>
            <pc:docMk/>
            <pc:sldMk cId="1741938286" sldId="433"/>
            <ac:spMk id="13" creationId="{3B0F91E6-0429-493F-8578-D58BDB69E4BF}"/>
          </ac:spMkLst>
        </pc:spChg>
        <pc:spChg chg="mod">
          <ac:chgData name="J Barker" userId="8227ee0e-fd3b-4e42-9476-b3edf034b415" providerId="ADAL" clId="{EE5E34CB-2E04-4B77-B801-89AADF573D4A}" dt="2020-11-13T12:11:31.989" v="464" actId="20577"/>
          <ac:spMkLst>
            <pc:docMk/>
            <pc:sldMk cId="1741938286" sldId="433"/>
            <ac:spMk id="9218" creationId="{00000000-0000-0000-0000-000000000000}"/>
          </ac:spMkLst>
        </pc:spChg>
        <pc:picChg chg="add mod">
          <ac:chgData name="J Barker" userId="8227ee0e-fd3b-4e42-9476-b3edf034b415" providerId="ADAL" clId="{EE5E34CB-2E04-4B77-B801-89AADF573D4A}" dt="2020-11-13T12:16:09.711" v="587" actId="14100"/>
          <ac:picMkLst>
            <pc:docMk/>
            <pc:sldMk cId="1741938286" sldId="433"/>
            <ac:picMk id="1026" creationId="{5ADBB906-D860-4D1A-A7B1-E1433C950930}"/>
          </ac:picMkLst>
        </pc:picChg>
      </pc:sldChg>
      <pc:sldChg chg="del">
        <pc:chgData name="J Barker" userId="8227ee0e-fd3b-4e42-9476-b3edf034b415" providerId="ADAL" clId="{EE5E34CB-2E04-4B77-B801-89AADF573D4A}" dt="2020-11-13T13:04:04.412" v="1790" actId="2696"/>
        <pc:sldMkLst>
          <pc:docMk/>
          <pc:sldMk cId="44141838" sldId="437"/>
        </pc:sldMkLst>
      </pc:sldChg>
      <pc:sldChg chg="del">
        <pc:chgData name="J Barker" userId="8227ee0e-fd3b-4e42-9476-b3edf034b415" providerId="ADAL" clId="{EE5E34CB-2E04-4B77-B801-89AADF573D4A}" dt="2020-11-13T13:04:03.203" v="1789" actId="2696"/>
        <pc:sldMkLst>
          <pc:docMk/>
          <pc:sldMk cId="2873086770" sldId="438"/>
        </pc:sldMkLst>
      </pc:sldChg>
      <pc:sldChg chg="del">
        <pc:chgData name="J Barker" userId="8227ee0e-fd3b-4e42-9476-b3edf034b415" providerId="ADAL" clId="{EE5E34CB-2E04-4B77-B801-89AADF573D4A}" dt="2020-11-13T13:04:00.172" v="1787" actId="2696"/>
        <pc:sldMkLst>
          <pc:docMk/>
          <pc:sldMk cId="2112141567" sldId="440"/>
        </pc:sldMkLst>
      </pc:sldChg>
      <pc:sldChg chg="addSp modSp">
        <pc:chgData name="J Barker" userId="8227ee0e-fd3b-4e42-9476-b3edf034b415" providerId="ADAL" clId="{EE5E34CB-2E04-4B77-B801-89AADF573D4A}" dt="2020-11-13T11:51:11.155" v="132" actId="20577"/>
        <pc:sldMkLst>
          <pc:docMk/>
          <pc:sldMk cId="3236228570" sldId="449"/>
        </pc:sldMkLst>
        <pc:spChg chg="add mod">
          <ac:chgData name="J Barker" userId="8227ee0e-fd3b-4e42-9476-b3edf034b415" providerId="ADAL" clId="{EE5E34CB-2E04-4B77-B801-89AADF573D4A}" dt="2020-11-13T11:51:11.155" v="132" actId="20577"/>
          <ac:spMkLst>
            <pc:docMk/>
            <pc:sldMk cId="3236228570" sldId="449"/>
            <ac:spMk id="2" creationId="{0E1B8D2A-92D9-4210-A2DE-F2187A5DA4BD}"/>
          </ac:spMkLst>
        </pc:spChg>
      </pc:sldChg>
      <pc:sldChg chg="addSp delSp modSp del">
        <pc:chgData name="J Barker" userId="8227ee0e-fd3b-4e42-9476-b3edf034b415" providerId="ADAL" clId="{EE5E34CB-2E04-4B77-B801-89AADF573D4A}" dt="2020-11-13T11:49:29.337" v="79" actId="2696"/>
        <pc:sldMkLst>
          <pc:docMk/>
          <pc:sldMk cId="703276335" sldId="450"/>
        </pc:sldMkLst>
        <pc:spChg chg="mod">
          <ac:chgData name="J Barker" userId="8227ee0e-fd3b-4e42-9476-b3edf034b415" providerId="ADAL" clId="{EE5E34CB-2E04-4B77-B801-89AADF573D4A}" dt="2020-11-13T11:43:30.202" v="32" actId="20577"/>
          <ac:spMkLst>
            <pc:docMk/>
            <pc:sldMk cId="703276335" sldId="450"/>
            <ac:spMk id="9" creationId="{51CDDC7C-57F5-4385-920F-3B0B2FB56A49}"/>
          </ac:spMkLst>
        </pc:spChg>
        <pc:spChg chg="mod">
          <ac:chgData name="J Barker" userId="8227ee0e-fd3b-4e42-9476-b3edf034b415" providerId="ADAL" clId="{EE5E34CB-2E04-4B77-B801-89AADF573D4A}" dt="2020-11-13T11:44:58.912" v="49" actId="14100"/>
          <ac:spMkLst>
            <pc:docMk/>
            <pc:sldMk cId="703276335" sldId="450"/>
            <ac:spMk id="10" creationId="{B057E6D5-DD28-4878-8B61-035B6246C11E}"/>
          </ac:spMkLst>
        </pc:spChg>
        <pc:spChg chg="mod">
          <ac:chgData name="J Barker" userId="8227ee0e-fd3b-4e42-9476-b3edf034b415" providerId="ADAL" clId="{EE5E34CB-2E04-4B77-B801-89AADF573D4A}" dt="2020-11-13T11:44:37.308" v="41" actId="1076"/>
          <ac:spMkLst>
            <pc:docMk/>
            <pc:sldMk cId="703276335" sldId="450"/>
            <ac:spMk id="11" creationId="{3B3BC965-1BE2-4FDB-81D8-BF336ADDFA26}"/>
          </ac:spMkLst>
        </pc:spChg>
        <pc:spChg chg="mod">
          <ac:chgData name="J Barker" userId="8227ee0e-fd3b-4e42-9476-b3edf034b415" providerId="ADAL" clId="{EE5E34CB-2E04-4B77-B801-89AADF573D4A}" dt="2020-11-13T11:44:37.308" v="41" actId="1076"/>
          <ac:spMkLst>
            <pc:docMk/>
            <pc:sldMk cId="703276335" sldId="450"/>
            <ac:spMk id="12" creationId="{456E067A-9EFE-4D43-964D-697F72727A97}"/>
          </ac:spMkLst>
        </pc:spChg>
        <pc:picChg chg="del">
          <ac:chgData name="J Barker" userId="8227ee0e-fd3b-4e42-9476-b3edf034b415" providerId="ADAL" clId="{EE5E34CB-2E04-4B77-B801-89AADF573D4A}" dt="2020-11-13T11:43:21.985" v="25" actId="478"/>
          <ac:picMkLst>
            <pc:docMk/>
            <pc:sldMk cId="703276335" sldId="450"/>
            <ac:picMk id="2" creationId="{516C5995-172F-4712-98F5-4322AD168A82}"/>
          </ac:picMkLst>
        </pc:picChg>
        <pc:picChg chg="del">
          <ac:chgData name="J Barker" userId="8227ee0e-fd3b-4e42-9476-b3edf034b415" providerId="ADAL" clId="{EE5E34CB-2E04-4B77-B801-89AADF573D4A}" dt="2020-11-13T11:43:22.650" v="26" actId="478"/>
          <ac:picMkLst>
            <pc:docMk/>
            <pc:sldMk cId="703276335" sldId="450"/>
            <ac:picMk id="3" creationId="{F33F9922-9667-47E6-A34A-D261A65FB60A}"/>
          </ac:picMkLst>
        </pc:picChg>
        <pc:picChg chg="del">
          <ac:chgData name="J Barker" userId="8227ee0e-fd3b-4e42-9476-b3edf034b415" providerId="ADAL" clId="{EE5E34CB-2E04-4B77-B801-89AADF573D4A}" dt="2020-11-13T11:43:23.458" v="27" actId="478"/>
          <ac:picMkLst>
            <pc:docMk/>
            <pc:sldMk cId="703276335" sldId="450"/>
            <ac:picMk id="4" creationId="{F65BCF08-CB27-46B4-AA05-DE6E53DBA833}"/>
          </ac:picMkLst>
        </pc:picChg>
        <pc:picChg chg="add mod">
          <ac:chgData name="J Barker" userId="8227ee0e-fd3b-4e42-9476-b3edf034b415" providerId="ADAL" clId="{EE5E34CB-2E04-4B77-B801-89AADF573D4A}" dt="2020-11-13T11:44:01.232" v="36" actId="1076"/>
          <ac:picMkLst>
            <pc:docMk/>
            <pc:sldMk cId="703276335" sldId="450"/>
            <ac:picMk id="14" creationId="{A13B63D3-B038-4F31-BB94-891E6DDB06B7}"/>
          </ac:picMkLst>
        </pc:picChg>
        <pc:picChg chg="add mod">
          <ac:chgData name="J Barker" userId="8227ee0e-fd3b-4e42-9476-b3edf034b415" providerId="ADAL" clId="{EE5E34CB-2E04-4B77-B801-89AADF573D4A}" dt="2020-11-13T11:44:07.440" v="38" actId="1076"/>
          <ac:picMkLst>
            <pc:docMk/>
            <pc:sldMk cId="703276335" sldId="450"/>
            <ac:picMk id="15" creationId="{8FFD7566-DF92-46B0-81DB-DAD22BF5F76A}"/>
          </ac:picMkLst>
        </pc:picChg>
        <pc:picChg chg="add mod">
          <ac:chgData name="J Barker" userId="8227ee0e-fd3b-4e42-9476-b3edf034b415" providerId="ADAL" clId="{EE5E34CB-2E04-4B77-B801-89AADF573D4A}" dt="2020-11-13T11:44:18.681" v="40" actId="1076"/>
          <ac:picMkLst>
            <pc:docMk/>
            <pc:sldMk cId="703276335" sldId="450"/>
            <ac:picMk id="16" creationId="{2EB07576-45CC-482C-8809-FC9436B60AF7}"/>
          </ac:picMkLst>
        </pc:picChg>
        <pc:cxnChg chg="mod">
          <ac:chgData name="J Barker" userId="8227ee0e-fd3b-4e42-9476-b3edf034b415" providerId="ADAL" clId="{EE5E34CB-2E04-4B77-B801-89AADF573D4A}" dt="2020-11-13T11:43:21.985" v="25" actId="478"/>
          <ac:cxnSpMkLst>
            <pc:docMk/>
            <pc:sldMk cId="703276335" sldId="450"/>
            <ac:cxnSpMk id="6" creationId="{527D2214-ED7F-415C-8928-379A7D252C4F}"/>
          </ac:cxnSpMkLst>
        </pc:cxnChg>
      </pc:sldChg>
      <pc:sldChg chg="addSp delSp modSp">
        <pc:chgData name="J Barker" userId="8227ee0e-fd3b-4e42-9476-b3edf034b415" providerId="ADAL" clId="{EE5E34CB-2E04-4B77-B801-89AADF573D4A}" dt="2020-11-13T12:46:23.850" v="1287" actId="1076"/>
        <pc:sldMkLst>
          <pc:docMk/>
          <pc:sldMk cId="3584510284" sldId="451"/>
        </pc:sldMkLst>
        <pc:spChg chg="mod">
          <ac:chgData name="J Barker" userId="8227ee0e-fd3b-4e42-9476-b3edf034b415" providerId="ADAL" clId="{EE5E34CB-2E04-4B77-B801-89AADF573D4A}" dt="2020-11-13T12:46:23.850" v="1287" actId="1076"/>
          <ac:spMkLst>
            <pc:docMk/>
            <pc:sldMk cId="3584510284" sldId="451"/>
            <ac:spMk id="9" creationId="{51CDDC7C-57F5-4385-920F-3B0B2FB56A49}"/>
          </ac:spMkLst>
        </pc:spChg>
        <pc:spChg chg="mod">
          <ac:chgData name="J Barker" userId="8227ee0e-fd3b-4e42-9476-b3edf034b415" providerId="ADAL" clId="{EE5E34CB-2E04-4B77-B801-89AADF573D4A}" dt="2020-11-13T12:45:12.583" v="1230" actId="14100"/>
          <ac:spMkLst>
            <pc:docMk/>
            <pc:sldMk cId="3584510284" sldId="451"/>
            <ac:spMk id="10" creationId="{B057E6D5-DD28-4878-8B61-035B6246C11E}"/>
          </ac:spMkLst>
        </pc:spChg>
        <pc:spChg chg="mod">
          <ac:chgData name="J Barker" userId="8227ee0e-fd3b-4e42-9476-b3edf034b415" providerId="ADAL" clId="{EE5E34CB-2E04-4B77-B801-89AADF573D4A}" dt="2020-11-13T12:45:09.887" v="1229" actId="14100"/>
          <ac:spMkLst>
            <pc:docMk/>
            <pc:sldMk cId="3584510284" sldId="451"/>
            <ac:spMk id="11" creationId="{3B3BC965-1BE2-4FDB-81D8-BF336ADDFA26}"/>
          </ac:spMkLst>
        </pc:spChg>
        <pc:spChg chg="mod">
          <ac:chgData name="J Barker" userId="8227ee0e-fd3b-4e42-9476-b3edf034b415" providerId="ADAL" clId="{EE5E34CB-2E04-4B77-B801-89AADF573D4A}" dt="2020-11-13T12:45:07.022" v="1228" actId="14100"/>
          <ac:spMkLst>
            <pc:docMk/>
            <pc:sldMk cId="3584510284" sldId="451"/>
            <ac:spMk id="12" creationId="{456E067A-9EFE-4D43-964D-697F72727A97}"/>
          </ac:spMkLst>
        </pc:spChg>
        <pc:spChg chg="mod">
          <ac:chgData name="J Barker" userId="8227ee0e-fd3b-4e42-9476-b3edf034b415" providerId="ADAL" clId="{EE5E34CB-2E04-4B77-B801-89AADF573D4A}" dt="2020-11-13T12:36:33.723" v="1084" actId="1076"/>
          <ac:spMkLst>
            <pc:docMk/>
            <pc:sldMk cId="3584510284" sldId="451"/>
            <ac:spMk id="13" creationId="{B6991243-8EF5-49D0-87EF-9D47B4F2B5FB}"/>
          </ac:spMkLst>
        </pc:spChg>
        <pc:spChg chg="mod">
          <ac:chgData name="J Barker" userId="8227ee0e-fd3b-4e42-9476-b3edf034b415" providerId="ADAL" clId="{EE5E34CB-2E04-4B77-B801-89AADF573D4A}" dt="2020-11-13T12:36:20.667" v="1074" actId="1076"/>
          <ac:spMkLst>
            <pc:docMk/>
            <pc:sldMk cId="3584510284" sldId="451"/>
            <ac:spMk id="17" creationId="{80AD055F-BBC2-45F4-B2C9-9DF1911D8698}"/>
          </ac:spMkLst>
        </pc:spChg>
        <pc:picChg chg="del">
          <ac:chgData name="J Barker" userId="8227ee0e-fd3b-4e42-9476-b3edf034b415" providerId="ADAL" clId="{EE5E34CB-2E04-4B77-B801-89AADF573D4A}" dt="2020-11-13T11:45:16.284" v="50" actId="478"/>
          <ac:picMkLst>
            <pc:docMk/>
            <pc:sldMk cId="3584510284" sldId="451"/>
            <ac:picMk id="2" creationId="{516C5995-172F-4712-98F5-4322AD168A82}"/>
          </ac:picMkLst>
        </pc:picChg>
        <pc:picChg chg="del">
          <ac:chgData name="J Barker" userId="8227ee0e-fd3b-4e42-9476-b3edf034b415" providerId="ADAL" clId="{EE5E34CB-2E04-4B77-B801-89AADF573D4A}" dt="2020-11-13T11:45:16.284" v="50" actId="478"/>
          <ac:picMkLst>
            <pc:docMk/>
            <pc:sldMk cId="3584510284" sldId="451"/>
            <ac:picMk id="3" creationId="{F33F9922-9667-47E6-A34A-D261A65FB60A}"/>
          </ac:picMkLst>
        </pc:picChg>
        <pc:picChg chg="del">
          <ac:chgData name="J Barker" userId="8227ee0e-fd3b-4e42-9476-b3edf034b415" providerId="ADAL" clId="{EE5E34CB-2E04-4B77-B801-89AADF573D4A}" dt="2020-11-13T11:45:16.284" v="50" actId="478"/>
          <ac:picMkLst>
            <pc:docMk/>
            <pc:sldMk cId="3584510284" sldId="451"/>
            <ac:picMk id="4" creationId="{F65BCF08-CB27-46B4-AA05-DE6E53DBA833}"/>
          </ac:picMkLst>
        </pc:picChg>
        <pc:picChg chg="add mod">
          <ac:chgData name="J Barker" userId="8227ee0e-fd3b-4e42-9476-b3edf034b415" providerId="ADAL" clId="{EE5E34CB-2E04-4B77-B801-89AADF573D4A}" dt="2020-11-13T12:36:20.667" v="1074" actId="1076"/>
          <ac:picMkLst>
            <pc:docMk/>
            <pc:sldMk cId="3584510284" sldId="451"/>
            <ac:picMk id="16" creationId="{648DC3A8-11D2-4B50-B28F-44C1B39FA452}"/>
          </ac:picMkLst>
        </pc:picChg>
        <pc:picChg chg="add mod">
          <ac:chgData name="J Barker" userId="8227ee0e-fd3b-4e42-9476-b3edf034b415" providerId="ADAL" clId="{EE5E34CB-2E04-4B77-B801-89AADF573D4A}" dt="2020-11-13T12:36:20.667" v="1074" actId="1076"/>
          <ac:picMkLst>
            <pc:docMk/>
            <pc:sldMk cId="3584510284" sldId="451"/>
            <ac:picMk id="18" creationId="{98AF52C2-8025-4DEC-BC86-FD2A5FCE233F}"/>
          </ac:picMkLst>
        </pc:picChg>
        <pc:picChg chg="add mod">
          <ac:chgData name="J Barker" userId="8227ee0e-fd3b-4e42-9476-b3edf034b415" providerId="ADAL" clId="{EE5E34CB-2E04-4B77-B801-89AADF573D4A}" dt="2020-11-13T12:36:20.667" v="1074" actId="1076"/>
          <ac:picMkLst>
            <pc:docMk/>
            <pc:sldMk cId="3584510284" sldId="451"/>
            <ac:picMk id="19" creationId="{2B8E2D57-9527-4927-827C-178ECEE0E67A}"/>
          </ac:picMkLst>
        </pc:picChg>
        <pc:cxnChg chg="mod">
          <ac:chgData name="J Barker" userId="8227ee0e-fd3b-4e42-9476-b3edf034b415" providerId="ADAL" clId="{EE5E34CB-2E04-4B77-B801-89AADF573D4A}" dt="2020-11-13T12:36:20.667" v="1074" actId="1076"/>
          <ac:cxnSpMkLst>
            <pc:docMk/>
            <pc:sldMk cId="3584510284" sldId="451"/>
            <ac:cxnSpMk id="6" creationId="{527D2214-ED7F-415C-8928-379A7D252C4F}"/>
          </ac:cxnSpMkLst>
        </pc:cxnChg>
        <pc:cxnChg chg="mod">
          <ac:chgData name="J Barker" userId="8227ee0e-fd3b-4e42-9476-b3edf034b415" providerId="ADAL" clId="{EE5E34CB-2E04-4B77-B801-89AADF573D4A}" dt="2020-11-13T12:36:20.667" v="1074" actId="1076"/>
          <ac:cxnSpMkLst>
            <pc:docMk/>
            <pc:sldMk cId="3584510284" sldId="451"/>
            <ac:cxnSpMk id="7" creationId="{2EAF5949-0CD0-41A5-8E70-97188A825BE3}"/>
          </ac:cxnSpMkLst>
        </pc:cxnChg>
        <pc:cxnChg chg="mod">
          <ac:chgData name="J Barker" userId="8227ee0e-fd3b-4e42-9476-b3edf034b415" providerId="ADAL" clId="{EE5E34CB-2E04-4B77-B801-89AADF573D4A}" dt="2020-11-13T12:36:20.667" v="1074" actId="1076"/>
          <ac:cxnSpMkLst>
            <pc:docMk/>
            <pc:sldMk cId="3584510284" sldId="451"/>
            <ac:cxnSpMk id="8" creationId="{609B11DA-A908-45DB-A06F-73E98EC0C2D4}"/>
          </ac:cxnSpMkLst>
        </pc:cxnChg>
        <pc:cxnChg chg="mod">
          <ac:chgData name="J Barker" userId="8227ee0e-fd3b-4e42-9476-b3edf034b415" providerId="ADAL" clId="{EE5E34CB-2E04-4B77-B801-89AADF573D4A}" dt="2020-11-13T12:36:20.667" v="1074" actId="1076"/>
          <ac:cxnSpMkLst>
            <pc:docMk/>
            <pc:sldMk cId="3584510284" sldId="451"/>
            <ac:cxnSpMk id="14" creationId="{E80846FD-15E0-4C3E-913C-F9AEE7326830}"/>
          </ac:cxnSpMkLst>
        </pc:cxnChg>
        <pc:cxnChg chg="mod">
          <ac:chgData name="J Barker" userId="8227ee0e-fd3b-4e42-9476-b3edf034b415" providerId="ADAL" clId="{EE5E34CB-2E04-4B77-B801-89AADF573D4A}" dt="2020-11-13T12:36:20.667" v="1074" actId="1076"/>
          <ac:cxnSpMkLst>
            <pc:docMk/>
            <pc:sldMk cId="3584510284" sldId="451"/>
            <ac:cxnSpMk id="15" creationId="{6A54268A-5999-4027-97A3-E1438A7EC4FD}"/>
          </ac:cxnSpMkLst>
        </pc:cxnChg>
      </pc:sldChg>
      <pc:sldChg chg="addSp delSp modSp modAnim">
        <pc:chgData name="J Barker" userId="8227ee0e-fd3b-4e42-9476-b3edf034b415" providerId="ADAL" clId="{EE5E34CB-2E04-4B77-B801-89AADF573D4A}" dt="2020-11-13T12:47:31.822" v="1381" actId="20577"/>
        <pc:sldMkLst>
          <pc:docMk/>
          <pc:sldMk cId="2125417319" sldId="452"/>
        </pc:sldMkLst>
        <pc:spChg chg="del">
          <ac:chgData name="J Barker" userId="8227ee0e-fd3b-4e42-9476-b3edf034b415" providerId="ADAL" clId="{EE5E34CB-2E04-4B77-B801-89AADF573D4A}" dt="2020-11-13T12:44:55.850" v="1225" actId="478"/>
          <ac:spMkLst>
            <pc:docMk/>
            <pc:sldMk cId="2125417319" sldId="452"/>
            <ac:spMk id="10" creationId="{B057E6D5-DD28-4878-8B61-035B6246C11E}"/>
          </ac:spMkLst>
        </pc:spChg>
        <pc:spChg chg="del">
          <ac:chgData name="J Barker" userId="8227ee0e-fd3b-4e42-9476-b3edf034b415" providerId="ADAL" clId="{EE5E34CB-2E04-4B77-B801-89AADF573D4A}" dt="2020-11-13T11:53:03.514" v="168" actId="478"/>
          <ac:spMkLst>
            <pc:docMk/>
            <pc:sldMk cId="2125417319" sldId="452"/>
            <ac:spMk id="11" creationId="{3B3BC965-1BE2-4FDB-81D8-BF336ADDFA26}"/>
          </ac:spMkLst>
        </pc:spChg>
        <pc:spChg chg="del">
          <ac:chgData name="J Barker" userId="8227ee0e-fd3b-4e42-9476-b3edf034b415" providerId="ADAL" clId="{EE5E34CB-2E04-4B77-B801-89AADF573D4A}" dt="2020-11-13T11:53:05.120" v="169" actId="478"/>
          <ac:spMkLst>
            <pc:docMk/>
            <pc:sldMk cId="2125417319" sldId="452"/>
            <ac:spMk id="12" creationId="{456E067A-9EFE-4D43-964D-697F72727A97}"/>
          </ac:spMkLst>
        </pc:spChg>
        <pc:spChg chg="mod">
          <ac:chgData name="J Barker" userId="8227ee0e-fd3b-4e42-9476-b3edf034b415" providerId="ADAL" clId="{EE5E34CB-2E04-4B77-B801-89AADF573D4A}" dt="2020-11-13T12:45:45.267" v="1240" actId="1076"/>
          <ac:spMkLst>
            <pc:docMk/>
            <pc:sldMk cId="2125417319" sldId="452"/>
            <ac:spMk id="13" creationId="{B6991243-8EF5-49D0-87EF-9D47B4F2B5FB}"/>
          </ac:spMkLst>
        </pc:spChg>
        <pc:spChg chg="mod">
          <ac:chgData name="J Barker" userId="8227ee0e-fd3b-4e42-9476-b3edf034b415" providerId="ADAL" clId="{EE5E34CB-2E04-4B77-B801-89AADF573D4A}" dt="2020-11-13T12:45:35.130" v="1232" actId="1076"/>
          <ac:spMkLst>
            <pc:docMk/>
            <pc:sldMk cId="2125417319" sldId="452"/>
            <ac:spMk id="16" creationId="{279E8FBD-2C0D-485C-BABB-D8F738659FC2}"/>
          </ac:spMkLst>
        </pc:spChg>
        <pc:spChg chg="add del">
          <ac:chgData name="J Barker" userId="8227ee0e-fd3b-4e42-9476-b3edf034b415" providerId="ADAL" clId="{EE5E34CB-2E04-4B77-B801-89AADF573D4A}" dt="2020-11-13T12:44:57.846" v="1226" actId="478"/>
          <ac:spMkLst>
            <pc:docMk/>
            <pc:sldMk cId="2125417319" sldId="452"/>
            <ac:spMk id="20" creationId="{449CB3CD-C8EC-4CCD-AE5D-DA3D41AAB746}"/>
          </ac:spMkLst>
        </pc:spChg>
        <pc:spChg chg="add del">
          <ac:chgData name="J Barker" userId="8227ee0e-fd3b-4e42-9476-b3edf034b415" providerId="ADAL" clId="{EE5E34CB-2E04-4B77-B801-89AADF573D4A}" dt="2020-11-13T12:44:59.774" v="1227" actId="478"/>
          <ac:spMkLst>
            <pc:docMk/>
            <pc:sldMk cId="2125417319" sldId="452"/>
            <ac:spMk id="21" creationId="{92F9E824-555A-4A45-837A-BF5CB1D8F785}"/>
          </ac:spMkLst>
        </pc:spChg>
        <pc:spChg chg="add mod">
          <ac:chgData name="J Barker" userId="8227ee0e-fd3b-4e42-9476-b3edf034b415" providerId="ADAL" clId="{EE5E34CB-2E04-4B77-B801-89AADF573D4A}" dt="2020-11-13T12:47:05.389" v="1356" actId="1076"/>
          <ac:spMkLst>
            <pc:docMk/>
            <pc:sldMk cId="2125417319" sldId="452"/>
            <ac:spMk id="22" creationId="{52EC3627-ED9C-4BD9-801B-01FA9FEF8595}"/>
          </ac:spMkLst>
        </pc:spChg>
        <pc:spChg chg="add mod">
          <ac:chgData name="J Barker" userId="8227ee0e-fd3b-4e42-9476-b3edf034b415" providerId="ADAL" clId="{EE5E34CB-2E04-4B77-B801-89AADF573D4A}" dt="2020-11-13T12:47:14.063" v="1358" actId="1076"/>
          <ac:spMkLst>
            <pc:docMk/>
            <pc:sldMk cId="2125417319" sldId="452"/>
            <ac:spMk id="23" creationId="{5DBE43BF-9D52-4868-BF39-4751503D4E33}"/>
          </ac:spMkLst>
        </pc:spChg>
        <pc:spChg chg="add">
          <ac:chgData name="J Barker" userId="8227ee0e-fd3b-4e42-9476-b3edf034b415" providerId="ADAL" clId="{EE5E34CB-2E04-4B77-B801-89AADF573D4A}" dt="2020-11-13T12:45:21.416" v="1231"/>
          <ac:spMkLst>
            <pc:docMk/>
            <pc:sldMk cId="2125417319" sldId="452"/>
            <ac:spMk id="24" creationId="{D4845602-6D80-467B-A354-5B553668F65C}"/>
          </ac:spMkLst>
        </pc:spChg>
        <pc:spChg chg="add">
          <ac:chgData name="J Barker" userId="8227ee0e-fd3b-4e42-9476-b3edf034b415" providerId="ADAL" clId="{EE5E34CB-2E04-4B77-B801-89AADF573D4A}" dt="2020-11-13T12:45:21.416" v="1231"/>
          <ac:spMkLst>
            <pc:docMk/>
            <pc:sldMk cId="2125417319" sldId="452"/>
            <ac:spMk id="25" creationId="{6228C251-DF25-49A7-BC7B-FFF750D8C1F8}"/>
          </ac:spMkLst>
        </pc:spChg>
        <pc:spChg chg="add">
          <ac:chgData name="J Barker" userId="8227ee0e-fd3b-4e42-9476-b3edf034b415" providerId="ADAL" clId="{EE5E34CB-2E04-4B77-B801-89AADF573D4A}" dt="2020-11-13T12:45:21.416" v="1231"/>
          <ac:spMkLst>
            <pc:docMk/>
            <pc:sldMk cId="2125417319" sldId="452"/>
            <ac:spMk id="26" creationId="{A4AD77DA-5D45-454E-A7F0-648F5A576CF5}"/>
          </ac:spMkLst>
        </pc:spChg>
        <pc:spChg chg="add mod">
          <ac:chgData name="J Barker" userId="8227ee0e-fd3b-4e42-9476-b3edf034b415" providerId="ADAL" clId="{EE5E34CB-2E04-4B77-B801-89AADF573D4A}" dt="2020-11-13T12:47:31.822" v="1381" actId="20577"/>
          <ac:spMkLst>
            <pc:docMk/>
            <pc:sldMk cId="2125417319" sldId="452"/>
            <ac:spMk id="27" creationId="{6F87A5F9-A674-4788-BFDF-18D722FC2531}"/>
          </ac:spMkLst>
        </pc:spChg>
        <pc:picChg chg="del">
          <ac:chgData name="J Barker" userId="8227ee0e-fd3b-4e42-9476-b3edf034b415" providerId="ADAL" clId="{EE5E34CB-2E04-4B77-B801-89AADF573D4A}" dt="2020-11-13T11:45:39.798" v="53" actId="478"/>
          <ac:picMkLst>
            <pc:docMk/>
            <pc:sldMk cId="2125417319" sldId="452"/>
            <ac:picMk id="2" creationId="{516C5995-172F-4712-98F5-4322AD168A82}"/>
          </ac:picMkLst>
        </pc:picChg>
        <pc:picChg chg="del">
          <ac:chgData name="J Barker" userId="8227ee0e-fd3b-4e42-9476-b3edf034b415" providerId="ADAL" clId="{EE5E34CB-2E04-4B77-B801-89AADF573D4A}" dt="2020-11-13T11:45:40.442" v="54" actId="478"/>
          <ac:picMkLst>
            <pc:docMk/>
            <pc:sldMk cId="2125417319" sldId="452"/>
            <ac:picMk id="3" creationId="{F33F9922-9667-47E6-A34A-D261A65FB60A}"/>
          </ac:picMkLst>
        </pc:picChg>
        <pc:picChg chg="del">
          <ac:chgData name="J Barker" userId="8227ee0e-fd3b-4e42-9476-b3edf034b415" providerId="ADAL" clId="{EE5E34CB-2E04-4B77-B801-89AADF573D4A}" dt="2020-11-13T11:45:41.158" v="55" actId="478"/>
          <ac:picMkLst>
            <pc:docMk/>
            <pc:sldMk cId="2125417319" sldId="452"/>
            <ac:picMk id="4" creationId="{F65BCF08-CB27-46B4-AA05-DE6E53DBA833}"/>
          </ac:picMkLst>
        </pc:picChg>
        <pc:picChg chg="add mod">
          <ac:chgData name="J Barker" userId="8227ee0e-fd3b-4e42-9476-b3edf034b415" providerId="ADAL" clId="{EE5E34CB-2E04-4B77-B801-89AADF573D4A}" dt="2020-11-13T12:45:35.130" v="1232" actId="1076"/>
          <ac:picMkLst>
            <pc:docMk/>
            <pc:sldMk cId="2125417319" sldId="452"/>
            <ac:picMk id="17" creationId="{A44A618F-32DB-4CAE-8543-F707A0C17493}"/>
          </ac:picMkLst>
        </pc:picChg>
        <pc:picChg chg="add mod">
          <ac:chgData name="J Barker" userId="8227ee0e-fd3b-4e42-9476-b3edf034b415" providerId="ADAL" clId="{EE5E34CB-2E04-4B77-B801-89AADF573D4A}" dt="2020-11-13T12:45:35.130" v="1232" actId="1076"/>
          <ac:picMkLst>
            <pc:docMk/>
            <pc:sldMk cId="2125417319" sldId="452"/>
            <ac:picMk id="18" creationId="{E8DEC646-02E1-42C2-B133-87998A81E494}"/>
          </ac:picMkLst>
        </pc:picChg>
        <pc:picChg chg="add mod">
          <ac:chgData name="J Barker" userId="8227ee0e-fd3b-4e42-9476-b3edf034b415" providerId="ADAL" clId="{EE5E34CB-2E04-4B77-B801-89AADF573D4A}" dt="2020-11-13T12:45:35.130" v="1232" actId="1076"/>
          <ac:picMkLst>
            <pc:docMk/>
            <pc:sldMk cId="2125417319" sldId="452"/>
            <ac:picMk id="19" creationId="{E67FAE4F-315B-47BF-848A-5A5A3CADA673}"/>
          </ac:picMkLst>
        </pc:picChg>
        <pc:cxnChg chg="mod">
          <ac:chgData name="J Barker" userId="8227ee0e-fd3b-4e42-9476-b3edf034b415" providerId="ADAL" clId="{EE5E34CB-2E04-4B77-B801-89AADF573D4A}" dt="2020-11-13T12:45:35.130" v="1232" actId="1076"/>
          <ac:cxnSpMkLst>
            <pc:docMk/>
            <pc:sldMk cId="2125417319" sldId="452"/>
            <ac:cxnSpMk id="6" creationId="{527D2214-ED7F-415C-8928-379A7D252C4F}"/>
          </ac:cxnSpMkLst>
        </pc:cxnChg>
        <pc:cxnChg chg="mod">
          <ac:chgData name="J Barker" userId="8227ee0e-fd3b-4e42-9476-b3edf034b415" providerId="ADAL" clId="{EE5E34CB-2E04-4B77-B801-89AADF573D4A}" dt="2020-11-13T12:45:35.130" v="1232" actId="1076"/>
          <ac:cxnSpMkLst>
            <pc:docMk/>
            <pc:sldMk cId="2125417319" sldId="452"/>
            <ac:cxnSpMk id="7" creationId="{2EAF5949-0CD0-41A5-8E70-97188A825BE3}"/>
          </ac:cxnSpMkLst>
        </pc:cxnChg>
        <pc:cxnChg chg="mod">
          <ac:chgData name="J Barker" userId="8227ee0e-fd3b-4e42-9476-b3edf034b415" providerId="ADAL" clId="{EE5E34CB-2E04-4B77-B801-89AADF573D4A}" dt="2020-11-13T12:45:35.130" v="1232" actId="1076"/>
          <ac:cxnSpMkLst>
            <pc:docMk/>
            <pc:sldMk cId="2125417319" sldId="452"/>
            <ac:cxnSpMk id="8" creationId="{609B11DA-A908-45DB-A06F-73E98EC0C2D4}"/>
          </ac:cxnSpMkLst>
        </pc:cxnChg>
        <pc:cxnChg chg="mod">
          <ac:chgData name="J Barker" userId="8227ee0e-fd3b-4e42-9476-b3edf034b415" providerId="ADAL" clId="{EE5E34CB-2E04-4B77-B801-89AADF573D4A}" dt="2020-11-13T12:45:35.130" v="1232" actId="1076"/>
          <ac:cxnSpMkLst>
            <pc:docMk/>
            <pc:sldMk cId="2125417319" sldId="452"/>
            <ac:cxnSpMk id="14" creationId="{E80846FD-15E0-4C3E-913C-F9AEE7326830}"/>
          </ac:cxnSpMkLst>
        </pc:cxnChg>
        <pc:cxnChg chg="mod">
          <ac:chgData name="J Barker" userId="8227ee0e-fd3b-4e42-9476-b3edf034b415" providerId="ADAL" clId="{EE5E34CB-2E04-4B77-B801-89AADF573D4A}" dt="2020-11-13T12:45:35.130" v="1232" actId="1076"/>
          <ac:cxnSpMkLst>
            <pc:docMk/>
            <pc:sldMk cId="2125417319" sldId="452"/>
            <ac:cxnSpMk id="15" creationId="{6A54268A-5999-4027-97A3-E1438A7EC4FD}"/>
          </ac:cxnSpMkLst>
        </pc:cxnChg>
      </pc:sldChg>
      <pc:sldChg chg="addSp delSp modSp">
        <pc:chgData name="J Barker" userId="8227ee0e-fd3b-4e42-9476-b3edf034b415" providerId="ADAL" clId="{EE5E34CB-2E04-4B77-B801-89AADF573D4A}" dt="2020-11-13T12:52:21.086" v="1648" actId="403"/>
        <pc:sldMkLst>
          <pc:docMk/>
          <pc:sldMk cId="307565769" sldId="453"/>
        </pc:sldMkLst>
        <pc:spChg chg="mod">
          <ac:chgData name="J Barker" userId="8227ee0e-fd3b-4e42-9476-b3edf034b415" providerId="ADAL" clId="{EE5E34CB-2E04-4B77-B801-89AADF573D4A}" dt="2020-11-13T12:52:21.086" v="1648" actId="403"/>
          <ac:spMkLst>
            <pc:docMk/>
            <pc:sldMk cId="307565769" sldId="453"/>
            <ac:spMk id="3" creationId="{64877E83-C831-4D56-88CD-14FA6AC69EAB}"/>
          </ac:spMkLst>
        </pc:spChg>
        <pc:picChg chg="del">
          <ac:chgData name="J Barker" userId="8227ee0e-fd3b-4e42-9476-b3edf034b415" providerId="ADAL" clId="{EE5E34CB-2E04-4B77-B801-89AADF573D4A}" dt="2020-11-13T11:47:59.714" v="58" actId="478"/>
          <ac:picMkLst>
            <pc:docMk/>
            <pc:sldMk cId="307565769" sldId="453"/>
            <ac:picMk id="2" creationId="{5ED85A30-873F-4312-82EC-850C6D624D5F}"/>
          </ac:picMkLst>
        </pc:picChg>
        <pc:picChg chg="add mod">
          <ac:chgData name="J Barker" userId="8227ee0e-fd3b-4e42-9476-b3edf034b415" providerId="ADAL" clId="{EE5E34CB-2E04-4B77-B801-89AADF573D4A}" dt="2020-11-13T12:47:52.700" v="1383" actId="14100"/>
          <ac:picMkLst>
            <pc:docMk/>
            <pc:sldMk cId="307565769" sldId="453"/>
            <ac:picMk id="4" creationId="{B171F6A6-9002-4F50-93B8-6FD197F16DA7}"/>
          </ac:picMkLst>
        </pc:picChg>
      </pc:sldChg>
      <pc:sldChg chg="add del">
        <pc:chgData name="J Barker" userId="8227ee0e-fd3b-4e42-9476-b3edf034b415" providerId="ADAL" clId="{EE5E34CB-2E04-4B77-B801-89AADF573D4A}" dt="2020-11-13T12:42:01.714" v="1086" actId="2696"/>
        <pc:sldMkLst>
          <pc:docMk/>
          <pc:sldMk cId="457979173" sldId="454"/>
        </pc:sldMkLst>
      </pc:sldChg>
      <pc:sldChg chg="addSp delSp modSp delAnim">
        <pc:chgData name="J Barker" userId="8227ee0e-fd3b-4e42-9476-b3edf034b415" providerId="ADAL" clId="{EE5E34CB-2E04-4B77-B801-89AADF573D4A}" dt="2020-11-13T12:24:16.792" v="787" actId="1076"/>
        <pc:sldMkLst>
          <pc:docMk/>
          <pc:sldMk cId="4220636126" sldId="455"/>
        </pc:sldMkLst>
        <pc:spChg chg="del">
          <ac:chgData name="J Barker" userId="8227ee0e-fd3b-4e42-9476-b3edf034b415" providerId="ADAL" clId="{EE5E34CB-2E04-4B77-B801-89AADF573D4A}" dt="2020-11-13T12:11:05.943" v="459" actId="478"/>
          <ac:spMkLst>
            <pc:docMk/>
            <pc:sldMk cId="4220636126" sldId="455"/>
            <ac:spMk id="5" creationId="{2D161C63-2806-134B-969F-436BDDC570EF}"/>
          </ac:spMkLst>
        </pc:spChg>
        <pc:spChg chg="del">
          <ac:chgData name="J Barker" userId="8227ee0e-fd3b-4e42-9476-b3edf034b415" providerId="ADAL" clId="{EE5E34CB-2E04-4B77-B801-89AADF573D4A}" dt="2020-11-13T12:16:25.717" v="592" actId="478"/>
          <ac:spMkLst>
            <pc:docMk/>
            <pc:sldMk cId="4220636126" sldId="455"/>
            <ac:spMk id="6" creationId="{D1845E19-94C2-EF43-8BD1-01300809C4FB}"/>
          </ac:spMkLst>
        </pc:spChg>
        <pc:spChg chg="del">
          <ac:chgData name="J Barker" userId="8227ee0e-fd3b-4e42-9476-b3edf034b415" providerId="ADAL" clId="{EE5E34CB-2E04-4B77-B801-89AADF573D4A}" dt="2020-11-13T12:11:04.027" v="458" actId="478"/>
          <ac:spMkLst>
            <pc:docMk/>
            <pc:sldMk cId="4220636126" sldId="455"/>
            <ac:spMk id="8" creationId="{9C8485FA-A52C-AD42-8D48-3BB07B914CBA}"/>
          </ac:spMkLst>
        </pc:spChg>
        <pc:spChg chg="del">
          <ac:chgData name="J Barker" userId="8227ee0e-fd3b-4e42-9476-b3edf034b415" providerId="ADAL" clId="{EE5E34CB-2E04-4B77-B801-89AADF573D4A}" dt="2020-11-13T12:11:11.748" v="460" actId="478"/>
          <ac:spMkLst>
            <pc:docMk/>
            <pc:sldMk cId="4220636126" sldId="455"/>
            <ac:spMk id="9" creationId="{9F294A75-6D21-4030-BE49-F69714253099}"/>
          </ac:spMkLst>
        </pc:spChg>
        <pc:spChg chg="del">
          <ac:chgData name="J Barker" userId="8227ee0e-fd3b-4e42-9476-b3edf034b415" providerId="ADAL" clId="{EE5E34CB-2E04-4B77-B801-89AADF573D4A}" dt="2020-11-13T12:11:13.606" v="461" actId="478"/>
          <ac:spMkLst>
            <pc:docMk/>
            <pc:sldMk cId="4220636126" sldId="455"/>
            <ac:spMk id="10" creationId="{DF7EA57B-EA2C-4A19-AC4D-BE73C417E3CC}"/>
          </ac:spMkLst>
        </pc:spChg>
        <pc:spChg chg="mod">
          <ac:chgData name="J Barker" userId="8227ee0e-fd3b-4e42-9476-b3edf034b415" providerId="ADAL" clId="{EE5E34CB-2E04-4B77-B801-89AADF573D4A}" dt="2020-11-13T12:11:26.594" v="463" actId="1076"/>
          <ac:spMkLst>
            <pc:docMk/>
            <pc:sldMk cId="4220636126" sldId="455"/>
            <ac:spMk id="11" creationId="{F44E4C5E-7941-4DE2-9948-F247C7C443BB}"/>
          </ac:spMkLst>
        </pc:spChg>
        <pc:spChg chg="mod">
          <ac:chgData name="J Barker" userId="8227ee0e-fd3b-4e42-9476-b3edf034b415" providerId="ADAL" clId="{EE5E34CB-2E04-4B77-B801-89AADF573D4A}" dt="2020-11-13T12:11:26.594" v="463" actId="1076"/>
          <ac:spMkLst>
            <pc:docMk/>
            <pc:sldMk cId="4220636126" sldId="455"/>
            <ac:spMk id="12" creationId="{9E304B0E-1D38-4CA3-A344-EFA243D2F48C}"/>
          </ac:spMkLst>
        </pc:spChg>
        <pc:spChg chg="add mod">
          <ac:chgData name="J Barker" userId="8227ee0e-fd3b-4e42-9476-b3edf034b415" providerId="ADAL" clId="{EE5E34CB-2E04-4B77-B801-89AADF573D4A}" dt="2020-11-13T12:22:56.224" v="736" actId="1076"/>
          <ac:spMkLst>
            <pc:docMk/>
            <pc:sldMk cId="4220636126" sldId="455"/>
            <ac:spMk id="14" creationId="{1C32FAE6-E845-483E-B082-6693C606B4B7}"/>
          </ac:spMkLst>
        </pc:spChg>
        <pc:spChg chg="add mod">
          <ac:chgData name="J Barker" userId="8227ee0e-fd3b-4e42-9476-b3edf034b415" providerId="ADAL" clId="{EE5E34CB-2E04-4B77-B801-89AADF573D4A}" dt="2020-11-13T12:22:52.014" v="735" actId="14100"/>
          <ac:spMkLst>
            <pc:docMk/>
            <pc:sldMk cId="4220636126" sldId="455"/>
            <ac:spMk id="16" creationId="{8955D2F3-C5B8-4F95-A88E-1C4E8095C6F6}"/>
          </ac:spMkLst>
        </pc:spChg>
        <pc:spChg chg="add mod">
          <ac:chgData name="J Barker" userId="8227ee0e-fd3b-4e42-9476-b3edf034b415" providerId="ADAL" clId="{EE5E34CB-2E04-4B77-B801-89AADF573D4A}" dt="2020-11-13T12:23:37.948" v="766" actId="1076"/>
          <ac:spMkLst>
            <pc:docMk/>
            <pc:sldMk cId="4220636126" sldId="455"/>
            <ac:spMk id="19" creationId="{08FD0562-77E9-4C0D-A92C-EEE9C1133C90}"/>
          </ac:spMkLst>
        </pc:spChg>
        <pc:spChg chg="add mod">
          <ac:chgData name="J Barker" userId="8227ee0e-fd3b-4e42-9476-b3edf034b415" providerId="ADAL" clId="{EE5E34CB-2E04-4B77-B801-89AADF573D4A}" dt="2020-11-13T12:23:56.966" v="775" actId="1076"/>
          <ac:spMkLst>
            <pc:docMk/>
            <pc:sldMk cId="4220636126" sldId="455"/>
            <ac:spMk id="20" creationId="{16A74204-1AC2-48F9-8C17-3BE89B7D600A}"/>
          </ac:spMkLst>
        </pc:spChg>
        <pc:spChg chg="add mod">
          <ac:chgData name="J Barker" userId="8227ee0e-fd3b-4e42-9476-b3edf034b415" providerId="ADAL" clId="{EE5E34CB-2E04-4B77-B801-89AADF573D4A}" dt="2020-11-13T12:24:16.792" v="787" actId="1076"/>
          <ac:spMkLst>
            <pc:docMk/>
            <pc:sldMk cId="4220636126" sldId="455"/>
            <ac:spMk id="21" creationId="{1212DE82-C492-4562-8755-B0025122D9FB}"/>
          </ac:spMkLst>
        </pc:spChg>
        <pc:spChg chg="mod">
          <ac:chgData name="J Barker" userId="8227ee0e-fd3b-4e42-9476-b3edf034b415" providerId="ADAL" clId="{EE5E34CB-2E04-4B77-B801-89AADF573D4A}" dt="2020-11-13T12:11:19.171" v="462" actId="1076"/>
          <ac:spMkLst>
            <pc:docMk/>
            <pc:sldMk cId="4220636126" sldId="455"/>
            <ac:spMk id="9218" creationId="{00000000-0000-0000-0000-000000000000}"/>
          </ac:spMkLst>
        </pc:spChg>
        <pc:picChg chg="add mod">
          <ac:chgData name="J Barker" userId="8227ee0e-fd3b-4e42-9476-b3edf034b415" providerId="ADAL" clId="{EE5E34CB-2E04-4B77-B801-89AADF573D4A}" dt="2020-11-13T12:22:56.224" v="736" actId="1076"/>
          <ac:picMkLst>
            <pc:docMk/>
            <pc:sldMk cId="4220636126" sldId="455"/>
            <ac:picMk id="15" creationId="{4130AB63-55EB-456E-96B8-3A6B4F02BD50}"/>
          </ac:picMkLst>
        </pc:picChg>
        <pc:cxnChg chg="add mod">
          <ac:chgData name="J Barker" userId="8227ee0e-fd3b-4e42-9476-b3edf034b415" providerId="ADAL" clId="{EE5E34CB-2E04-4B77-B801-89AADF573D4A}" dt="2020-11-13T12:22:56.224" v="736" actId="1076"/>
          <ac:cxnSpMkLst>
            <pc:docMk/>
            <pc:sldMk cId="4220636126" sldId="455"/>
            <ac:cxnSpMk id="13" creationId="{ED24F5AA-4DAC-4717-8F7C-B46288D604D3}"/>
          </ac:cxnSpMkLst>
        </pc:cxnChg>
        <pc:cxnChg chg="add mod">
          <ac:chgData name="J Barker" userId="8227ee0e-fd3b-4e42-9476-b3edf034b415" providerId="ADAL" clId="{EE5E34CB-2E04-4B77-B801-89AADF573D4A}" dt="2020-11-13T12:23:40.694" v="767" actId="14100"/>
          <ac:cxnSpMkLst>
            <pc:docMk/>
            <pc:sldMk cId="4220636126" sldId="455"/>
            <ac:cxnSpMk id="17" creationId="{E9D0AA3B-2933-4C99-9F62-711BB5591792}"/>
          </ac:cxnSpMkLst>
        </pc:cxnChg>
        <pc:cxnChg chg="add mod">
          <ac:chgData name="J Barker" userId="8227ee0e-fd3b-4e42-9476-b3edf034b415" providerId="ADAL" clId="{EE5E34CB-2E04-4B77-B801-89AADF573D4A}" dt="2020-11-13T12:23:16.395" v="743" actId="14100"/>
          <ac:cxnSpMkLst>
            <pc:docMk/>
            <pc:sldMk cId="4220636126" sldId="455"/>
            <ac:cxnSpMk id="18" creationId="{A9090317-CA5A-4861-9A2B-AFF6E43E071F}"/>
          </ac:cxnSpMkLst>
        </pc:cxnChg>
      </pc:sldChg>
      <pc:sldChg chg="addSp modSp add modAnim">
        <pc:chgData name="J Barker" userId="8227ee0e-fd3b-4e42-9476-b3edf034b415" providerId="ADAL" clId="{EE5E34CB-2E04-4B77-B801-89AADF573D4A}" dt="2020-11-13T12:28:50.638" v="841" actId="20577"/>
        <pc:sldMkLst>
          <pc:docMk/>
          <pc:sldMk cId="3280678942" sldId="456"/>
        </pc:sldMkLst>
        <pc:spChg chg="add mod">
          <ac:chgData name="J Barker" userId="8227ee0e-fd3b-4e42-9476-b3edf034b415" providerId="ADAL" clId="{EE5E34CB-2E04-4B77-B801-89AADF573D4A}" dt="2020-11-13T12:27:19.513" v="818" actId="1076"/>
          <ac:spMkLst>
            <pc:docMk/>
            <pc:sldMk cId="3280678942" sldId="456"/>
            <ac:spMk id="3" creationId="{DC7FB2BA-6B96-4159-9609-042907B3A97E}"/>
          </ac:spMkLst>
        </pc:spChg>
        <pc:spChg chg="add mod">
          <ac:chgData name="J Barker" userId="8227ee0e-fd3b-4e42-9476-b3edf034b415" providerId="ADAL" clId="{EE5E34CB-2E04-4B77-B801-89AADF573D4A}" dt="2020-11-13T12:28:41.141" v="840" actId="20577"/>
          <ac:spMkLst>
            <pc:docMk/>
            <pc:sldMk cId="3280678942" sldId="456"/>
            <ac:spMk id="5" creationId="{8A85D0F7-7F05-42FD-B5C3-9A579DAE8718}"/>
          </ac:spMkLst>
        </pc:spChg>
        <pc:spChg chg="add mod">
          <ac:chgData name="J Barker" userId="8227ee0e-fd3b-4e42-9476-b3edf034b415" providerId="ADAL" clId="{EE5E34CB-2E04-4B77-B801-89AADF573D4A}" dt="2020-11-13T12:27:19.513" v="818" actId="1076"/>
          <ac:spMkLst>
            <pc:docMk/>
            <pc:sldMk cId="3280678942" sldId="456"/>
            <ac:spMk id="8" creationId="{DF1F08A7-AD02-4C88-96A4-F8FD54C82EB6}"/>
          </ac:spMkLst>
        </pc:spChg>
        <pc:spChg chg="add mod">
          <ac:chgData name="J Barker" userId="8227ee0e-fd3b-4e42-9476-b3edf034b415" providerId="ADAL" clId="{EE5E34CB-2E04-4B77-B801-89AADF573D4A}" dt="2020-11-13T12:25:14.072" v="795" actId="1076"/>
          <ac:spMkLst>
            <pc:docMk/>
            <pc:sldMk cId="3280678942" sldId="456"/>
            <ac:spMk id="9" creationId="{0F271084-F079-4568-A3A5-519E2F168990}"/>
          </ac:spMkLst>
        </pc:spChg>
        <pc:spChg chg="add mod">
          <ac:chgData name="J Barker" userId="8227ee0e-fd3b-4e42-9476-b3edf034b415" providerId="ADAL" clId="{EE5E34CB-2E04-4B77-B801-89AADF573D4A}" dt="2020-11-13T12:25:21.043" v="797" actId="1076"/>
          <ac:spMkLst>
            <pc:docMk/>
            <pc:sldMk cId="3280678942" sldId="456"/>
            <ac:spMk id="10" creationId="{6D02641B-815A-4F20-9B8F-926619BCB03E}"/>
          </ac:spMkLst>
        </pc:spChg>
        <pc:spChg chg="add mod">
          <ac:chgData name="J Barker" userId="8227ee0e-fd3b-4e42-9476-b3edf034b415" providerId="ADAL" clId="{EE5E34CB-2E04-4B77-B801-89AADF573D4A}" dt="2020-11-13T12:27:09.417" v="817" actId="1076"/>
          <ac:spMkLst>
            <pc:docMk/>
            <pc:sldMk cId="3280678942" sldId="456"/>
            <ac:spMk id="13" creationId="{5C346EE9-0D07-4812-B4E8-1273A3ADFF11}"/>
          </ac:spMkLst>
        </pc:spChg>
        <pc:picChg chg="add mod">
          <ac:chgData name="J Barker" userId="8227ee0e-fd3b-4e42-9476-b3edf034b415" providerId="ADAL" clId="{EE5E34CB-2E04-4B77-B801-89AADF573D4A}" dt="2020-11-13T12:27:19.513" v="818" actId="1076"/>
          <ac:picMkLst>
            <pc:docMk/>
            <pc:sldMk cId="3280678942" sldId="456"/>
            <ac:picMk id="4" creationId="{C0297E12-A122-4C69-8FA1-80304476DFD0}"/>
          </ac:picMkLst>
        </pc:picChg>
        <pc:cxnChg chg="add mod">
          <ac:chgData name="J Barker" userId="8227ee0e-fd3b-4e42-9476-b3edf034b415" providerId="ADAL" clId="{EE5E34CB-2E04-4B77-B801-89AADF573D4A}" dt="2020-11-13T12:27:19.513" v="818" actId="1076"/>
          <ac:cxnSpMkLst>
            <pc:docMk/>
            <pc:sldMk cId="3280678942" sldId="456"/>
            <ac:cxnSpMk id="2" creationId="{8DA63F93-15E5-49D1-9B63-9C22A07B25EB}"/>
          </ac:cxnSpMkLst>
        </pc:cxnChg>
        <pc:cxnChg chg="add mod">
          <ac:chgData name="J Barker" userId="8227ee0e-fd3b-4e42-9476-b3edf034b415" providerId="ADAL" clId="{EE5E34CB-2E04-4B77-B801-89AADF573D4A}" dt="2020-11-13T12:27:35.308" v="821" actId="14100"/>
          <ac:cxnSpMkLst>
            <pc:docMk/>
            <pc:sldMk cId="3280678942" sldId="456"/>
            <ac:cxnSpMk id="6" creationId="{1E555879-9DC2-4BBF-8499-B79F656CAD2F}"/>
          </ac:cxnSpMkLst>
        </pc:cxnChg>
        <pc:cxnChg chg="add mod">
          <ac:chgData name="J Barker" userId="8227ee0e-fd3b-4e42-9476-b3edf034b415" providerId="ADAL" clId="{EE5E34CB-2E04-4B77-B801-89AADF573D4A}" dt="2020-11-13T12:25:17.025" v="796" actId="14100"/>
          <ac:cxnSpMkLst>
            <pc:docMk/>
            <pc:sldMk cId="3280678942" sldId="456"/>
            <ac:cxnSpMk id="7" creationId="{490077A0-8236-402F-B041-FD19AA13083E}"/>
          </ac:cxnSpMkLst>
        </pc:cxnChg>
        <pc:cxnChg chg="add mod">
          <ac:chgData name="J Barker" userId="8227ee0e-fd3b-4e42-9476-b3edf034b415" providerId="ADAL" clId="{EE5E34CB-2E04-4B77-B801-89AADF573D4A}" dt="2020-11-13T12:28:26.804" v="828" actId="1076"/>
          <ac:cxnSpMkLst>
            <pc:docMk/>
            <pc:sldMk cId="3280678942" sldId="456"/>
            <ac:cxnSpMk id="14" creationId="{2A0A17AA-9A70-4B43-B5C5-490ACB9F9A74}"/>
          </ac:cxnSpMkLst>
        </pc:cxnChg>
      </pc:sldChg>
      <pc:sldChg chg="add del">
        <pc:chgData name="J Barker" userId="8227ee0e-fd3b-4e42-9476-b3edf034b415" providerId="ADAL" clId="{EE5E34CB-2E04-4B77-B801-89AADF573D4A}" dt="2020-11-13T12:24:43.625" v="790"/>
        <pc:sldMkLst>
          <pc:docMk/>
          <pc:sldMk cId="1034980061" sldId="457"/>
        </pc:sldMkLst>
      </pc:sldChg>
      <pc:sldChg chg="addSp delSp modSp">
        <pc:chgData name="J Barker" userId="8227ee0e-fd3b-4e42-9476-b3edf034b415" providerId="ADAL" clId="{EE5E34CB-2E04-4B77-B801-89AADF573D4A}" dt="2020-11-13T12:43:25.610" v="1156" actId="1076"/>
        <pc:sldMkLst>
          <pc:docMk/>
          <pc:sldMk cId="1556374469" sldId="457"/>
        </pc:sldMkLst>
        <pc:spChg chg="mod">
          <ac:chgData name="J Barker" userId="8227ee0e-fd3b-4e42-9476-b3edf034b415" providerId="ADAL" clId="{EE5E34CB-2E04-4B77-B801-89AADF573D4A}" dt="2020-11-13T12:34:52.831" v="1052" actId="1076"/>
          <ac:spMkLst>
            <pc:docMk/>
            <pc:sldMk cId="1556374469" sldId="457"/>
            <ac:spMk id="3" creationId="{DC7FB2BA-6B96-4159-9609-042907B3A97E}"/>
          </ac:spMkLst>
        </pc:spChg>
        <pc:spChg chg="mod">
          <ac:chgData name="J Barker" userId="8227ee0e-fd3b-4e42-9476-b3edf034b415" providerId="ADAL" clId="{EE5E34CB-2E04-4B77-B801-89AADF573D4A}" dt="2020-11-13T12:43:25.610" v="1156" actId="1076"/>
          <ac:spMkLst>
            <pc:docMk/>
            <pc:sldMk cId="1556374469" sldId="457"/>
            <ac:spMk id="5" creationId="{8A85D0F7-7F05-42FD-B5C3-9A579DAE8718}"/>
          </ac:spMkLst>
        </pc:spChg>
        <pc:spChg chg="del mod">
          <ac:chgData name="J Barker" userId="8227ee0e-fd3b-4e42-9476-b3edf034b415" providerId="ADAL" clId="{EE5E34CB-2E04-4B77-B801-89AADF573D4A}" dt="2020-11-13T12:34:17.193" v="1038" actId="478"/>
          <ac:spMkLst>
            <pc:docMk/>
            <pc:sldMk cId="1556374469" sldId="457"/>
            <ac:spMk id="8" creationId="{DF1F08A7-AD02-4C88-96A4-F8FD54C82EB6}"/>
          </ac:spMkLst>
        </pc:spChg>
        <pc:spChg chg="mod">
          <ac:chgData name="J Barker" userId="8227ee0e-fd3b-4e42-9476-b3edf034b415" providerId="ADAL" clId="{EE5E34CB-2E04-4B77-B801-89AADF573D4A}" dt="2020-11-13T12:35:20.266" v="1055" actId="1076"/>
          <ac:spMkLst>
            <pc:docMk/>
            <pc:sldMk cId="1556374469" sldId="457"/>
            <ac:spMk id="9" creationId="{0F271084-F079-4568-A3A5-519E2F168990}"/>
          </ac:spMkLst>
        </pc:spChg>
        <pc:spChg chg="mod">
          <ac:chgData name="J Barker" userId="8227ee0e-fd3b-4e42-9476-b3edf034b415" providerId="ADAL" clId="{EE5E34CB-2E04-4B77-B801-89AADF573D4A}" dt="2020-11-13T12:35:06.698" v="1053" actId="1076"/>
          <ac:spMkLst>
            <pc:docMk/>
            <pc:sldMk cId="1556374469" sldId="457"/>
            <ac:spMk id="10" creationId="{6D02641B-815A-4F20-9B8F-926619BCB03E}"/>
          </ac:spMkLst>
        </pc:spChg>
        <pc:spChg chg="add mod">
          <ac:chgData name="J Barker" userId="8227ee0e-fd3b-4e42-9476-b3edf034b415" providerId="ADAL" clId="{EE5E34CB-2E04-4B77-B801-89AADF573D4A}" dt="2020-11-13T12:35:06.698" v="1053" actId="1076"/>
          <ac:spMkLst>
            <pc:docMk/>
            <pc:sldMk cId="1556374469" sldId="457"/>
            <ac:spMk id="11" creationId="{37C95847-CFE4-4FB8-ACBB-BE0FEDB3D522}"/>
          </ac:spMkLst>
        </pc:spChg>
        <pc:spChg chg="mod">
          <ac:chgData name="J Barker" userId="8227ee0e-fd3b-4e42-9476-b3edf034b415" providerId="ADAL" clId="{EE5E34CB-2E04-4B77-B801-89AADF573D4A}" dt="2020-11-13T12:35:14.488" v="1054" actId="1076"/>
          <ac:spMkLst>
            <pc:docMk/>
            <pc:sldMk cId="1556374469" sldId="457"/>
            <ac:spMk id="13" creationId="{5C346EE9-0D07-4812-B4E8-1273A3ADFF11}"/>
          </ac:spMkLst>
        </pc:spChg>
        <pc:spChg chg="add mod">
          <ac:chgData name="J Barker" userId="8227ee0e-fd3b-4e42-9476-b3edf034b415" providerId="ADAL" clId="{EE5E34CB-2E04-4B77-B801-89AADF573D4A}" dt="2020-11-13T12:35:06.698" v="1053" actId="1076"/>
          <ac:spMkLst>
            <pc:docMk/>
            <pc:sldMk cId="1556374469" sldId="457"/>
            <ac:spMk id="15" creationId="{AD0611F2-AFF9-4115-AB44-94FED7964041}"/>
          </ac:spMkLst>
        </pc:spChg>
        <pc:spChg chg="add mod">
          <ac:chgData name="J Barker" userId="8227ee0e-fd3b-4e42-9476-b3edf034b415" providerId="ADAL" clId="{EE5E34CB-2E04-4B77-B801-89AADF573D4A}" dt="2020-11-13T12:35:46.253" v="1058" actId="1076"/>
          <ac:spMkLst>
            <pc:docMk/>
            <pc:sldMk cId="1556374469" sldId="457"/>
            <ac:spMk id="16" creationId="{02EC717E-CBB5-46D9-ACD4-99F80B3D8BA5}"/>
          </ac:spMkLst>
        </pc:spChg>
        <pc:spChg chg="add mod">
          <ac:chgData name="J Barker" userId="8227ee0e-fd3b-4e42-9476-b3edf034b415" providerId="ADAL" clId="{EE5E34CB-2E04-4B77-B801-89AADF573D4A}" dt="2020-11-13T12:32:41.510" v="952" actId="14100"/>
          <ac:spMkLst>
            <pc:docMk/>
            <pc:sldMk cId="1556374469" sldId="457"/>
            <ac:spMk id="17" creationId="{DF3A2A2D-6FF6-43D2-81A9-58C8F3530F9F}"/>
          </ac:spMkLst>
        </pc:spChg>
        <pc:picChg chg="mod">
          <ac:chgData name="J Barker" userId="8227ee0e-fd3b-4e42-9476-b3edf034b415" providerId="ADAL" clId="{EE5E34CB-2E04-4B77-B801-89AADF573D4A}" dt="2020-11-13T12:34:28.306" v="1040" actId="1076"/>
          <ac:picMkLst>
            <pc:docMk/>
            <pc:sldMk cId="1556374469" sldId="457"/>
            <ac:picMk id="4" creationId="{C0297E12-A122-4C69-8FA1-80304476DFD0}"/>
          </ac:picMkLst>
        </pc:picChg>
        <pc:cxnChg chg="mod">
          <ac:chgData name="J Barker" userId="8227ee0e-fd3b-4e42-9476-b3edf034b415" providerId="ADAL" clId="{EE5E34CB-2E04-4B77-B801-89AADF573D4A}" dt="2020-11-13T12:34:35.988" v="1043" actId="1076"/>
          <ac:cxnSpMkLst>
            <pc:docMk/>
            <pc:sldMk cId="1556374469" sldId="457"/>
            <ac:cxnSpMk id="2" creationId="{8DA63F93-15E5-49D1-9B63-9C22A07B25EB}"/>
          </ac:cxnSpMkLst>
        </pc:cxnChg>
        <pc:cxnChg chg="mod">
          <ac:chgData name="J Barker" userId="8227ee0e-fd3b-4e42-9476-b3edf034b415" providerId="ADAL" clId="{EE5E34CB-2E04-4B77-B801-89AADF573D4A}" dt="2020-11-13T12:35:31.347" v="1056" actId="14100"/>
          <ac:cxnSpMkLst>
            <pc:docMk/>
            <pc:sldMk cId="1556374469" sldId="457"/>
            <ac:cxnSpMk id="6" creationId="{1E555879-9DC2-4BBF-8499-B79F656CAD2F}"/>
          </ac:cxnSpMkLst>
        </pc:cxnChg>
        <pc:cxnChg chg="mod">
          <ac:chgData name="J Barker" userId="8227ee0e-fd3b-4e42-9476-b3edf034b415" providerId="ADAL" clId="{EE5E34CB-2E04-4B77-B801-89AADF573D4A}" dt="2020-11-13T12:35:06.698" v="1053" actId="1076"/>
          <ac:cxnSpMkLst>
            <pc:docMk/>
            <pc:sldMk cId="1556374469" sldId="457"/>
            <ac:cxnSpMk id="7" creationId="{490077A0-8236-402F-B041-FD19AA13083E}"/>
          </ac:cxnSpMkLst>
        </pc:cxnChg>
        <pc:cxnChg chg="mod">
          <ac:chgData name="J Barker" userId="8227ee0e-fd3b-4e42-9476-b3edf034b415" providerId="ADAL" clId="{EE5E34CB-2E04-4B77-B801-89AADF573D4A}" dt="2020-11-13T12:35:37.434" v="1057" actId="14100"/>
          <ac:cxnSpMkLst>
            <pc:docMk/>
            <pc:sldMk cId="1556374469" sldId="457"/>
            <ac:cxnSpMk id="14" creationId="{2A0A17AA-9A70-4B43-B5C5-490ACB9F9A74}"/>
          </ac:cxnSpMkLst>
        </pc:cxnChg>
      </pc:sldChg>
      <pc:sldChg chg="addSp modSp add">
        <pc:chgData name="J Barker" userId="8227ee0e-fd3b-4e42-9476-b3edf034b415" providerId="ADAL" clId="{EE5E34CB-2E04-4B77-B801-89AADF573D4A}" dt="2020-11-13T12:57:45.596" v="1754" actId="14100"/>
        <pc:sldMkLst>
          <pc:docMk/>
          <pc:sldMk cId="1231663546" sldId="458"/>
        </pc:sldMkLst>
        <pc:spChg chg="add mod">
          <ac:chgData name="J Barker" userId="8227ee0e-fd3b-4e42-9476-b3edf034b415" providerId="ADAL" clId="{EE5E34CB-2E04-4B77-B801-89AADF573D4A}" dt="2020-11-13T12:57:45.596" v="1754" actId="14100"/>
          <ac:spMkLst>
            <pc:docMk/>
            <pc:sldMk cId="1231663546" sldId="458"/>
            <ac:spMk id="6" creationId="{F6CB02B6-95B0-4CF3-8525-DE6BDD37EFE8}"/>
          </ac:spMkLst>
        </pc:spChg>
        <pc:picChg chg="add mod">
          <ac:chgData name="J Barker" userId="8227ee0e-fd3b-4e42-9476-b3edf034b415" providerId="ADAL" clId="{EE5E34CB-2E04-4B77-B801-89AADF573D4A}" dt="2020-11-13T12:54:03.536" v="1653" actId="14100"/>
          <ac:picMkLst>
            <pc:docMk/>
            <pc:sldMk cId="1231663546" sldId="458"/>
            <ac:picMk id="3" creationId="{DD9FCCFF-792C-4EA3-89E3-32C5613718AD}"/>
          </ac:picMkLst>
        </pc:picChg>
        <pc:picChg chg="add mod">
          <ac:chgData name="J Barker" userId="8227ee0e-fd3b-4e42-9476-b3edf034b415" providerId="ADAL" clId="{EE5E34CB-2E04-4B77-B801-89AADF573D4A}" dt="2020-11-13T12:55:39.489" v="1660" actId="1076"/>
          <ac:picMkLst>
            <pc:docMk/>
            <pc:sldMk cId="1231663546" sldId="458"/>
            <ac:picMk id="5" creationId="{CAB9D775-6AB1-4A8B-928D-23B139C288FF}"/>
          </ac:picMkLst>
        </pc:picChg>
      </pc:sldChg>
      <pc:sldChg chg="addSp modSp add modAnim">
        <pc:chgData name="J Barker" userId="8227ee0e-fd3b-4e42-9476-b3edf034b415" providerId="ADAL" clId="{EE5E34CB-2E04-4B77-B801-89AADF573D4A}" dt="2020-11-13T12:56:38.765" v="1665"/>
        <pc:sldMkLst>
          <pc:docMk/>
          <pc:sldMk cId="359962228" sldId="459"/>
        </pc:sldMkLst>
        <pc:picChg chg="add mod">
          <ac:chgData name="J Barker" userId="8227ee0e-fd3b-4e42-9476-b3edf034b415" providerId="ADAL" clId="{EE5E34CB-2E04-4B77-B801-89AADF573D4A}" dt="2020-11-13T12:56:18.216" v="1663" actId="1076"/>
          <ac:picMkLst>
            <pc:docMk/>
            <pc:sldMk cId="359962228" sldId="459"/>
            <ac:picMk id="3" creationId="{024EE462-014B-49F8-833F-8254DAA6FDE2}"/>
          </ac:picMkLst>
        </pc:picChg>
        <pc:picChg chg="add mod">
          <ac:chgData name="J Barker" userId="8227ee0e-fd3b-4e42-9476-b3edf034b415" providerId="ADAL" clId="{EE5E34CB-2E04-4B77-B801-89AADF573D4A}" dt="2020-11-13T12:56:35.463" v="1664" actId="931"/>
          <ac:picMkLst>
            <pc:docMk/>
            <pc:sldMk cId="359962228" sldId="459"/>
            <ac:picMk id="5" creationId="{AA04C940-26FF-45D8-845E-4EA84FD15AFD}"/>
          </ac:picMkLst>
        </pc:picChg>
      </pc:sldChg>
      <pc:sldChg chg="addSp delSp modSp add modAnim">
        <pc:chgData name="J Barker" userId="8227ee0e-fd3b-4e42-9476-b3edf034b415" providerId="ADAL" clId="{EE5E34CB-2E04-4B77-B801-89AADF573D4A}" dt="2020-11-13T12:59:49.113" v="1766"/>
        <pc:sldMkLst>
          <pc:docMk/>
          <pc:sldMk cId="562096240" sldId="460"/>
        </pc:sldMkLst>
        <pc:picChg chg="add mod">
          <ac:chgData name="J Barker" userId="8227ee0e-fd3b-4e42-9476-b3edf034b415" providerId="ADAL" clId="{EE5E34CB-2E04-4B77-B801-89AADF573D4A}" dt="2020-11-13T12:58:17.927" v="1756" actId="1076"/>
          <ac:picMkLst>
            <pc:docMk/>
            <pc:sldMk cId="562096240" sldId="460"/>
            <ac:picMk id="3" creationId="{1369363B-1A34-48A7-8F5B-45155DC3D35E}"/>
          </ac:picMkLst>
        </pc:picChg>
        <pc:picChg chg="add mod">
          <ac:chgData name="J Barker" userId="8227ee0e-fd3b-4e42-9476-b3edf034b415" providerId="ADAL" clId="{EE5E34CB-2E04-4B77-B801-89AADF573D4A}" dt="2020-11-13T12:58:39.243" v="1758" actId="1076"/>
          <ac:picMkLst>
            <pc:docMk/>
            <pc:sldMk cId="562096240" sldId="460"/>
            <ac:picMk id="5" creationId="{DE854A57-34D6-411A-8529-485F22F95D67}"/>
          </ac:picMkLst>
        </pc:picChg>
        <pc:picChg chg="add mod">
          <ac:chgData name="J Barker" userId="8227ee0e-fd3b-4e42-9476-b3edf034b415" providerId="ADAL" clId="{EE5E34CB-2E04-4B77-B801-89AADF573D4A}" dt="2020-11-13T12:59:09.325" v="1762" actId="14100"/>
          <ac:picMkLst>
            <pc:docMk/>
            <pc:sldMk cId="562096240" sldId="460"/>
            <ac:picMk id="7" creationId="{29F200F5-8F98-4374-95C4-1AF56F1D2D18}"/>
          </ac:picMkLst>
        </pc:picChg>
        <pc:picChg chg="add del mod">
          <ac:chgData name="J Barker" userId="8227ee0e-fd3b-4e42-9476-b3edf034b415" providerId="ADAL" clId="{EE5E34CB-2E04-4B77-B801-89AADF573D4A}" dt="2020-11-13T12:59:49.113" v="1766"/>
          <ac:picMkLst>
            <pc:docMk/>
            <pc:sldMk cId="562096240" sldId="460"/>
            <ac:picMk id="9" creationId="{BB6F94D3-B052-4A13-93A9-8F1C6FAE1F52}"/>
          </ac:picMkLst>
        </pc:picChg>
      </pc:sldChg>
      <pc:sldChg chg="addSp modSp add modAnim">
        <pc:chgData name="J Barker" userId="8227ee0e-fd3b-4e42-9476-b3edf034b415" providerId="ADAL" clId="{EE5E34CB-2E04-4B77-B801-89AADF573D4A}" dt="2020-11-13T13:03:33.454" v="1784"/>
        <pc:sldMkLst>
          <pc:docMk/>
          <pc:sldMk cId="3643325472" sldId="461"/>
        </pc:sldMkLst>
        <pc:picChg chg="add mod">
          <ac:chgData name="J Barker" userId="8227ee0e-fd3b-4e42-9476-b3edf034b415" providerId="ADAL" clId="{EE5E34CB-2E04-4B77-B801-89AADF573D4A}" dt="2020-11-13T12:59:53.939" v="1768" actId="1076"/>
          <ac:picMkLst>
            <pc:docMk/>
            <pc:sldMk cId="3643325472" sldId="461"/>
            <ac:picMk id="2" creationId="{EEA15807-8343-41A4-8899-F84840ABE930}"/>
          </ac:picMkLst>
        </pc:picChg>
        <pc:picChg chg="add mod">
          <ac:chgData name="J Barker" userId="8227ee0e-fd3b-4e42-9476-b3edf034b415" providerId="ADAL" clId="{EE5E34CB-2E04-4B77-B801-89AADF573D4A}" dt="2020-11-13T13:00:15.349" v="1771" actId="14100"/>
          <ac:picMkLst>
            <pc:docMk/>
            <pc:sldMk cId="3643325472" sldId="461"/>
            <ac:picMk id="4" creationId="{C6402ECD-C131-485C-A1F5-9AD7C0010229}"/>
          </ac:picMkLst>
        </pc:picChg>
        <pc:picChg chg="add mod">
          <ac:chgData name="J Barker" userId="8227ee0e-fd3b-4e42-9476-b3edf034b415" providerId="ADAL" clId="{EE5E34CB-2E04-4B77-B801-89AADF573D4A}" dt="2020-11-13T13:03:16.904" v="1780" actId="14100"/>
          <ac:picMkLst>
            <pc:docMk/>
            <pc:sldMk cId="3643325472" sldId="461"/>
            <ac:picMk id="6" creationId="{FB60C3A6-8077-4A9E-971C-D6D9A7CCCD73}"/>
          </ac:picMkLst>
        </pc:picChg>
        <pc:picChg chg="add mod ord">
          <ac:chgData name="J Barker" userId="8227ee0e-fd3b-4e42-9476-b3edf034b415" providerId="ADAL" clId="{EE5E34CB-2E04-4B77-B801-89AADF573D4A}" dt="2020-11-13T13:03:28.161" v="1783" actId="1076"/>
          <ac:picMkLst>
            <pc:docMk/>
            <pc:sldMk cId="3643325472" sldId="461"/>
            <ac:picMk id="8" creationId="{D87A64D3-F5B3-44DF-97C7-44D42BD3C361}"/>
          </ac:picMkLst>
        </pc:picChg>
      </pc:sldChg>
      <pc:sldChg chg="addSp modSp add modAnim">
        <pc:chgData name="J Barker" userId="8227ee0e-fd3b-4e42-9476-b3edf034b415" providerId="ADAL" clId="{EE5E34CB-2E04-4B77-B801-89AADF573D4A}" dt="2020-11-13T13:14:14.370" v="1820"/>
        <pc:sldMkLst>
          <pc:docMk/>
          <pc:sldMk cId="4233446308" sldId="462"/>
        </pc:sldMkLst>
        <pc:picChg chg="add mod">
          <ac:chgData name="J Barker" userId="8227ee0e-fd3b-4e42-9476-b3edf034b415" providerId="ADAL" clId="{EE5E34CB-2E04-4B77-B801-89AADF573D4A}" dt="2020-11-13T13:05:08.484" v="1796" actId="14100"/>
          <ac:picMkLst>
            <pc:docMk/>
            <pc:sldMk cId="4233446308" sldId="462"/>
            <ac:picMk id="3" creationId="{4F4EB0CA-594F-4FC2-8B1D-57E42F2A3B2E}"/>
          </ac:picMkLst>
        </pc:picChg>
        <pc:picChg chg="add mod">
          <ac:chgData name="J Barker" userId="8227ee0e-fd3b-4e42-9476-b3edf034b415" providerId="ADAL" clId="{EE5E34CB-2E04-4B77-B801-89AADF573D4A}" dt="2020-11-13T13:05:04.108" v="1795" actId="1076"/>
          <ac:picMkLst>
            <pc:docMk/>
            <pc:sldMk cId="4233446308" sldId="462"/>
            <ac:picMk id="5" creationId="{17999A0F-7DA8-42A3-9446-EE8C611D7C76}"/>
          </ac:picMkLst>
        </pc:picChg>
        <pc:picChg chg="add mod">
          <ac:chgData name="J Barker" userId="8227ee0e-fd3b-4e42-9476-b3edf034b415" providerId="ADAL" clId="{EE5E34CB-2E04-4B77-B801-89AADF573D4A}" dt="2020-11-13T13:05:34.152" v="1798" actId="1076"/>
          <ac:picMkLst>
            <pc:docMk/>
            <pc:sldMk cId="4233446308" sldId="462"/>
            <ac:picMk id="7" creationId="{00773581-80B2-4FC9-9022-26F02041E952}"/>
          </ac:picMkLst>
        </pc:picChg>
      </pc:sldChg>
      <pc:sldChg chg="addSp delSp modSp add modAnim">
        <pc:chgData name="J Barker" userId="8227ee0e-fd3b-4e42-9476-b3edf034b415" providerId="ADAL" clId="{EE5E34CB-2E04-4B77-B801-89AADF573D4A}" dt="2020-11-13T13:14:11.851" v="1819"/>
        <pc:sldMkLst>
          <pc:docMk/>
          <pc:sldMk cId="4111212498" sldId="463"/>
        </pc:sldMkLst>
        <pc:picChg chg="add mod">
          <ac:chgData name="J Barker" userId="8227ee0e-fd3b-4e42-9476-b3edf034b415" providerId="ADAL" clId="{EE5E34CB-2E04-4B77-B801-89AADF573D4A}" dt="2020-11-13T13:12:58.265" v="1806" actId="14100"/>
          <ac:picMkLst>
            <pc:docMk/>
            <pc:sldMk cId="4111212498" sldId="463"/>
            <ac:picMk id="3" creationId="{DBF0CD13-C05C-485D-BE21-70ED53B03663}"/>
          </ac:picMkLst>
        </pc:picChg>
        <pc:picChg chg="add del mod">
          <ac:chgData name="J Barker" userId="8227ee0e-fd3b-4e42-9476-b3edf034b415" providerId="ADAL" clId="{EE5E34CB-2E04-4B77-B801-89AADF573D4A}" dt="2020-11-13T13:06:39.207" v="1803" actId="478"/>
          <ac:picMkLst>
            <pc:docMk/>
            <pc:sldMk cId="4111212498" sldId="463"/>
            <ac:picMk id="5" creationId="{5922364F-9E23-4DEB-A976-FE5CA423F9AC}"/>
          </ac:picMkLst>
        </pc:picChg>
        <pc:picChg chg="add mod">
          <ac:chgData name="J Barker" userId="8227ee0e-fd3b-4e42-9476-b3edf034b415" providerId="ADAL" clId="{EE5E34CB-2E04-4B77-B801-89AADF573D4A}" dt="2020-11-13T13:12:50.249" v="1805" actId="1076"/>
          <ac:picMkLst>
            <pc:docMk/>
            <pc:sldMk cId="4111212498" sldId="463"/>
            <ac:picMk id="7" creationId="{C66B8806-8B4D-4E4D-BD05-67FC4BAB4F96}"/>
          </ac:picMkLst>
        </pc:picChg>
      </pc:sldChg>
      <pc:sldChg chg="addSp modSp add modAnim">
        <pc:chgData name="J Barker" userId="8227ee0e-fd3b-4e42-9476-b3edf034b415" providerId="ADAL" clId="{EE5E34CB-2E04-4B77-B801-89AADF573D4A}" dt="2020-11-13T13:14:09.050" v="1818"/>
        <pc:sldMkLst>
          <pc:docMk/>
          <pc:sldMk cId="1213785601" sldId="464"/>
        </pc:sldMkLst>
        <pc:picChg chg="add mod">
          <ac:chgData name="J Barker" userId="8227ee0e-fd3b-4e42-9476-b3edf034b415" providerId="ADAL" clId="{EE5E34CB-2E04-4B77-B801-89AADF573D4A}" dt="2020-11-13T13:13:58.994" v="1814" actId="14100"/>
          <ac:picMkLst>
            <pc:docMk/>
            <pc:sldMk cId="1213785601" sldId="464"/>
            <ac:picMk id="3" creationId="{BCE5A911-EB51-49BF-95CB-C50F0A05F9BB}"/>
          </ac:picMkLst>
        </pc:picChg>
        <pc:picChg chg="add mod">
          <ac:chgData name="J Barker" userId="8227ee0e-fd3b-4e42-9476-b3edf034b415" providerId="ADAL" clId="{EE5E34CB-2E04-4B77-B801-89AADF573D4A}" dt="2020-11-13T13:14:06.325" v="1817" actId="1076"/>
          <ac:picMkLst>
            <pc:docMk/>
            <pc:sldMk cId="1213785601" sldId="464"/>
            <ac:picMk id="5" creationId="{A1E2B120-F0BF-4E69-A8E0-60CBBC4C68FC}"/>
          </ac:picMkLst>
        </pc:picChg>
      </pc:sldChg>
      <pc:sldChg chg="add del modTransition">
        <pc:chgData name="J Barker" userId="8227ee0e-fd3b-4e42-9476-b3edf034b415" providerId="ADAL" clId="{EE5E34CB-2E04-4B77-B801-89AADF573D4A}" dt="2020-11-13T13:14:47.907" v="1824"/>
        <pc:sldMkLst>
          <pc:docMk/>
          <pc:sldMk cId="1944563715" sldId="465"/>
        </pc:sldMkLst>
      </pc:sldChg>
      <pc:sldChg chg="add">
        <pc:chgData name="J Barker" userId="8227ee0e-fd3b-4e42-9476-b3edf034b415" providerId="ADAL" clId="{EE5E34CB-2E04-4B77-B801-89AADF573D4A}" dt="2020-11-13T13:14:47.935" v="1825"/>
        <pc:sldMkLst>
          <pc:docMk/>
          <pc:sldMk cId="2090537631" sldId="465"/>
        </pc:sldMkLst>
      </pc:sldChg>
      <pc:sldChg chg="add del modTransition">
        <pc:chgData name="J Barker" userId="8227ee0e-fd3b-4e42-9476-b3edf034b415" providerId="ADAL" clId="{EE5E34CB-2E04-4B77-B801-89AADF573D4A}" dt="2020-11-13T13:14:47.907" v="1824"/>
        <pc:sldMkLst>
          <pc:docMk/>
          <pc:sldMk cId="2230440529" sldId="466"/>
        </pc:sldMkLst>
      </pc:sldChg>
      <pc:sldChg chg="add">
        <pc:chgData name="J Barker" userId="8227ee0e-fd3b-4e42-9476-b3edf034b415" providerId="ADAL" clId="{EE5E34CB-2E04-4B77-B801-89AADF573D4A}" dt="2020-11-13T13:14:47.935" v="1825"/>
        <pc:sldMkLst>
          <pc:docMk/>
          <pc:sldMk cId="3826134992" sldId="466"/>
        </pc:sldMkLst>
      </pc:sldChg>
      <pc:sldMasterChg chg="del delSldLayout">
        <pc:chgData name="J Barker" userId="8227ee0e-fd3b-4e42-9476-b3edf034b415" providerId="ADAL" clId="{EE5E34CB-2E04-4B77-B801-89AADF573D4A}" dt="2020-11-13T13:18:39.338" v="1846" actId="2696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EE5E34CB-2E04-4B77-B801-89AADF573D4A}" dt="2020-11-13T13:18:39.300" v="1835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EE5E34CB-2E04-4B77-B801-89AADF573D4A}" dt="2020-11-13T13:18:39.301" v="1836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EE5E34CB-2E04-4B77-B801-89AADF573D4A}" dt="2020-11-13T13:18:39.302" v="1837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EE5E34CB-2E04-4B77-B801-89AADF573D4A}" dt="2020-11-13T13:18:39.303" v="1838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EE5E34CB-2E04-4B77-B801-89AADF573D4A}" dt="2020-11-13T13:18:39.304" v="1839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EE5E34CB-2E04-4B77-B801-89AADF573D4A}" dt="2020-11-13T13:18:39.305" v="1840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EE5E34CB-2E04-4B77-B801-89AADF573D4A}" dt="2020-11-13T13:18:39.306" v="1841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EE5E34CB-2E04-4B77-B801-89AADF573D4A}" dt="2020-11-13T13:18:39.308" v="1842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EE5E34CB-2E04-4B77-B801-89AADF573D4A}" dt="2020-11-13T13:18:39.309" v="1843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EE5E34CB-2E04-4B77-B801-89AADF573D4A}" dt="2020-11-13T13:18:39.311" v="1844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EE5E34CB-2E04-4B77-B801-89AADF573D4A}" dt="2020-11-13T13:18:39.313" v="1845" actId="2696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F05B-8790-4C0B-AE61-B06343994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159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C1BCC-4970-4088-BAEA-CC0D5B1FD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13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27D5-D08A-41AD-AF42-8D6131261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107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0F589-4768-4DF8-A389-6B48CAECD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591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F6532-F4F2-4008-8D75-97A7E70F3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1981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C4997-392A-4B34-84EC-EDC2A245C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03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E5202-C597-438C-8F09-6F45D5F3A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50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77700-5F3F-4001-B80C-A47BD3416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449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AECA7-E2AB-4526-9D37-5965351F1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05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AA9A5DA-D3CF-4B80-AA6C-DC04A7104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D534EB4A-F7B7-48EB-9AEA-3CE9A46D7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19DF424-5232-4E07-A9B2-E4796524C0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8Ie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8877DF8-5170-4354-B6E4-49B08159FE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Drag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D5FC47-E9DF-4ACE-9FC1-FDD69C417A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4837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8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549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33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2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00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3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7365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463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36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F81C-DEC3-4198-908C-2A05B045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68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1DBFB-7AC2-4AF5-AE67-432715AB8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7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3E1B87BE-C2C9-456C-8A18-035F192E6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DD4010A-B1B4-4792-98E3-2D8E27A00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590C2FB-DC34-4EDA-BD5B-D8F3F139E6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88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background">
            <a:extLst>
              <a:ext uri="{FF2B5EF4-FFF2-40B4-BE49-F238E27FC236}">
                <a16:creationId xmlns:a16="http://schemas.microsoft.com/office/drawing/2014/main" id="{2009D784-7420-2C49-9B70-E8952A5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D10E6338-0A84-C549-9C4C-0EB276B8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9" y="4991100"/>
            <a:ext cx="6556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7B6926D-C998-0B4E-AEF5-3E4F02F77612}" type="slidenum">
              <a:rPr lang="en-GB" altLang="en-US" sz="750" smtClean="0">
                <a:solidFill>
                  <a:srgbClr val="5B0091"/>
                </a:solidFill>
                <a:latin typeface="Arial" charset="0"/>
                <a:ea typeface="Arial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750">
                <a:solidFill>
                  <a:srgbClr val="5B0091"/>
                </a:solidFill>
                <a:latin typeface="Arial" charset="0"/>
                <a:ea typeface="Arial" charset="0"/>
              </a:rPr>
              <a:t> of 45</a:t>
            </a:r>
          </a:p>
        </p:txBody>
      </p:sp>
      <p:pic>
        <p:nvPicPr>
          <p:cNvPr id="13316" name="Picture 4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4779B-8904-884D-B24A-E28DC9BD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AAEACE-4561-4C47-8E26-EE4A4B2E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812BF970-24A9-0C4C-8FC2-E7534A73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9" y="4991100"/>
            <a:ext cx="11865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750">
                <a:solidFill>
                  <a:srgbClr val="5B0091"/>
                </a:solidFill>
              </a:rPr>
              <a:t>© Boardworks Ltd 2008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592474B3-FA15-A94F-A872-3CA4DC9B4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4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B7156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3EC01EA8-4327-48C4-B15C-F2A00D390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0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highamspark.fireflycloud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ctiveteachonline.com/default/player/video/id/350384/external/0" TargetMode="Externa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3.png"/><Relationship Id="rId4" Type="http://schemas.openxmlformats.org/officeDocument/2006/relationships/hyperlink" Target="https://www.activeteachonline.com/vie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twig-world.com/film/streamlined-dolphins-vs-people-1501/" TargetMode="Externa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twig-world.com/film/aerodynamics-in-cycling-1502/" TargetMode="Externa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8C8B7-1D54-E54B-9350-1DCF7E976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020"/>
            <a:ext cx="9204892" cy="522648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13/11/2020</a:t>
            </a:fld>
            <a:endParaRPr lang="en-US" sz="3000" u="sng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11015" y="548349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 u="sng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GB" sz="11500" u="sng" kern="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11500" u="sng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Drag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10286678-0B53-5D4B-8A88-D4C99212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081624"/>
            <a:ext cx="2538413" cy="1600200"/>
          </a:xfrm>
          <a:prstGeom prst="cloudCallout">
            <a:avLst>
              <a:gd name="adj1" fmla="val -59472"/>
              <a:gd name="adj2" fmla="val 69047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happening in this photo?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664" y="4681824"/>
            <a:ext cx="1470713" cy="4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B39CB47B-BCCF-4593-B120-1329F2A2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750" y="1068099"/>
            <a:ext cx="2046578" cy="1574618"/>
          </a:xfrm>
          <a:prstGeom prst="cloudCallout">
            <a:avLst>
              <a:gd name="adj1" fmla="val 51588"/>
              <a:gd name="adj2" fmla="val 76042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What causes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drag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2785" y="80914"/>
            <a:ext cx="86383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friction between the object and the fluid (sometimes called skin friction). This can cause the moving object to heat up.</a:t>
            </a:r>
          </a:p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lvl="0" indent="-51435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romanLcParenR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collisions between the object and </a:t>
            </a:r>
            <a:r>
              <a:rPr lang="en-GB" altLang="en-US" dirty="0">
                <a:solidFill>
                  <a:srgbClr val="000000"/>
                </a:solidFill>
                <a:latin typeface="Arial"/>
              </a:rPr>
              <a:t>air or water particles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 pushes the fluid out of the way.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ED9BE-65CC-4F8E-A732-793431367724}"/>
              </a:ext>
            </a:extLst>
          </p:cNvPr>
          <p:cNvSpPr/>
          <p:nvPr/>
        </p:nvSpPr>
        <p:spPr>
          <a:xfrm>
            <a:off x="594184" y="758022"/>
            <a:ext cx="8355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008000"/>
                </a:solidFill>
              </a:rPr>
              <a:t>Reduced by having a smooth surface </a:t>
            </a:r>
            <a:r>
              <a:rPr lang="en-GB" altLang="en-US" sz="2800" b="1" dirty="0" err="1">
                <a:solidFill>
                  <a:srgbClr val="008000"/>
                </a:solidFill>
              </a:rPr>
              <a:t>eg</a:t>
            </a:r>
            <a:r>
              <a:rPr lang="en-GB" altLang="en-US" sz="2800" b="1" dirty="0">
                <a:solidFill>
                  <a:srgbClr val="008000"/>
                </a:solidFill>
              </a:rPr>
              <a:t> a smooth cycle helmet.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603A3-64F1-44D7-92A3-3E110006CBD4}"/>
              </a:ext>
            </a:extLst>
          </p:cNvPr>
          <p:cNvSpPr/>
          <p:nvPr/>
        </p:nvSpPr>
        <p:spPr>
          <a:xfrm>
            <a:off x="653178" y="2322014"/>
            <a:ext cx="8355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008000"/>
                </a:solidFill>
              </a:rPr>
              <a:t>Reduced by keeping the area that faces the oncoming fluid as small as possible and having a </a:t>
            </a:r>
            <a:r>
              <a:rPr lang="en-GB" altLang="en-US" sz="2800" b="1" u="sng" dirty="0">
                <a:solidFill>
                  <a:srgbClr val="008000"/>
                </a:solidFill>
              </a:rPr>
              <a:t>streamlined</a:t>
            </a:r>
            <a:r>
              <a:rPr lang="en-GB" altLang="en-US" sz="2800" b="1" dirty="0">
                <a:solidFill>
                  <a:srgbClr val="008000"/>
                </a:solidFill>
              </a:rPr>
              <a:t> shape so the fluid can sweep round it.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418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E46E3-1167-43C6-B5D5-09A5812A1F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3" y="0"/>
            <a:ext cx="4103827" cy="453581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5457AA4-C269-48AA-B066-C852B6C7B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7815" cy="62910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430A262-6FDF-45BA-87E5-E73B35497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966"/>
            <a:ext cx="5040173" cy="14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stest car in the world top speed">
            <a:extLst>
              <a:ext uri="{FF2B5EF4-FFF2-40B4-BE49-F238E27FC236}">
                <a16:creationId xmlns:a16="http://schemas.microsoft.com/office/drawing/2014/main" id="{158C9109-4323-CE40-B5E8-2E075DD2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5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EA70802C-1265-4F4C-A40E-FF50E91C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830" y="0"/>
            <a:ext cx="3084898" cy="1832655"/>
          </a:xfrm>
          <a:prstGeom prst="cloudCallout">
            <a:avLst>
              <a:gd name="adj1" fmla="val 23420"/>
              <a:gd name="adj2" fmla="val 8311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Why do cars have a top speed?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AF4B7A90-31D9-4388-A963-80752045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914" y="2470252"/>
            <a:ext cx="4099216" cy="2381847"/>
          </a:xfrm>
          <a:prstGeom prst="cloudCallout">
            <a:avLst>
              <a:gd name="adj1" fmla="val -49893"/>
              <a:gd name="adj2" fmla="val 5755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What happens to the size of the drag forces the faster you go?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97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rrow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3FA46C5-C322-42BA-93EF-B957080D7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02722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D99B27C-FFAF-4BAB-88C2-57D831E324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212" y="4618004"/>
            <a:ext cx="2842788" cy="525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1B2C1-0CA7-4F5A-8A14-B1D79060EE4A}"/>
              </a:ext>
            </a:extLst>
          </p:cNvPr>
          <p:cNvSpPr txBox="1"/>
          <p:nvPr/>
        </p:nvSpPr>
        <p:spPr>
          <a:xfrm>
            <a:off x="4673364" y="4843418"/>
            <a:ext cx="1627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watch at home: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B8D2A-92D9-4210-A2DE-F2187A5DA4BD}"/>
              </a:ext>
            </a:extLst>
          </p:cNvPr>
          <p:cNvSpPr txBox="1"/>
          <p:nvPr/>
        </p:nvSpPr>
        <p:spPr>
          <a:xfrm>
            <a:off x="0" y="4748169"/>
            <a:ext cx="4202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(Reminder of 7Ke Balanced &amp; Unbalanced forces)</a:t>
            </a:r>
          </a:p>
        </p:txBody>
      </p:sp>
    </p:spTree>
    <p:extLst>
      <p:ext uri="{BB962C8B-B14F-4D97-AF65-F5344CB8AC3E}">
        <p14:creationId xmlns:p14="http://schemas.microsoft.com/office/powerpoint/2010/main" val="323622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3148" y="772065"/>
            <a:ext cx="8360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A vehicle travelling at a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constant speed 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has ________ forces acting on it. The forwards engine force is _____ to the backwards drag force(s).</a:t>
            </a:r>
          </a:p>
        </p:txBody>
      </p:sp>
      <p:sp>
        <p:nvSpPr>
          <p:cNvPr id="6" name="AutoShape 33">
            <a:extLst>
              <a:ext uri="{FF2B5EF4-FFF2-40B4-BE49-F238E27FC236}">
                <a16:creationId xmlns:a16="http://schemas.microsoft.com/office/drawing/2014/main" id="{D1845E19-94C2-EF43-8BD1-01300809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792" y="2301057"/>
            <a:ext cx="3132667" cy="541386"/>
          </a:xfrm>
          <a:prstGeom prst="roundRect">
            <a:avLst>
              <a:gd name="adj" fmla="val 17665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Copy and complete.</a:t>
            </a:r>
            <a:endParaRPr lang="en-GB" altLang="en-US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161C63-2806-134B-969F-436BDDC5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48" y="1202952"/>
            <a:ext cx="2326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9242"/>
                </a:solidFill>
                <a:latin typeface="Arial"/>
                <a:cs typeface="Arial"/>
              </a:rPr>
              <a:t>balanced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C8485FA-A52C-AD42-8D48-3BB07B91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283" y="1633839"/>
            <a:ext cx="1224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9242"/>
                </a:solidFill>
                <a:latin typeface="Arial"/>
                <a:cs typeface="Arial"/>
              </a:rPr>
              <a:t>equal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F294A75-6D21-4030-BE49-F6971425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48" y="124825"/>
            <a:ext cx="8980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The faster an object is moving, the _______ the drag.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F7EA57B-EA2C-4A19-AC4D-BE73C417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116" y="124825"/>
            <a:ext cx="16090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9242"/>
                </a:solidFill>
                <a:latin typeface="Arial"/>
                <a:cs typeface="Arial"/>
              </a:rPr>
              <a:t>greater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3B0F91E6-0429-493F-8578-D58BDB69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37" y="2301057"/>
            <a:ext cx="4174020" cy="2642732"/>
          </a:xfrm>
          <a:prstGeom prst="cloudCallout">
            <a:avLst>
              <a:gd name="adj1" fmla="val -60972"/>
              <a:gd name="adj2" fmla="val 524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Why might a driver ask you to close the car windows when driving fast?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ADBB906-D860-4D1A-A7B1-E1433C95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479" y="2842442"/>
            <a:ext cx="4091519" cy="23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46214" y="196332"/>
            <a:ext cx="8360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lower the drag on a vehicle the _______ the engine force needed to travel at a certain speed and so ____ fuel is needed.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44E4C5E-7941-4DE2-9948-F247C7C4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116" y="163060"/>
            <a:ext cx="1632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smaller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E304B0E-1D38-4CA3-A344-EFA243D2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74" y="1058107"/>
            <a:ext cx="1627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24F5AA-4DAC-4717-8F7C-B46288D604D3}"/>
              </a:ext>
            </a:extLst>
          </p:cNvPr>
          <p:cNvCxnSpPr>
            <a:cxnSpLocks/>
          </p:cNvCxnSpPr>
          <p:nvPr/>
        </p:nvCxnSpPr>
        <p:spPr>
          <a:xfrm flipV="1">
            <a:off x="7082979" y="3561542"/>
            <a:ext cx="155448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32FAE6-E845-483E-B082-6693C606B4B7}"/>
              </a:ext>
            </a:extLst>
          </p:cNvPr>
          <p:cNvSpPr txBox="1"/>
          <p:nvPr/>
        </p:nvSpPr>
        <p:spPr>
          <a:xfrm>
            <a:off x="7059470" y="2705402"/>
            <a:ext cx="189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Force from engine</a:t>
            </a:r>
          </a:p>
        </p:txBody>
      </p:sp>
      <p:pic>
        <p:nvPicPr>
          <p:cNvPr id="15" name="Graphic 14" descr="Cruise ship">
            <a:extLst>
              <a:ext uri="{FF2B5EF4-FFF2-40B4-BE49-F238E27FC236}">
                <a16:creationId xmlns:a16="http://schemas.microsoft.com/office/drawing/2014/main" id="{4130AB63-55EB-456E-96B8-3A6B4F02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2723975"/>
            <a:ext cx="1422548" cy="1422548"/>
          </a:xfrm>
          <a:prstGeom prst="rect">
            <a:avLst/>
          </a:prstGeom>
        </p:spPr>
      </p:pic>
      <p:sp>
        <p:nvSpPr>
          <p:cNvPr id="16" name="AutoShape 33">
            <a:extLst>
              <a:ext uri="{FF2B5EF4-FFF2-40B4-BE49-F238E27FC236}">
                <a16:creationId xmlns:a16="http://schemas.microsoft.com/office/drawing/2014/main" id="{8955D2F3-C5B8-4F95-A88E-1C4E8095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14" y="1733551"/>
            <a:ext cx="8616786" cy="838200"/>
          </a:xfrm>
          <a:prstGeom prst="roundRect">
            <a:avLst>
              <a:gd name="adj" fmla="val 403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Wingdings" panose="05000000000000000000" pitchFamily="2" charset="2"/>
              </a:rPr>
              <a:t>In the back of your book, sketch how the speed of this boat will change if engine force is kept at a maximum.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D0AA3B-2933-4C99-9F62-711BB5591792}"/>
              </a:ext>
            </a:extLst>
          </p:cNvPr>
          <p:cNvCxnSpPr>
            <a:cxnSpLocks/>
          </p:cNvCxnSpPr>
          <p:nvPr/>
        </p:nvCxnSpPr>
        <p:spPr>
          <a:xfrm flipV="1">
            <a:off x="609600" y="4400551"/>
            <a:ext cx="41148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90317-CA5A-4861-9A2B-AFF6E43E071F}"/>
              </a:ext>
            </a:extLst>
          </p:cNvPr>
          <p:cNvCxnSpPr>
            <a:cxnSpLocks/>
          </p:cNvCxnSpPr>
          <p:nvPr/>
        </p:nvCxnSpPr>
        <p:spPr>
          <a:xfrm flipV="1">
            <a:off x="609600" y="2800350"/>
            <a:ext cx="0" cy="1600202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FD0562-77E9-4C0D-A92C-EEE9C1133C90}"/>
              </a:ext>
            </a:extLst>
          </p:cNvPr>
          <p:cNvSpPr txBox="1"/>
          <p:nvPr/>
        </p:nvSpPr>
        <p:spPr>
          <a:xfrm>
            <a:off x="4876800" y="3837082"/>
            <a:ext cx="288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(starts stationary)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74204-1AC2-48F9-8C17-3BE89B7D600A}"/>
              </a:ext>
            </a:extLst>
          </p:cNvPr>
          <p:cNvSpPr txBox="1"/>
          <p:nvPr/>
        </p:nvSpPr>
        <p:spPr>
          <a:xfrm>
            <a:off x="2350665" y="440055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2DE82-C492-4562-8755-B0025122D9FB}"/>
              </a:ext>
            </a:extLst>
          </p:cNvPr>
          <p:cNvSpPr txBox="1"/>
          <p:nvPr/>
        </p:nvSpPr>
        <p:spPr>
          <a:xfrm rot="16200000">
            <a:off x="-192169" y="3305566"/>
            <a:ext cx="114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4220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DA63F93-15E5-49D1-9B63-9C22A07B25EB}"/>
              </a:ext>
            </a:extLst>
          </p:cNvPr>
          <p:cNvCxnSpPr>
            <a:cxnSpLocks/>
          </p:cNvCxnSpPr>
          <p:nvPr/>
        </p:nvCxnSpPr>
        <p:spPr>
          <a:xfrm flipV="1">
            <a:off x="7189648" y="3307820"/>
            <a:ext cx="155448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7FB2BA-6B96-4159-9609-042907B3A97E}"/>
              </a:ext>
            </a:extLst>
          </p:cNvPr>
          <p:cNvSpPr txBox="1"/>
          <p:nvPr/>
        </p:nvSpPr>
        <p:spPr>
          <a:xfrm>
            <a:off x="7166139" y="2451680"/>
            <a:ext cx="189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Force from engine</a:t>
            </a:r>
          </a:p>
        </p:txBody>
      </p:sp>
      <p:pic>
        <p:nvPicPr>
          <p:cNvPr id="4" name="Graphic 3" descr="Cruise ship">
            <a:extLst>
              <a:ext uri="{FF2B5EF4-FFF2-40B4-BE49-F238E27FC236}">
                <a16:creationId xmlns:a16="http://schemas.microsoft.com/office/drawing/2014/main" id="{C0297E12-A122-4C69-8FA1-8030447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3069" y="2470253"/>
            <a:ext cx="1422548" cy="1422548"/>
          </a:xfrm>
          <a:prstGeom prst="rect">
            <a:avLst/>
          </a:prstGeom>
        </p:spPr>
      </p:pic>
      <p:sp>
        <p:nvSpPr>
          <p:cNvPr id="5" name="AutoShape 33">
            <a:extLst>
              <a:ext uri="{FF2B5EF4-FFF2-40B4-BE49-F238E27FC236}">
                <a16:creationId xmlns:a16="http://schemas.microsoft.com/office/drawing/2014/main" id="{8A85D0F7-7F05-42FD-B5C3-9A579DAE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3350"/>
            <a:ext cx="8616786" cy="838200"/>
          </a:xfrm>
          <a:prstGeom prst="roundRect">
            <a:avLst>
              <a:gd name="adj" fmla="val 403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Wingdings" panose="05000000000000000000" pitchFamily="2" charset="2"/>
              </a:rPr>
              <a:t>In the back of your book, sketch how the speed of this boat will change if engine force is kept at a maximum.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555879-9DC2-4BBF-8499-B79F656CAD2F}"/>
              </a:ext>
            </a:extLst>
          </p:cNvPr>
          <p:cNvCxnSpPr>
            <a:cxnSpLocks/>
          </p:cNvCxnSpPr>
          <p:nvPr/>
        </p:nvCxnSpPr>
        <p:spPr>
          <a:xfrm>
            <a:off x="615786" y="4318786"/>
            <a:ext cx="705110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0077A0-8236-402F-B041-FD19AA13083E}"/>
              </a:ext>
            </a:extLst>
          </p:cNvPr>
          <p:cNvCxnSpPr>
            <a:cxnSpLocks/>
          </p:cNvCxnSpPr>
          <p:nvPr/>
        </p:nvCxnSpPr>
        <p:spPr>
          <a:xfrm flipV="1">
            <a:off x="615786" y="1200149"/>
            <a:ext cx="0" cy="3118637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1F08A7-AD02-4C88-96A4-F8FD54C82EB6}"/>
              </a:ext>
            </a:extLst>
          </p:cNvPr>
          <p:cNvSpPr txBox="1"/>
          <p:nvPr/>
        </p:nvSpPr>
        <p:spPr>
          <a:xfrm>
            <a:off x="4983469" y="3583360"/>
            <a:ext cx="288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(starts stationary)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71084-F079-4568-A3A5-519E2F168990}"/>
              </a:ext>
            </a:extLst>
          </p:cNvPr>
          <p:cNvSpPr txBox="1"/>
          <p:nvPr/>
        </p:nvSpPr>
        <p:spPr>
          <a:xfrm>
            <a:off x="3736893" y="44005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2641B-815A-4F20-9B8F-926619BCB03E}"/>
              </a:ext>
            </a:extLst>
          </p:cNvPr>
          <p:cNvSpPr txBox="1"/>
          <p:nvPr/>
        </p:nvSpPr>
        <p:spPr>
          <a:xfrm rot="16200000">
            <a:off x="-187185" y="2528635"/>
            <a:ext cx="114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speed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C346EE9-0D07-4812-B4E8-1273A3ADFF11}"/>
              </a:ext>
            </a:extLst>
          </p:cNvPr>
          <p:cNvSpPr/>
          <p:nvPr/>
        </p:nvSpPr>
        <p:spPr>
          <a:xfrm rot="16374496">
            <a:off x="256865" y="1889883"/>
            <a:ext cx="5867393" cy="5141915"/>
          </a:xfrm>
          <a:prstGeom prst="arc">
            <a:avLst>
              <a:gd name="adj1" fmla="val 16200000"/>
              <a:gd name="adj2" fmla="val 2124568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A17AA-9A70-4B43-B5C5-490ACB9F9A74}"/>
              </a:ext>
            </a:extLst>
          </p:cNvPr>
          <p:cNvCxnSpPr>
            <a:cxnSpLocks/>
          </p:cNvCxnSpPr>
          <p:nvPr/>
        </p:nvCxnSpPr>
        <p:spPr>
          <a:xfrm>
            <a:off x="3019017" y="1527019"/>
            <a:ext cx="4266039" cy="0"/>
          </a:xfrm>
          <a:prstGeom prst="straightConnector1">
            <a:avLst/>
          </a:prstGeom>
          <a:ln w="349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DA63F93-15E5-49D1-9B63-9C22A07B25EB}"/>
              </a:ext>
            </a:extLst>
          </p:cNvPr>
          <p:cNvCxnSpPr>
            <a:cxnSpLocks/>
          </p:cNvCxnSpPr>
          <p:nvPr/>
        </p:nvCxnSpPr>
        <p:spPr>
          <a:xfrm flipV="1">
            <a:off x="7089165" y="936410"/>
            <a:ext cx="155448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7FB2BA-6B96-4159-9609-042907B3A97E}"/>
              </a:ext>
            </a:extLst>
          </p:cNvPr>
          <p:cNvSpPr txBox="1"/>
          <p:nvPr/>
        </p:nvSpPr>
        <p:spPr>
          <a:xfrm>
            <a:off x="6975220" y="368273"/>
            <a:ext cx="189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 force</a:t>
            </a:r>
          </a:p>
        </p:txBody>
      </p:sp>
      <p:pic>
        <p:nvPicPr>
          <p:cNvPr id="4" name="Graphic 3" descr="Cruise ship">
            <a:extLst>
              <a:ext uri="{FF2B5EF4-FFF2-40B4-BE49-F238E27FC236}">
                <a16:creationId xmlns:a16="http://schemas.microsoft.com/office/drawing/2014/main" id="{C0297E12-A122-4C69-8FA1-80304476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9964" y="108891"/>
            <a:ext cx="1422548" cy="1422548"/>
          </a:xfrm>
          <a:prstGeom prst="rect">
            <a:avLst/>
          </a:prstGeom>
        </p:spPr>
      </p:pic>
      <p:sp>
        <p:nvSpPr>
          <p:cNvPr id="5" name="AutoShape 33">
            <a:extLst>
              <a:ext uri="{FF2B5EF4-FFF2-40B4-BE49-F238E27FC236}">
                <a16:creationId xmlns:a16="http://schemas.microsoft.com/office/drawing/2014/main" id="{8A85D0F7-7F05-42FD-B5C3-9A579DAE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361" y="1952102"/>
            <a:ext cx="6018962" cy="1715547"/>
          </a:xfrm>
          <a:prstGeom prst="roundRect">
            <a:avLst>
              <a:gd name="adj" fmla="val 898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Wingdings" panose="05000000000000000000" pitchFamily="2" charset="2"/>
              </a:rPr>
              <a:t>Sketch the graph neatly in the front of your book.</a:t>
            </a:r>
          </a:p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Underneath your graph, draw 3 diagrams showing the forces on the boat at A, B &amp; C.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555879-9DC2-4BBF-8499-B79F656CAD2F}"/>
              </a:ext>
            </a:extLst>
          </p:cNvPr>
          <p:cNvCxnSpPr>
            <a:cxnSpLocks/>
          </p:cNvCxnSpPr>
          <p:nvPr/>
        </p:nvCxnSpPr>
        <p:spPr>
          <a:xfrm>
            <a:off x="461666" y="4178109"/>
            <a:ext cx="595923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0077A0-8236-402F-B041-FD19AA13083E}"/>
              </a:ext>
            </a:extLst>
          </p:cNvPr>
          <p:cNvCxnSpPr>
            <a:cxnSpLocks/>
          </p:cNvCxnSpPr>
          <p:nvPr/>
        </p:nvCxnSpPr>
        <p:spPr>
          <a:xfrm flipV="1">
            <a:off x="461666" y="1059472"/>
            <a:ext cx="0" cy="3118637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271084-F079-4568-A3A5-519E2F168990}"/>
              </a:ext>
            </a:extLst>
          </p:cNvPr>
          <p:cNvSpPr txBox="1"/>
          <p:nvPr/>
        </p:nvSpPr>
        <p:spPr>
          <a:xfrm>
            <a:off x="3683257" y="42196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2641B-815A-4F20-9B8F-926619BCB03E}"/>
              </a:ext>
            </a:extLst>
          </p:cNvPr>
          <p:cNvSpPr txBox="1"/>
          <p:nvPr/>
        </p:nvSpPr>
        <p:spPr>
          <a:xfrm rot="16200000">
            <a:off x="-341305" y="2387958"/>
            <a:ext cx="114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speed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C346EE9-0D07-4812-B4E8-1273A3ADFF11}"/>
              </a:ext>
            </a:extLst>
          </p:cNvPr>
          <p:cNvSpPr/>
          <p:nvPr/>
        </p:nvSpPr>
        <p:spPr>
          <a:xfrm rot="16374496">
            <a:off x="102745" y="1749207"/>
            <a:ext cx="5867393" cy="5141915"/>
          </a:xfrm>
          <a:prstGeom prst="arc">
            <a:avLst>
              <a:gd name="adj1" fmla="val 16200000"/>
              <a:gd name="adj2" fmla="val 2124568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A17AA-9A70-4B43-B5C5-490ACB9F9A74}"/>
              </a:ext>
            </a:extLst>
          </p:cNvPr>
          <p:cNvCxnSpPr>
            <a:cxnSpLocks/>
          </p:cNvCxnSpPr>
          <p:nvPr/>
        </p:nvCxnSpPr>
        <p:spPr>
          <a:xfrm>
            <a:off x="2864897" y="1386342"/>
            <a:ext cx="3214356" cy="0"/>
          </a:xfrm>
          <a:prstGeom prst="straightConnector1">
            <a:avLst/>
          </a:prstGeom>
          <a:ln w="349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C95847-CFE4-4FB8-ACBB-BE0FEDB3D522}"/>
              </a:ext>
            </a:extLst>
          </p:cNvPr>
          <p:cNvSpPr txBox="1"/>
          <p:nvPr/>
        </p:nvSpPr>
        <p:spPr>
          <a:xfrm>
            <a:off x="512466" y="3667647"/>
            <a:ext cx="47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611F2-AFF9-4115-AB44-94FED7964041}"/>
              </a:ext>
            </a:extLst>
          </p:cNvPr>
          <p:cNvSpPr txBox="1"/>
          <p:nvPr/>
        </p:nvSpPr>
        <p:spPr>
          <a:xfrm>
            <a:off x="916075" y="1709893"/>
            <a:ext cx="47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C717E-CBB5-46D9-ACD4-99F80B3D8BA5}"/>
              </a:ext>
            </a:extLst>
          </p:cNvPr>
          <p:cNvSpPr txBox="1"/>
          <p:nvPr/>
        </p:nvSpPr>
        <p:spPr>
          <a:xfrm>
            <a:off x="4061208" y="865832"/>
            <a:ext cx="47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A2A2D-6FF6-43D2-81A9-58C8F3530F9F}"/>
              </a:ext>
            </a:extLst>
          </p:cNvPr>
          <p:cNvSpPr txBox="1"/>
          <p:nvPr/>
        </p:nvSpPr>
        <p:spPr>
          <a:xfrm>
            <a:off x="97669" y="0"/>
            <a:ext cx="400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(or terminal) speed</a:t>
            </a:r>
          </a:p>
        </p:txBody>
      </p:sp>
    </p:spTree>
    <p:extLst>
      <p:ext uri="{BB962C8B-B14F-4D97-AF65-F5344CB8AC3E}">
        <p14:creationId xmlns:p14="http://schemas.microsoft.com/office/powerpoint/2010/main" val="15563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7D2214-ED7F-415C-8928-379A7D252C4F}"/>
              </a:ext>
            </a:extLst>
          </p:cNvPr>
          <p:cNvCxnSpPr>
            <a:cxnSpLocks/>
          </p:cNvCxnSpPr>
          <p:nvPr/>
        </p:nvCxnSpPr>
        <p:spPr>
          <a:xfrm flipV="1">
            <a:off x="3620419" y="954692"/>
            <a:ext cx="155448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F5949-0CD0-41A5-8E70-97188A825BE3}"/>
              </a:ext>
            </a:extLst>
          </p:cNvPr>
          <p:cNvCxnSpPr>
            <a:cxnSpLocks/>
          </p:cNvCxnSpPr>
          <p:nvPr/>
        </p:nvCxnSpPr>
        <p:spPr>
          <a:xfrm>
            <a:off x="3620419" y="2584910"/>
            <a:ext cx="1554480" cy="2164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9B11DA-A908-45DB-A06F-73E98EC0C2D4}"/>
              </a:ext>
            </a:extLst>
          </p:cNvPr>
          <p:cNvCxnSpPr>
            <a:cxnSpLocks/>
          </p:cNvCxnSpPr>
          <p:nvPr/>
        </p:nvCxnSpPr>
        <p:spPr>
          <a:xfrm flipV="1">
            <a:off x="3620419" y="4298671"/>
            <a:ext cx="155448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3">
            <a:extLst>
              <a:ext uri="{FF2B5EF4-FFF2-40B4-BE49-F238E27FC236}">
                <a16:creationId xmlns:a16="http://schemas.microsoft.com/office/drawing/2014/main" id="{51CDDC7C-57F5-4385-920F-3B0B2FB5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45" y="116233"/>
            <a:ext cx="3517521" cy="4204559"/>
          </a:xfrm>
          <a:prstGeom prst="roundRect">
            <a:avLst>
              <a:gd name="adj" fmla="val 356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lvl="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Draw 3 diagrams showing the forces on the boat at A, B &amp; C.</a:t>
            </a:r>
          </a:p>
          <a:p>
            <a:pPr marL="342900" lvl="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Add 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whether the forces are balanced or unbalanced &amp; what happens to the speed at each stage.</a:t>
            </a:r>
          </a:p>
          <a:p>
            <a:pPr marL="342900" lvl="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Wingdings" panose="05000000000000000000" pitchFamily="2" charset="2"/>
              </a:rPr>
              <a:t>Hence explain why vehicles such as boats have a top speed.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7E6D5-DD28-4878-8B61-035B6246C11E}"/>
              </a:ext>
            </a:extLst>
          </p:cNvPr>
          <p:cNvSpPr txBox="1"/>
          <p:nvPr/>
        </p:nvSpPr>
        <p:spPr>
          <a:xfrm>
            <a:off x="0" y="0"/>
            <a:ext cx="47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BC965-1BE2-4FDB-81D8-BF336ADDFA26}"/>
              </a:ext>
            </a:extLst>
          </p:cNvPr>
          <p:cNvSpPr txBox="1"/>
          <p:nvPr/>
        </p:nvSpPr>
        <p:spPr>
          <a:xfrm>
            <a:off x="0" y="1644967"/>
            <a:ext cx="4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E067A-9EFE-4D43-964D-697F72727A97}"/>
              </a:ext>
            </a:extLst>
          </p:cNvPr>
          <p:cNvSpPr txBox="1"/>
          <p:nvPr/>
        </p:nvSpPr>
        <p:spPr>
          <a:xfrm>
            <a:off x="-1" y="3165084"/>
            <a:ext cx="4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91243-8EF5-49D0-87EF-9D47B4F2B5FB}"/>
              </a:ext>
            </a:extLst>
          </p:cNvPr>
          <p:cNvSpPr txBox="1"/>
          <p:nvPr/>
        </p:nvSpPr>
        <p:spPr>
          <a:xfrm>
            <a:off x="3486379" y="420099"/>
            <a:ext cx="189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 force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0846FD-15E0-4C3E-913C-F9AEE7326830}"/>
              </a:ext>
            </a:extLst>
          </p:cNvPr>
          <p:cNvCxnSpPr>
            <a:cxnSpLocks/>
          </p:cNvCxnSpPr>
          <p:nvPr/>
        </p:nvCxnSpPr>
        <p:spPr>
          <a:xfrm flipH="1">
            <a:off x="1200067" y="2587074"/>
            <a:ext cx="604826" cy="7374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4268A-5999-4027-97A3-E1438A7EC4FD}"/>
              </a:ext>
            </a:extLst>
          </p:cNvPr>
          <p:cNvCxnSpPr>
            <a:cxnSpLocks/>
          </p:cNvCxnSpPr>
          <p:nvPr/>
        </p:nvCxnSpPr>
        <p:spPr>
          <a:xfrm flipH="1">
            <a:off x="422827" y="4298671"/>
            <a:ext cx="1554479" cy="0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AD055F-BBC2-45F4-B2C9-9DF1911D8698}"/>
              </a:ext>
            </a:extLst>
          </p:cNvPr>
          <p:cNvSpPr txBox="1"/>
          <p:nvPr/>
        </p:nvSpPr>
        <p:spPr>
          <a:xfrm>
            <a:off x="1027652" y="2677798"/>
            <a:ext cx="189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/>
                <a:cs typeface="Arial"/>
              </a:rPr>
              <a:t>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rag</a:t>
            </a:r>
          </a:p>
        </p:txBody>
      </p:sp>
      <p:pic>
        <p:nvPicPr>
          <p:cNvPr id="16" name="Graphic 15" descr="Cruise ship">
            <a:extLst>
              <a:ext uri="{FF2B5EF4-FFF2-40B4-BE49-F238E27FC236}">
                <a16:creationId xmlns:a16="http://schemas.microsoft.com/office/drawing/2014/main" id="{648DC3A8-11D2-4B50-B28F-44C1B39F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840" y="117125"/>
            <a:ext cx="1422548" cy="1422548"/>
          </a:xfrm>
          <a:prstGeom prst="rect">
            <a:avLst/>
          </a:prstGeom>
        </p:spPr>
      </p:pic>
      <p:pic>
        <p:nvPicPr>
          <p:cNvPr id="18" name="Graphic 17" descr="Cruise ship">
            <a:extLst>
              <a:ext uri="{FF2B5EF4-FFF2-40B4-BE49-F238E27FC236}">
                <a16:creationId xmlns:a16="http://schemas.microsoft.com/office/drawing/2014/main" id="{98AF52C2-8025-4DEC-BC86-FD2A5FCE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840" y="1735402"/>
            <a:ext cx="1422548" cy="1422548"/>
          </a:xfrm>
          <a:prstGeom prst="rect">
            <a:avLst/>
          </a:prstGeom>
        </p:spPr>
      </p:pic>
      <p:pic>
        <p:nvPicPr>
          <p:cNvPr id="19" name="Graphic 18" descr="Cruise ship">
            <a:extLst>
              <a:ext uri="{FF2B5EF4-FFF2-40B4-BE49-F238E27FC236}">
                <a16:creationId xmlns:a16="http://schemas.microsoft.com/office/drawing/2014/main" id="{2B8E2D57-9527-4927-827C-178ECEE0E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3840" y="3465731"/>
            <a:ext cx="1422548" cy="14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7D2214-ED7F-415C-8928-379A7D252C4F}"/>
              </a:ext>
            </a:extLst>
          </p:cNvPr>
          <p:cNvCxnSpPr>
            <a:cxnSpLocks/>
          </p:cNvCxnSpPr>
          <p:nvPr/>
        </p:nvCxnSpPr>
        <p:spPr>
          <a:xfrm flipV="1">
            <a:off x="3540031" y="822817"/>
            <a:ext cx="1554480" cy="14749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F5949-0CD0-41A5-8E70-97188A825BE3}"/>
              </a:ext>
            </a:extLst>
          </p:cNvPr>
          <p:cNvCxnSpPr/>
          <p:nvPr/>
        </p:nvCxnSpPr>
        <p:spPr>
          <a:xfrm flipV="1">
            <a:off x="3540031" y="2453035"/>
            <a:ext cx="1554480" cy="14749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9B11DA-A908-45DB-A06F-73E98EC0C2D4}"/>
              </a:ext>
            </a:extLst>
          </p:cNvPr>
          <p:cNvCxnSpPr/>
          <p:nvPr/>
        </p:nvCxnSpPr>
        <p:spPr>
          <a:xfrm flipV="1">
            <a:off x="3540031" y="4166797"/>
            <a:ext cx="1554480" cy="14749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991243-8EF5-49D0-87EF-9D47B4F2B5FB}"/>
              </a:ext>
            </a:extLst>
          </p:cNvPr>
          <p:cNvSpPr txBox="1"/>
          <p:nvPr/>
        </p:nvSpPr>
        <p:spPr>
          <a:xfrm>
            <a:off x="3365797" y="272829"/>
            <a:ext cx="189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 force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0846FD-15E0-4C3E-913C-F9AEE7326830}"/>
              </a:ext>
            </a:extLst>
          </p:cNvPr>
          <p:cNvCxnSpPr>
            <a:cxnSpLocks/>
          </p:cNvCxnSpPr>
          <p:nvPr/>
        </p:nvCxnSpPr>
        <p:spPr>
          <a:xfrm flipH="1">
            <a:off x="1119679" y="2469949"/>
            <a:ext cx="604826" cy="7374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4268A-5999-4027-97A3-E1438A7EC4FD}"/>
              </a:ext>
            </a:extLst>
          </p:cNvPr>
          <p:cNvCxnSpPr>
            <a:cxnSpLocks/>
          </p:cNvCxnSpPr>
          <p:nvPr/>
        </p:nvCxnSpPr>
        <p:spPr>
          <a:xfrm flipH="1">
            <a:off x="170024" y="4181546"/>
            <a:ext cx="1554481" cy="18436"/>
          </a:xfrm>
          <a:prstGeom prst="straightConnector1">
            <a:avLst/>
          </a:prstGeom>
          <a:ln w="31750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9E8FBD-2C0D-485C-BABB-D8F738659FC2}"/>
              </a:ext>
            </a:extLst>
          </p:cNvPr>
          <p:cNvSpPr txBox="1"/>
          <p:nvPr/>
        </p:nvSpPr>
        <p:spPr>
          <a:xfrm>
            <a:off x="947264" y="2560673"/>
            <a:ext cx="189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/>
                <a:cs typeface="Arial"/>
              </a:rPr>
              <a:t>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rag</a:t>
            </a:r>
          </a:p>
        </p:txBody>
      </p:sp>
      <p:pic>
        <p:nvPicPr>
          <p:cNvPr id="17" name="Graphic 16" descr="Cruise ship">
            <a:extLst>
              <a:ext uri="{FF2B5EF4-FFF2-40B4-BE49-F238E27FC236}">
                <a16:creationId xmlns:a16="http://schemas.microsoft.com/office/drawing/2014/main" id="{A44A618F-32DB-4CAE-8543-F707A0C1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0994" y="0"/>
            <a:ext cx="1422548" cy="1422548"/>
          </a:xfrm>
          <a:prstGeom prst="rect">
            <a:avLst/>
          </a:prstGeom>
        </p:spPr>
      </p:pic>
      <p:pic>
        <p:nvPicPr>
          <p:cNvPr id="18" name="Graphic 17" descr="Cruise ship">
            <a:extLst>
              <a:ext uri="{FF2B5EF4-FFF2-40B4-BE49-F238E27FC236}">
                <a16:creationId xmlns:a16="http://schemas.microsoft.com/office/drawing/2014/main" id="{E8DEC646-02E1-42C2-B133-87998A81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0994" y="1618277"/>
            <a:ext cx="1422548" cy="1422548"/>
          </a:xfrm>
          <a:prstGeom prst="rect">
            <a:avLst/>
          </a:prstGeom>
        </p:spPr>
      </p:pic>
      <p:pic>
        <p:nvPicPr>
          <p:cNvPr id="19" name="Graphic 18" descr="Cruise ship">
            <a:extLst>
              <a:ext uri="{FF2B5EF4-FFF2-40B4-BE49-F238E27FC236}">
                <a16:creationId xmlns:a16="http://schemas.microsoft.com/office/drawing/2014/main" id="{E67FAE4F-315B-47BF-848A-5A5A3CAD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0994" y="3348606"/>
            <a:ext cx="1422548" cy="14225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EC3627-ED9C-4BD9-801B-01FA9FEF8595}"/>
              </a:ext>
            </a:extLst>
          </p:cNvPr>
          <p:cNvSpPr txBox="1"/>
          <p:nvPr/>
        </p:nvSpPr>
        <p:spPr>
          <a:xfrm>
            <a:off x="5678100" y="336976"/>
            <a:ext cx="214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/>
                <a:cs typeface="Arial"/>
              </a:rPr>
              <a:t>unbalanced - accelerates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E43BF-9D52-4868-BF39-4751503D4E33}"/>
              </a:ext>
            </a:extLst>
          </p:cNvPr>
          <p:cNvSpPr txBox="1"/>
          <p:nvPr/>
        </p:nvSpPr>
        <p:spPr>
          <a:xfrm>
            <a:off x="5596933" y="1685233"/>
            <a:ext cx="306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/>
                <a:cs typeface="Arial"/>
              </a:rPr>
              <a:t>unbalanced – accelerates (but not as quickly as at A)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845602-6D80-467B-A354-5B553668F65C}"/>
              </a:ext>
            </a:extLst>
          </p:cNvPr>
          <p:cNvSpPr txBox="1"/>
          <p:nvPr/>
        </p:nvSpPr>
        <p:spPr>
          <a:xfrm>
            <a:off x="0" y="0"/>
            <a:ext cx="47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8C251-DF25-49A7-BC7B-FFF750D8C1F8}"/>
              </a:ext>
            </a:extLst>
          </p:cNvPr>
          <p:cNvSpPr txBox="1"/>
          <p:nvPr/>
        </p:nvSpPr>
        <p:spPr>
          <a:xfrm>
            <a:off x="0" y="1644967"/>
            <a:ext cx="4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AD77DA-5D45-454E-A7F0-648F5A576CF5}"/>
              </a:ext>
            </a:extLst>
          </p:cNvPr>
          <p:cNvSpPr txBox="1"/>
          <p:nvPr/>
        </p:nvSpPr>
        <p:spPr>
          <a:xfrm>
            <a:off x="-1" y="3165084"/>
            <a:ext cx="4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87A5F9-A674-4788-BFDF-18D722FC2531}"/>
              </a:ext>
            </a:extLst>
          </p:cNvPr>
          <p:cNvSpPr txBox="1"/>
          <p:nvPr/>
        </p:nvSpPr>
        <p:spPr>
          <a:xfrm>
            <a:off x="5498124" y="3465466"/>
            <a:ext cx="306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/>
                <a:cs typeface="Arial"/>
              </a:rPr>
              <a:t>balanced – constant top speed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4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476B78B5-4EDD-4467-9BB8-C291DBF1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5589F60-08CA-41BE-978A-FAC9FD0D4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383506"/>
            <a:ext cx="8877299" cy="1890713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Recall the different types of resistive forces and describe how they affect movement.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how drag changes with speed.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Explain the effects of balanced forces in simple situations.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931114F-A58A-4188-B229-CEBFC3FEC5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877E83-C831-4D56-88CD-14FA6AC69EAB}"/>
              </a:ext>
            </a:extLst>
          </p:cNvPr>
          <p:cNvSpPr txBox="1"/>
          <p:nvPr/>
        </p:nvSpPr>
        <p:spPr>
          <a:xfrm>
            <a:off x="202424" y="192782"/>
            <a:ext cx="8864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9242"/>
                </a:solidFill>
                <a:latin typeface="Arial"/>
                <a:cs typeface="Arial"/>
              </a:rPr>
              <a:t>As the boat speeds up, the </a:t>
            </a: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drag increases.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reduces the forwards resultant force. The boat still accelerates but not as quickly as before.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aseline="0" noProof="0" dirty="0">
                <a:solidFill>
                  <a:srgbClr val="009242"/>
                </a:solidFill>
                <a:latin typeface="Arial"/>
                <a:cs typeface="Arial"/>
              </a:rPr>
              <a:t>Eventually the drag force balances the engine force, so the boat moves at a constant top speed.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1F6A6-9002-4F50-93B8-6FD197F16D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613" y="2527512"/>
            <a:ext cx="4472935" cy="2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FCCFF-792C-4EA3-89E3-32C56137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9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9D775-6AB1-4A8B-928D-23B139C28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30" y="1760512"/>
            <a:ext cx="6947075" cy="3072745"/>
          </a:xfrm>
          <a:prstGeom prst="rect">
            <a:avLst/>
          </a:prstGeom>
        </p:spPr>
      </p:pic>
      <p:sp>
        <p:nvSpPr>
          <p:cNvPr id="6" name="AutoShape 33">
            <a:extLst>
              <a:ext uri="{FF2B5EF4-FFF2-40B4-BE49-F238E27FC236}">
                <a16:creationId xmlns:a16="http://schemas.microsoft.com/office/drawing/2014/main" id="{F6CB02B6-95B0-4CF3-8525-DE6BDD37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329" y="1231601"/>
            <a:ext cx="1909785" cy="1370922"/>
          </a:xfrm>
          <a:prstGeom prst="roundRect">
            <a:avLst>
              <a:gd name="adj" fmla="val 356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Wingdings" panose="05000000000000000000" pitchFamily="2" charset="2"/>
              </a:rPr>
              <a:t>See end of slides for other questions to use for revision.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66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Revise for 8I end of unit test.</a:t>
            </a:r>
            <a:endParaRPr kumimoji="0" lang="en-GB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Upthrust</a:t>
            </a:r>
          </a:p>
        </p:txBody>
      </p:sp>
    </p:spTree>
    <p:extLst>
      <p:ext uri="{BB962C8B-B14F-4D97-AF65-F5344CB8AC3E}">
        <p14:creationId xmlns:p14="http://schemas.microsoft.com/office/powerpoint/2010/main" val="166698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33526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Balanced force</a:t>
            </a:r>
          </a:p>
        </p:txBody>
      </p:sp>
    </p:spTree>
    <p:extLst>
      <p:ext uri="{BB962C8B-B14F-4D97-AF65-F5344CB8AC3E}">
        <p14:creationId xmlns:p14="http://schemas.microsoft.com/office/powerpoint/2010/main" val="76017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Streamlined</a:t>
            </a:r>
          </a:p>
        </p:txBody>
      </p:sp>
    </p:spTree>
    <p:extLst>
      <p:ext uri="{BB962C8B-B14F-4D97-AF65-F5344CB8AC3E}">
        <p14:creationId xmlns:p14="http://schemas.microsoft.com/office/powerpoint/2010/main" val="415185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Water resistance</a:t>
            </a:r>
          </a:p>
        </p:txBody>
      </p:sp>
    </p:spTree>
    <p:extLst>
      <p:ext uri="{BB962C8B-B14F-4D97-AF65-F5344CB8AC3E}">
        <p14:creationId xmlns:p14="http://schemas.microsoft.com/office/powerpoint/2010/main" val="99726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E8E567E-DD19-476F-9BFA-88A03333BE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4ACD996-9FAE-4D11-8277-E3DCE7A714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83507"/>
            <a:ext cx="9143999" cy="1835944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ways in which the size of drag forces can be changed.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causes of air and water resistance.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a vehicle needs a force from the engine to keep moving at a constant speed.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3BE250C2-CFCF-4E89-8F5A-2FC391CE810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476B78B5-4EDD-4467-9BB8-C291DBF1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5589F60-08CA-41BE-978A-FAC9FD0D4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383506"/>
            <a:ext cx="8877299" cy="1890713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Recall the different types of resistive forces and describe how they affect movement.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Describe how drag changes with speed.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800" dirty="0"/>
              <a:t>Explain the effects of balanced forces in simple situations.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931114F-A58A-4188-B229-CEBFC3FEC5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90537631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E8E567E-DD19-476F-9BFA-88A03333BE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4ACD996-9FAE-4D11-8277-E3DCE7A714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83507"/>
            <a:ext cx="9143999" cy="1835944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ways in which the size of drag forces can be changed.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causes of air and water resistance.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why a vehicle needs a force from the engine to keep moving at a constant speed.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3BE250C2-CFCF-4E89-8F5A-2FC391CE810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26134992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462-014B-49F8-833F-8254DAA6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14" y="103641"/>
            <a:ext cx="7135221" cy="1238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4C940-26FF-45D8-845E-4EA84FD15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" y="1428590"/>
            <a:ext cx="903096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9363B-1A34-48A7-8F5B-45155DC3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73273" cy="1867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54A57-34D6-411A-8529-485F22F95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1792"/>
            <a:ext cx="5315692" cy="304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200F5-8F98-4374-95C4-1AF56F1D2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53" y="1487156"/>
            <a:ext cx="3307047" cy="3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7A64D3-F5B3-44DF-97C7-44D42BD3C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73" y="2934119"/>
            <a:ext cx="2812902" cy="2209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A15807-8343-41A4-8899-F84840AB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11378" cy="962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402ECD-C131-485C-A1F5-9AD7C0010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133" y="941769"/>
            <a:ext cx="5421868" cy="3529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0C3A6-8077-4A9E-971C-D6D9A7CCCD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449"/>
            <a:ext cx="2401556" cy="21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B0CA-594F-4FC2-8B1D-57E42F2A3B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68237" cy="2221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99A0F-7DA8-42A3-9446-EE8C611D7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481" y="0"/>
            <a:ext cx="3264519" cy="321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73581-80B2-4FC9-9022-26F02041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391"/>
            <a:ext cx="5782482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0CD13-C05C-485D-BE21-70ED53B03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6062" cy="2229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B8806-8B4D-4E4D-BD05-67FC4BAB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678" y="2161759"/>
            <a:ext cx="4458322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A911-EB51-49BF-95CB-C50F0A05F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02734" cy="1785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2B120-F0BF-4E69-A8E0-60CBBC4C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358" y="1380866"/>
            <a:ext cx="3977642" cy="3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2785" y="80914"/>
            <a:ext cx="86383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0000"/>
                </a:solidFill>
                <a:latin typeface="Arial"/>
                <a:cs typeface="Arial"/>
              </a:rPr>
              <a:t>Air </a:t>
            </a:r>
            <a:r>
              <a:rPr lang="en-GB" altLang="en-US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GB" altLang="en-US" b="1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r>
              <a:rPr lang="en-GB" alt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b="1" dirty="0">
                <a:solidFill>
                  <a:srgbClr val="000000"/>
                </a:solidFill>
                <a:latin typeface="Arial"/>
                <a:cs typeface="Arial"/>
              </a:rPr>
              <a:t>resistance</a:t>
            </a:r>
            <a:r>
              <a:rPr lang="en-GB" altLang="en-US" dirty="0">
                <a:solidFill>
                  <a:srgbClr val="000000"/>
                </a:solidFill>
                <a:latin typeface="Arial"/>
                <a:cs typeface="Arial"/>
              </a:rPr>
              <a:t> are types of drag, which tend to __________ an object. They are caused by:</a:t>
            </a:r>
          </a:p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altLang="en-US" dirty="0">
                <a:solidFill>
                  <a:srgbClr val="000000"/>
                </a:solidFill>
                <a:latin typeface="Arial"/>
                <a:cs typeface="Arial"/>
              </a:rPr>
              <a:t>friction between the object and the fluid (sometimes called skin friction). This can cause the moving object to ____ up.</a:t>
            </a:r>
          </a:p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endParaRPr lang="en-GB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endParaRPr lang="en-GB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4350" marR="0" lvl="0" indent="-5143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altLang="en-US" dirty="0">
                <a:solidFill>
                  <a:srgbClr val="000000"/>
                </a:solidFill>
                <a:latin typeface="Arial"/>
                <a:cs typeface="Arial"/>
              </a:rPr>
              <a:t>collisions between the object and air or water particles as it pushes the fluid out of the way.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19336E9-414B-CD4B-ABFA-40B92F27B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443" y="3532199"/>
            <a:ext cx="2665317" cy="1671033"/>
          </a:xfrm>
          <a:prstGeom prst="cloudCallout">
            <a:avLst>
              <a:gd name="adj1" fmla="val 62581"/>
              <a:gd name="adj2" fmla="val -6924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How can each of these be reduced?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60C427B-B9AF-4F32-94CB-6B602109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5" y="441500"/>
            <a:ext cx="1805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9242"/>
                </a:solidFill>
                <a:latin typeface="Arial"/>
                <a:cs typeface="Arial"/>
              </a:rPr>
              <a:t>slow down</a:t>
            </a:r>
          </a:p>
        </p:txBody>
      </p:sp>
      <p:sp>
        <p:nvSpPr>
          <p:cNvPr id="5" name="AutoShape 33">
            <a:extLst>
              <a:ext uri="{FF2B5EF4-FFF2-40B4-BE49-F238E27FC236}">
                <a16:creationId xmlns:a16="http://schemas.microsoft.com/office/drawing/2014/main" id="{8FDB3A28-FC5D-4055-8663-B123877C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32" y="1898476"/>
            <a:ext cx="7048922" cy="868322"/>
          </a:xfrm>
          <a:prstGeom prst="roundRect">
            <a:avLst>
              <a:gd name="adj" fmla="val 1448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2185" indent="-3321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 2" panose="05020102010507070707" pitchFamily="18" charset="2"/>
              </a:rPr>
              <a:t> </a:t>
            </a: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Leave 3-4 lines between each and use the next few videos and slides to add how each can be reduced.</a:t>
            </a:r>
            <a:endParaRPr lang="en-GB" altLang="en-US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8D46118-DD10-4C0B-BECB-E9B2D8EC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59" y="1344891"/>
            <a:ext cx="1805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9242"/>
                </a:solidFill>
                <a:latin typeface="Arial"/>
                <a:cs typeface="Arial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4146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06B004D-7D9A-5840-BB66-35869CD8B7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4" y="0"/>
            <a:ext cx="82194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B88B3ED-C90D-664E-98A3-565AD8758F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98" y="0"/>
            <a:ext cx="7547004" cy="4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3785D-1E08-49D9-9546-DDD1F52F19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15175"/>
            <a:ext cx="4572000" cy="2572610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F5E437D-B7F4-4AF0-80DA-DE428699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506" y="2023375"/>
            <a:ext cx="4023336" cy="2469923"/>
          </a:xfrm>
          <a:prstGeom prst="cloudCallout">
            <a:avLst>
              <a:gd name="adj1" fmla="val 55583"/>
              <a:gd name="adj2" fmla="val 60949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How does the design of Lewis Hamilton’s F1</a:t>
            </a:r>
            <a:r>
              <a:rPr kumimoji="0" lang="en-GB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 car reduce drag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pic>
        <p:nvPicPr>
          <p:cNvPr id="9" name="Picture 8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E027FFC3-0BCA-44B7-8A88-78B526AC2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2" y="-1"/>
            <a:ext cx="4027086" cy="2672409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BC63E2DF-BABA-40D2-A6A4-FE14033B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44" y="2269018"/>
            <a:ext cx="2854882" cy="2080198"/>
          </a:xfrm>
          <a:prstGeom prst="cloudCallout">
            <a:avLst>
              <a:gd name="adj1" fmla="val -52536"/>
              <a:gd name="adj2" fmla="val 68956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Why will the truck have</a:t>
            </a:r>
            <a:r>
              <a:rPr kumimoji="0" lang="en-GB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 lots of drag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4393F859-B552-4B6D-98C5-5F44DFC7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159" y="3258337"/>
            <a:ext cx="2807815" cy="1873312"/>
          </a:xfrm>
          <a:prstGeom prst="cloudCallout">
            <a:avLst>
              <a:gd name="adj1" fmla="val -61781"/>
              <a:gd name="adj2" fmla="val 46597"/>
            </a:avLst>
          </a:prstGeom>
          <a:solidFill>
            <a:srgbClr val="333399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How have they tried to reduce it?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E81C9-9CA4-4A77-BE8D-E0669975A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" y="0"/>
            <a:ext cx="90520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3CD03-75DF-44CE-8CD6-25FA0E42E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67" y="0"/>
            <a:ext cx="69208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Props1.xml><?xml version="1.0" encoding="utf-8"?>
<ds:datastoreItem xmlns:ds="http://schemas.openxmlformats.org/officeDocument/2006/customXml" ds:itemID="{AFCA13A0-63E0-4F11-977D-B9A058F3EF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9E4B35-0897-42ED-A623-CAAD4EE2C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1F91AF-45E6-499E-B993-D85115C6C2EF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04d8cc2f-934b-4725-83b2-cba74d39485f"/>
    <ds:schemaRef ds:uri="http://schemas.microsoft.com/office/2006/documentManagement/types"/>
    <ds:schemaRef ds:uri="http://schemas.openxmlformats.org/package/2006/metadata/core-properties"/>
    <ds:schemaRef ds:uri="2796e86b-6cc7-44ac-a065-7048381d70a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937</Words>
  <Application>Microsoft Office PowerPoint</Application>
  <PresentationFormat>On-screen Show (16:9)</PresentationFormat>
  <Paragraphs>120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Arial Black</vt:lpstr>
      <vt:lpstr>Calibri</vt:lpstr>
      <vt:lpstr>Comic Sans MS</vt:lpstr>
      <vt:lpstr>Times New Roman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8_Default Design</vt:lpstr>
      <vt:lpstr>1_Default Design</vt:lpstr>
      <vt:lpstr>7_Default Design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159</cp:revision>
  <dcterms:modified xsi:type="dcterms:W3CDTF">2020-11-13T13:21:55Z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