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323" r:id="rId5"/>
    <p:sldId id="303" r:id="rId6"/>
    <p:sldId id="278" r:id="rId7"/>
    <p:sldId id="349" r:id="rId8"/>
    <p:sldId id="351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272" r:id="rId17"/>
    <p:sldId id="337" r:id="rId18"/>
    <p:sldId id="259" r:id="rId19"/>
    <p:sldId id="292" r:id="rId20"/>
    <p:sldId id="495" r:id="rId21"/>
    <p:sldId id="265" r:id="rId22"/>
    <p:sldId id="290" r:id="rId23"/>
    <p:sldId id="286" r:id="rId24"/>
    <p:sldId id="355" r:id="rId25"/>
    <p:sldId id="353" r:id="rId26"/>
    <p:sldId id="287" r:id="rId27"/>
    <p:sldId id="327" r:id="rId28"/>
    <p:sldId id="371" r:id="rId29"/>
    <p:sldId id="304" r:id="rId30"/>
    <p:sldId id="307" r:id="rId31"/>
    <p:sldId id="386" r:id="rId32"/>
    <p:sldId id="372" r:id="rId33"/>
    <p:sldId id="373" r:id="rId34"/>
    <p:sldId id="309" r:id="rId35"/>
    <p:sldId id="310" r:id="rId36"/>
    <p:sldId id="31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Callanan" initials="DC" lastIdx="1" clrIdx="0">
    <p:extLst>
      <p:ext uri="{19B8F6BF-5375-455C-9EA6-DF929625EA0E}">
        <p15:presenceInfo xmlns:p15="http://schemas.microsoft.com/office/powerpoint/2012/main" userId="Dara Callanan" providerId="None"/>
      </p:ext>
    </p:extLst>
  </p:cmAuthor>
  <p:cmAuthor id="2" name="D Callanan" initials="DC" lastIdx="6" clrIdx="1">
    <p:extLst>
      <p:ext uri="{19B8F6BF-5375-455C-9EA6-DF929625EA0E}">
        <p15:presenceInfo xmlns:p15="http://schemas.microsoft.com/office/powerpoint/2012/main" userId="S::dcallanan@highamsparkschool.co.uk::01a6a1db-8903-44b8-9c99-1e92b6d780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10F7D56E-F1D4-4432-97E0-846406B78197}"/>
    <pc:docChg chg="delSld modSld">
      <pc:chgData name="D Callanan" userId="951668ec-da26-491a-9b8a-af24bfeff26b" providerId="ADAL" clId="{10F7D56E-F1D4-4432-97E0-846406B78197}" dt="2022-07-12T14:39:07.373" v="160" actId="2696"/>
      <pc:docMkLst>
        <pc:docMk/>
      </pc:docMkLst>
      <pc:sldChg chg="del">
        <pc:chgData name="D Callanan" userId="951668ec-da26-491a-9b8a-af24bfeff26b" providerId="ADAL" clId="{10F7D56E-F1D4-4432-97E0-846406B78197}" dt="2022-07-12T14:38:29.697" v="0" actId="2696"/>
        <pc:sldMkLst>
          <pc:docMk/>
          <pc:sldMk cId="2365294581" sldId="257"/>
        </pc:sldMkLst>
      </pc:sldChg>
      <pc:sldChg chg="del">
        <pc:chgData name="D Callanan" userId="951668ec-da26-491a-9b8a-af24bfeff26b" providerId="ADAL" clId="{10F7D56E-F1D4-4432-97E0-846406B78197}" dt="2022-07-12T14:39:05.435" v="40" actId="2696"/>
        <pc:sldMkLst>
          <pc:docMk/>
          <pc:sldMk cId="758594123" sldId="264"/>
        </pc:sldMkLst>
      </pc:sldChg>
      <pc:sldChg chg="del">
        <pc:chgData name="D Callanan" userId="951668ec-da26-491a-9b8a-af24bfeff26b" providerId="ADAL" clId="{10F7D56E-F1D4-4432-97E0-846406B78197}" dt="2022-07-12T14:39:05.646" v="53" actId="2696"/>
        <pc:sldMkLst>
          <pc:docMk/>
          <pc:sldMk cId="2704914704" sldId="266"/>
        </pc:sldMkLst>
      </pc:sldChg>
      <pc:sldChg chg="del">
        <pc:chgData name="D Callanan" userId="951668ec-da26-491a-9b8a-af24bfeff26b" providerId="ADAL" clId="{10F7D56E-F1D4-4432-97E0-846406B78197}" dt="2022-07-12T14:39:05.453" v="41" actId="2696"/>
        <pc:sldMkLst>
          <pc:docMk/>
          <pc:sldMk cId="606936468" sldId="270"/>
        </pc:sldMkLst>
      </pc:sldChg>
      <pc:sldChg chg="del">
        <pc:chgData name="D Callanan" userId="951668ec-da26-491a-9b8a-af24bfeff26b" providerId="ADAL" clId="{10F7D56E-F1D4-4432-97E0-846406B78197}" dt="2022-07-12T14:39:05.468" v="42" actId="2696"/>
        <pc:sldMkLst>
          <pc:docMk/>
          <pc:sldMk cId="418087096" sldId="271"/>
        </pc:sldMkLst>
      </pc:sldChg>
      <pc:sldChg chg="del">
        <pc:chgData name="D Callanan" userId="951668ec-da26-491a-9b8a-af24bfeff26b" providerId="ADAL" clId="{10F7D56E-F1D4-4432-97E0-846406B78197}" dt="2022-07-12T14:39:05.486" v="43" actId="2696"/>
        <pc:sldMkLst>
          <pc:docMk/>
          <pc:sldMk cId="2747315402" sldId="273"/>
        </pc:sldMkLst>
      </pc:sldChg>
      <pc:sldChg chg="del">
        <pc:chgData name="D Callanan" userId="951668ec-da26-491a-9b8a-af24bfeff26b" providerId="ADAL" clId="{10F7D56E-F1D4-4432-97E0-846406B78197}" dt="2022-07-12T14:39:05.519" v="45" actId="2696"/>
        <pc:sldMkLst>
          <pc:docMk/>
          <pc:sldMk cId="1730330087" sldId="274"/>
        </pc:sldMkLst>
      </pc:sldChg>
      <pc:sldChg chg="del">
        <pc:chgData name="D Callanan" userId="951668ec-da26-491a-9b8a-af24bfeff26b" providerId="ADAL" clId="{10F7D56E-F1D4-4432-97E0-846406B78197}" dt="2022-07-12T14:39:05.537" v="46" actId="2696"/>
        <pc:sldMkLst>
          <pc:docMk/>
          <pc:sldMk cId="909041692" sldId="275"/>
        </pc:sldMkLst>
      </pc:sldChg>
      <pc:sldChg chg="del">
        <pc:chgData name="D Callanan" userId="951668ec-da26-491a-9b8a-af24bfeff26b" providerId="ADAL" clId="{10F7D56E-F1D4-4432-97E0-846406B78197}" dt="2022-07-12T14:39:05.555" v="47" actId="2696"/>
        <pc:sldMkLst>
          <pc:docMk/>
          <pc:sldMk cId="2175704634" sldId="276"/>
        </pc:sldMkLst>
      </pc:sldChg>
      <pc:sldChg chg="del">
        <pc:chgData name="D Callanan" userId="951668ec-da26-491a-9b8a-af24bfeff26b" providerId="ADAL" clId="{10F7D56E-F1D4-4432-97E0-846406B78197}" dt="2022-07-12T14:39:05.570" v="48" actId="2696"/>
        <pc:sldMkLst>
          <pc:docMk/>
          <pc:sldMk cId="652501716" sldId="277"/>
        </pc:sldMkLst>
      </pc:sldChg>
      <pc:sldChg chg="del">
        <pc:chgData name="D Callanan" userId="951668ec-da26-491a-9b8a-af24bfeff26b" providerId="ADAL" clId="{10F7D56E-F1D4-4432-97E0-846406B78197}" dt="2022-07-12T14:38:47.945" v="1" actId="2696"/>
        <pc:sldMkLst>
          <pc:docMk/>
          <pc:sldMk cId="2112415066" sldId="279"/>
        </pc:sldMkLst>
      </pc:sldChg>
      <pc:sldChg chg="del">
        <pc:chgData name="D Callanan" userId="951668ec-da26-491a-9b8a-af24bfeff26b" providerId="ADAL" clId="{10F7D56E-F1D4-4432-97E0-846406B78197}" dt="2022-07-12T14:38:47.957" v="2" actId="2696"/>
        <pc:sldMkLst>
          <pc:docMk/>
          <pc:sldMk cId="2842923862" sldId="280"/>
        </pc:sldMkLst>
      </pc:sldChg>
      <pc:sldChg chg="del">
        <pc:chgData name="D Callanan" userId="951668ec-da26-491a-9b8a-af24bfeff26b" providerId="ADAL" clId="{10F7D56E-F1D4-4432-97E0-846406B78197}" dt="2022-07-12T14:38:47.987" v="4" actId="2696"/>
        <pc:sldMkLst>
          <pc:docMk/>
          <pc:sldMk cId="2468441481" sldId="281"/>
        </pc:sldMkLst>
      </pc:sldChg>
      <pc:sldChg chg="del">
        <pc:chgData name="D Callanan" userId="951668ec-da26-491a-9b8a-af24bfeff26b" providerId="ADAL" clId="{10F7D56E-F1D4-4432-97E0-846406B78197}" dt="2022-07-12T14:38:48.809" v="14" actId="2696"/>
        <pc:sldMkLst>
          <pc:docMk/>
          <pc:sldMk cId="2385655720" sldId="282"/>
        </pc:sldMkLst>
      </pc:sldChg>
      <pc:sldChg chg="del">
        <pc:chgData name="D Callanan" userId="951668ec-da26-491a-9b8a-af24bfeff26b" providerId="ADAL" clId="{10F7D56E-F1D4-4432-97E0-846406B78197}" dt="2022-07-12T14:38:48.003" v="5" actId="2696"/>
        <pc:sldMkLst>
          <pc:docMk/>
          <pc:sldMk cId="1481047761" sldId="284"/>
        </pc:sldMkLst>
      </pc:sldChg>
      <pc:sldChg chg="del">
        <pc:chgData name="D Callanan" userId="951668ec-da26-491a-9b8a-af24bfeff26b" providerId="ADAL" clId="{10F7D56E-F1D4-4432-97E0-846406B78197}" dt="2022-07-12T14:38:48.018" v="6" actId="2696"/>
        <pc:sldMkLst>
          <pc:docMk/>
          <pc:sldMk cId="644744235" sldId="285"/>
        </pc:sldMkLst>
      </pc:sldChg>
      <pc:sldChg chg="del">
        <pc:chgData name="D Callanan" userId="951668ec-da26-491a-9b8a-af24bfeff26b" providerId="ADAL" clId="{10F7D56E-F1D4-4432-97E0-846406B78197}" dt="2022-07-12T14:38:48.956" v="18" actId="2696"/>
        <pc:sldMkLst>
          <pc:docMk/>
          <pc:sldMk cId="252888327" sldId="295"/>
        </pc:sldMkLst>
      </pc:sldChg>
      <pc:sldChg chg="del">
        <pc:chgData name="D Callanan" userId="951668ec-da26-491a-9b8a-af24bfeff26b" providerId="ADAL" clId="{10F7D56E-F1D4-4432-97E0-846406B78197}" dt="2022-07-12T14:39:05.501" v="44" actId="2696"/>
        <pc:sldMkLst>
          <pc:docMk/>
          <pc:sldMk cId="2830065961" sldId="297"/>
        </pc:sldMkLst>
      </pc:sldChg>
      <pc:sldChg chg="del">
        <pc:chgData name="D Callanan" userId="951668ec-da26-491a-9b8a-af24bfeff26b" providerId="ADAL" clId="{10F7D56E-F1D4-4432-97E0-846406B78197}" dt="2022-07-12T14:39:05.228" v="28" actId="2696"/>
        <pc:sldMkLst>
          <pc:docMk/>
          <pc:sldMk cId="1765891288" sldId="303"/>
        </pc:sldMkLst>
      </pc:sldChg>
      <pc:sldChg chg="del">
        <pc:chgData name="D Callanan" userId="951668ec-da26-491a-9b8a-af24bfeff26b" providerId="ADAL" clId="{10F7D56E-F1D4-4432-97E0-846406B78197}" dt="2022-07-12T14:39:05.253" v="29" actId="2696"/>
        <pc:sldMkLst>
          <pc:docMk/>
          <pc:sldMk cId="3598855325" sldId="304"/>
        </pc:sldMkLst>
      </pc:sldChg>
      <pc:sldChg chg="del">
        <pc:chgData name="D Callanan" userId="951668ec-da26-491a-9b8a-af24bfeff26b" providerId="ADAL" clId="{10F7D56E-F1D4-4432-97E0-846406B78197}" dt="2022-07-12T14:39:05.280" v="30" actId="2696"/>
        <pc:sldMkLst>
          <pc:docMk/>
          <pc:sldMk cId="2607500853" sldId="307"/>
        </pc:sldMkLst>
      </pc:sldChg>
      <pc:sldChg chg="del">
        <pc:chgData name="D Callanan" userId="951668ec-da26-491a-9b8a-af24bfeff26b" providerId="ADAL" clId="{10F7D56E-F1D4-4432-97E0-846406B78197}" dt="2022-07-12T14:39:05.347" v="34" actId="2696"/>
        <pc:sldMkLst>
          <pc:docMk/>
          <pc:sldMk cId="3585043102" sldId="309"/>
        </pc:sldMkLst>
      </pc:sldChg>
      <pc:sldChg chg="del">
        <pc:chgData name="D Callanan" userId="951668ec-da26-491a-9b8a-af24bfeff26b" providerId="ADAL" clId="{10F7D56E-F1D4-4432-97E0-846406B78197}" dt="2022-07-12T14:39:05.361" v="35" actId="2696"/>
        <pc:sldMkLst>
          <pc:docMk/>
          <pc:sldMk cId="3365741975" sldId="310"/>
        </pc:sldMkLst>
      </pc:sldChg>
      <pc:sldChg chg="del">
        <pc:chgData name="D Callanan" userId="951668ec-da26-491a-9b8a-af24bfeff26b" providerId="ADAL" clId="{10F7D56E-F1D4-4432-97E0-846406B78197}" dt="2022-07-12T14:39:05.376" v="36" actId="2696"/>
        <pc:sldMkLst>
          <pc:docMk/>
          <pc:sldMk cId="1970884193" sldId="311"/>
        </pc:sldMkLst>
      </pc:sldChg>
      <pc:sldChg chg="del">
        <pc:chgData name="D Callanan" userId="951668ec-da26-491a-9b8a-af24bfeff26b" providerId="ADAL" clId="{10F7D56E-F1D4-4432-97E0-846406B78197}" dt="2022-07-12T14:39:05.388" v="37" actId="2696"/>
        <pc:sldMkLst>
          <pc:docMk/>
          <pc:sldMk cId="3204799225" sldId="312"/>
        </pc:sldMkLst>
      </pc:sldChg>
      <pc:sldChg chg="del">
        <pc:chgData name="D Callanan" userId="951668ec-da26-491a-9b8a-af24bfeff26b" providerId="ADAL" clId="{10F7D56E-F1D4-4432-97E0-846406B78197}" dt="2022-07-12T14:39:05.408" v="38" actId="2696"/>
        <pc:sldMkLst>
          <pc:docMk/>
          <pc:sldMk cId="3203457058" sldId="313"/>
        </pc:sldMkLst>
      </pc:sldChg>
      <pc:sldChg chg="del">
        <pc:chgData name="D Callanan" userId="951668ec-da26-491a-9b8a-af24bfeff26b" providerId="ADAL" clId="{10F7D56E-F1D4-4432-97E0-846406B78197}" dt="2022-07-12T14:39:06.507" v="101" actId="2696"/>
        <pc:sldMkLst>
          <pc:docMk/>
          <pc:sldMk cId="777103225" sldId="314"/>
        </pc:sldMkLst>
      </pc:sldChg>
      <pc:sldChg chg="del">
        <pc:chgData name="D Callanan" userId="951668ec-da26-491a-9b8a-af24bfeff26b" providerId="ADAL" clId="{10F7D56E-F1D4-4432-97E0-846406B78197}" dt="2022-07-12T14:39:06.520" v="102" actId="2696"/>
        <pc:sldMkLst>
          <pc:docMk/>
          <pc:sldMk cId="3495892487" sldId="315"/>
        </pc:sldMkLst>
      </pc:sldChg>
      <pc:sldChg chg="del">
        <pc:chgData name="D Callanan" userId="951668ec-da26-491a-9b8a-af24bfeff26b" providerId="ADAL" clId="{10F7D56E-F1D4-4432-97E0-846406B78197}" dt="2022-07-12T14:39:06.542" v="103" actId="2696"/>
        <pc:sldMkLst>
          <pc:docMk/>
          <pc:sldMk cId="1545303857" sldId="316"/>
        </pc:sldMkLst>
      </pc:sldChg>
      <pc:sldChg chg="del">
        <pc:chgData name="D Callanan" userId="951668ec-da26-491a-9b8a-af24bfeff26b" providerId="ADAL" clId="{10F7D56E-F1D4-4432-97E0-846406B78197}" dt="2022-07-12T14:39:06.562" v="104" actId="2696"/>
        <pc:sldMkLst>
          <pc:docMk/>
          <pc:sldMk cId="1706626276" sldId="317"/>
        </pc:sldMkLst>
      </pc:sldChg>
      <pc:sldChg chg="del">
        <pc:chgData name="D Callanan" userId="951668ec-da26-491a-9b8a-af24bfeff26b" providerId="ADAL" clId="{10F7D56E-F1D4-4432-97E0-846406B78197}" dt="2022-07-12T14:39:06.581" v="105" actId="2696"/>
        <pc:sldMkLst>
          <pc:docMk/>
          <pc:sldMk cId="2994993536" sldId="318"/>
        </pc:sldMkLst>
      </pc:sldChg>
      <pc:sldChg chg="del">
        <pc:chgData name="D Callanan" userId="951668ec-da26-491a-9b8a-af24bfeff26b" providerId="ADAL" clId="{10F7D56E-F1D4-4432-97E0-846406B78197}" dt="2022-07-12T14:39:06.605" v="106" actId="2696"/>
        <pc:sldMkLst>
          <pc:docMk/>
          <pc:sldMk cId="2441302096" sldId="319"/>
        </pc:sldMkLst>
      </pc:sldChg>
      <pc:sldChg chg="del">
        <pc:chgData name="D Callanan" userId="951668ec-da26-491a-9b8a-af24bfeff26b" providerId="ADAL" clId="{10F7D56E-F1D4-4432-97E0-846406B78197}" dt="2022-07-12T14:39:06.627" v="107" actId="2696"/>
        <pc:sldMkLst>
          <pc:docMk/>
          <pc:sldMk cId="810358831" sldId="320"/>
        </pc:sldMkLst>
      </pc:sldChg>
      <pc:sldChg chg="del">
        <pc:chgData name="D Callanan" userId="951668ec-da26-491a-9b8a-af24bfeff26b" providerId="ADAL" clId="{10F7D56E-F1D4-4432-97E0-846406B78197}" dt="2022-07-12T14:39:06.645" v="108" actId="2696"/>
        <pc:sldMkLst>
          <pc:docMk/>
          <pc:sldMk cId="3850270476" sldId="321"/>
        </pc:sldMkLst>
      </pc:sldChg>
      <pc:sldChg chg="del">
        <pc:chgData name="D Callanan" userId="951668ec-da26-491a-9b8a-af24bfeff26b" providerId="ADAL" clId="{10F7D56E-F1D4-4432-97E0-846406B78197}" dt="2022-07-12T14:39:05.421" v="39" actId="2696"/>
        <pc:sldMkLst>
          <pc:docMk/>
          <pc:sldMk cId="592875260" sldId="322"/>
        </pc:sldMkLst>
      </pc:sldChg>
      <pc:sldChg chg="del">
        <pc:chgData name="D Callanan" userId="951668ec-da26-491a-9b8a-af24bfeff26b" providerId="ADAL" clId="{10F7D56E-F1D4-4432-97E0-846406B78197}" dt="2022-07-12T14:39:05.191" v="26" actId="2696"/>
        <pc:sldMkLst>
          <pc:docMk/>
          <pc:sldMk cId="674377673" sldId="327"/>
        </pc:sldMkLst>
      </pc:sldChg>
      <pc:sldChg chg="del">
        <pc:chgData name="D Callanan" userId="951668ec-da26-491a-9b8a-af24bfeff26b" providerId="ADAL" clId="{10F7D56E-F1D4-4432-97E0-846406B78197}" dt="2022-07-12T14:38:47.971" v="3" actId="2696"/>
        <pc:sldMkLst>
          <pc:docMk/>
          <pc:sldMk cId="2959059402" sldId="329"/>
        </pc:sldMkLst>
      </pc:sldChg>
      <pc:sldChg chg="modSp del mod">
        <pc:chgData name="D Callanan" userId="951668ec-da26-491a-9b8a-af24bfeff26b" providerId="ADAL" clId="{10F7D56E-F1D4-4432-97E0-846406B78197}" dt="2022-07-12T14:38:48.608" v="11" actId="2696"/>
        <pc:sldMkLst>
          <pc:docMk/>
          <pc:sldMk cId="1929279568" sldId="338"/>
        </pc:sldMkLst>
        <pc:graphicFrameChg chg="mod">
          <ac:chgData name="D Callanan" userId="951668ec-da26-491a-9b8a-af24bfeff26b" providerId="ADAL" clId="{10F7D56E-F1D4-4432-97E0-846406B78197}" dt="2022-07-12T14:38:48.608" v="11" actId="2696"/>
          <ac:graphicFrameMkLst>
            <pc:docMk/>
            <pc:sldMk cId="1929279568" sldId="338"/>
            <ac:graphicFrameMk id="2" creationId="{00000000-0000-0000-0000-000000000000}"/>
          </ac:graphicFrameMkLst>
        </pc:graphicFrameChg>
      </pc:sldChg>
      <pc:sldChg chg="del">
        <pc:chgData name="D Callanan" userId="951668ec-da26-491a-9b8a-af24bfeff26b" providerId="ADAL" clId="{10F7D56E-F1D4-4432-97E0-846406B78197}" dt="2022-07-12T14:38:48.824" v="15" actId="2696"/>
        <pc:sldMkLst>
          <pc:docMk/>
          <pc:sldMk cId="2231312362" sldId="339"/>
        </pc:sldMkLst>
      </pc:sldChg>
      <pc:sldChg chg="del">
        <pc:chgData name="D Callanan" userId="951668ec-da26-491a-9b8a-af24bfeff26b" providerId="ADAL" clId="{10F7D56E-F1D4-4432-97E0-846406B78197}" dt="2022-07-12T14:38:48.112" v="10" actId="2696"/>
        <pc:sldMkLst>
          <pc:docMk/>
          <pc:sldMk cId="1712698448" sldId="341"/>
        </pc:sldMkLst>
      </pc:sldChg>
      <pc:sldChg chg="del">
        <pc:chgData name="D Callanan" userId="951668ec-da26-491a-9b8a-af24bfeff26b" providerId="ADAL" clId="{10F7D56E-F1D4-4432-97E0-846406B78197}" dt="2022-07-12T14:38:48.050" v="8" actId="2696"/>
        <pc:sldMkLst>
          <pc:docMk/>
          <pc:sldMk cId="2423475659" sldId="342"/>
        </pc:sldMkLst>
      </pc:sldChg>
      <pc:sldChg chg="del">
        <pc:chgData name="D Callanan" userId="951668ec-da26-491a-9b8a-af24bfeff26b" providerId="ADAL" clId="{10F7D56E-F1D4-4432-97E0-846406B78197}" dt="2022-07-12T14:38:48.033" v="7" actId="2696"/>
        <pc:sldMkLst>
          <pc:docMk/>
          <pc:sldMk cId="3140368205" sldId="343"/>
        </pc:sldMkLst>
      </pc:sldChg>
      <pc:sldChg chg="del">
        <pc:chgData name="D Callanan" userId="951668ec-da26-491a-9b8a-af24bfeff26b" providerId="ADAL" clId="{10F7D56E-F1D4-4432-97E0-846406B78197}" dt="2022-07-12T14:38:48.793" v="13" actId="2696"/>
        <pc:sldMkLst>
          <pc:docMk/>
          <pc:sldMk cId="3410606216" sldId="345"/>
        </pc:sldMkLst>
      </pc:sldChg>
      <pc:sldChg chg="del">
        <pc:chgData name="D Callanan" userId="951668ec-da26-491a-9b8a-af24bfeff26b" providerId="ADAL" clId="{10F7D56E-F1D4-4432-97E0-846406B78197}" dt="2022-07-12T14:38:48.063" v="9" actId="2696"/>
        <pc:sldMkLst>
          <pc:docMk/>
          <pc:sldMk cId="2797824027" sldId="346"/>
        </pc:sldMkLst>
      </pc:sldChg>
      <pc:sldChg chg="del">
        <pc:chgData name="D Callanan" userId="951668ec-da26-491a-9b8a-af24bfeff26b" providerId="ADAL" clId="{10F7D56E-F1D4-4432-97E0-846406B78197}" dt="2022-07-12T14:38:48.841" v="16" actId="2696"/>
        <pc:sldMkLst>
          <pc:docMk/>
          <pc:sldMk cId="3504599141" sldId="347"/>
        </pc:sldMkLst>
      </pc:sldChg>
      <pc:sldChg chg="del">
        <pc:chgData name="D Callanan" userId="951668ec-da26-491a-9b8a-af24bfeff26b" providerId="ADAL" clId="{10F7D56E-F1D4-4432-97E0-846406B78197}" dt="2022-07-12T14:38:48.865" v="17" actId="2696"/>
        <pc:sldMkLst>
          <pc:docMk/>
          <pc:sldMk cId="458716188" sldId="348"/>
        </pc:sldMkLst>
      </pc:sldChg>
      <pc:sldChg chg="del">
        <pc:chgData name="D Callanan" userId="951668ec-da26-491a-9b8a-af24bfeff26b" providerId="ADAL" clId="{10F7D56E-F1D4-4432-97E0-846406B78197}" dt="2022-07-12T14:39:05.110" v="22" actId="2696"/>
        <pc:sldMkLst>
          <pc:docMk/>
          <pc:sldMk cId="983108712" sldId="368"/>
        </pc:sldMkLst>
      </pc:sldChg>
      <pc:sldChg chg="del">
        <pc:chgData name="D Callanan" userId="951668ec-da26-491a-9b8a-af24bfeff26b" providerId="ADAL" clId="{10F7D56E-F1D4-4432-97E0-846406B78197}" dt="2022-07-12T14:39:05.132" v="23" actId="2696"/>
        <pc:sldMkLst>
          <pc:docMk/>
          <pc:sldMk cId="2377668588" sldId="369"/>
        </pc:sldMkLst>
      </pc:sldChg>
      <pc:sldChg chg="del">
        <pc:chgData name="D Callanan" userId="951668ec-da26-491a-9b8a-af24bfeff26b" providerId="ADAL" clId="{10F7D56E-F1D4-4432-97E0-846406B78197}" dt="2022-07-12T14:39:05.150" v="24" actId="2696"/>
        <pc:sldMkLst>
          <pc:docMk/>
          <pc:sldMk cId="2599250863" sldId="370"/>
        </pc:sldMkLst>
      </pc:sldChg>
      <pc:sldChg chg="del">
        <pc:chgData name="D Callanan" userId="951668ec-da26-491a-9b8a-af24bfeff26b" providerId="ADAL" clId="{10F7D56E-F1D4-4432-97E0-846406B78197}" dt="2022-07-12T14:39:05.207" v="27" actId="2696"/>
        <pc:sldMkLst>
          <pc:docMk/>
          <pc:sldMk cId="2155591796" sldId="371"/>
        </pc:sldMkLst>
      </pc:sldChg>
      <pc:sldChg chg="del">
        <pc:chgData name="D Callanan" userId="951668ec-da26-491a-9b8a-af24bfeff26b" providerId="ADAL" clId="{10F7D56E-F1D4-4432-97E0-846406B78197}" dt="2022-07-12T14:39:05.309" v="32" actId="2696"/>
        <pc:sldMkLst>
          <pc:docMk/>
          <pc:sldMk cId="3683745986" sldId="372"/>
        </pc:sldMkLst>
      </pc:sldChg>
      <pc:sldChg chg="del">
        <pc:chgData name="D Callanan" userId="951668ec-da26-491a-9b8a-af24bfeff26b" providerId="ADAL" clId="{10F7D56E-F1D4-4432-97E0-846406B78197}" dt="2022-07-12T14:39:05.327" v="33" actId="2696"/>
        <pc:sldMkLst>
          <pc:docMk/>
          <pc:sldMk cId="2127134745" sldId="373"/>
        </pc:sldMkLst>
      </pc:sldChg>
      <pc:sldChg chg="del">
        <pc:chgData name="D Callanan" userId="951668ec-da26-491a-9b8a-af24bfeff26b" providerId="ADAL" clId="{10F7D56E-F1D4-4432-97E0-846406B78197}" dt="2022-07-12T14:39:05.595" v="50" actId="2696"/>
        <pc:sldMkLst>
          <pc:docMk/>
          <pc:sldMk cId="3292442730" sldId="374"/>
        </pc:sldMkLst>
      </pc:sldChg>
      <pc:sldChg chg="del">
        <pc:chgData name="D Callanan" userId="951668ec-da26-491a-9b8a-af24bfeff26b" providerId="ADAL" clId="{10F7D56E-F1D4-4432-97E0-846406B78197}" dt="2022-07-12T14:39:05.627" v="52" actId="2696"/>
        <pc:sldMkLst>
          <pc:docMk/>
          <pc:sldMk cId="1750567092" sldId="375"/>
        </pc:sldMkLst>
      </pc:sldChg>
      <pc:sldChg chg="del">
        <pc:chgData name="D Callanan" userId="951668ec-da26-491a-9b8a-af24bfeff26b" providerId="ADAL" clId="{10F7D56E-F1D4-4432-97E0-846406B78197}" dt="2022-07-12T14:39:05.609" v="51" actId="2696"/>
        <pc:sldMkLst>
          <pc:docMk/>
          <pc:sldMk cId="3496213652" sldId="376"/>
        </pc:sldMkLst>
      </pc:sldChg>
      <pc:sldChg chg="del">
        <pc:chgData name="D Callanan" userId="951668ec-da26-491a-9b8a-af24bfeff26b" providerId="ADAL" clId="{10F7D56E-F1D4-4432-97E0-846406B78197}" dt="2022-07-12T14:39:05.664" v="54" actId="2696"/>
        <pc:sldMkLst>
          <pc:docMk/>
          <pc:sldMk cId="3434898803" sldId="377"/>
        </pc:sldMkLst>
      </pc:sldChg>
      <pc:sldChg chg="del">
        <pc:chgData name="D Callanan" userId="951668ec-da26-491a-9b8a-af24bfeff26b" providerId="ADAL" clId="{10F7D56E-F1D4-4432-97E0-846406B78197}" dt="2022-07-12T14:39:05.677" v="55" actId="2696"/>
        <pc:sldMkLst>
          <pc:docMk/>
          <pc:sldMk cId="1378509396" sldId="378"/>
        </pc:sldMkLst>
      </pc:sldChg>
      <pc:sldChg chg="del">
        <pc:chgData name="D Callanan" userId="951668ec-da26-491a-9b8a-af24bfeff26b" providerId="ADAL" clId="{10F7D56E-F1D4-4432-97E0-846406B78197}" dt="2022-07-12T14:39:05.725" v="57" actId="2696"/>
        <pc:sldMkLst>
          <pc:docMk/>
          <pc:sldMk cId="1868673047" sldId="379"/>
        </pc:sldMkLst>
      </pc:sldChg>
      <pc:sldChg chg="del">
        <pc:chgData name="D Callanan" userId="951668ec-da26-491a-9b8a-af24bfeff26b" providerId="ADAL" clId="{10F7D56E-F1D4-4432-97E0-846406B78197}" dt="2022-07-12T14:39:05.746" v="58" actId="2696"/>
        <pc:sldMkLst>
          <pc:docMk/>
          <pc:sldMk cId="4043729516" sldId="380"/>
        </pc:sldMkLst>
      </pc:sldChg>
      <pc:sldChg chg="del">
        <pc:chgData name="D Callanan" userId="951668ec-da26-491a-9b8a-af24bfeff26b" providerId="ADAL" clId="{10F7D56E-F1D4-4432-97E0-846406B78197}" dt="2022-07-12T14:39:05.768" v="59" actId="2696"/>
        <pc:sldMkLst>
          <pc:docMk/>
          <pc:sldMk cId="182196051" sldId="381"/>
        </pc:sldMkLst>
      </pc:sldChg>
      <pc:sldChg chg="del">
        <pc:chgData name="D Callanan" userId="951668ec-da26-491a-9b8a-af24bfeff26b" providerId="ADAL" clId="{10F7D56E-F1D4-4432-97E0-846406B78197}" dt="2022-07-12T14:39:05.879" v="60" actId="2696"/>
        <pc:sldMkLst>
          <pc:docMk/>
          <pc:sldMk cId="354768852" sldId="382"/>
        </pc:sldMkLst>
      </pc:sldChg>
      <pc:sldChg chg="del">
        <pc:chgData name="D Callanan" userId="951668ec-da26-491a-9b8a-af24bfeff26b" providerId="ADAL" clId="{10F7D56E-F1D4-4432-97E0-846406B78197}" dt="2022-07-12T14:39:05.922" v="62" actId="2696"/>
        <pc:sldMkLst>
          <pc:docMk/>
          <pc:sldMk cId="2203048155" sldId="383"/>
        </pc:sldMkLst>
      </pc:sldChg>
      <pc:sldChg chg="del">
        <pc:chgData name="D Callanan" userId="951668ec-da26-491a-9b8a-af24bfeff26b" providerId="ADAL" clId="{10F7D56E-F1D4-4432-97E0-846406B78197}" dt="2022-07-12T14:39:05.933" v="63" actId="2696"/>
        <pc:sldMkLst>
          <pc:docMk/>
          <pc:sldMk cId="2306696660" sldId="384"/>
        </pc:sldMkLst>
      </pc:sldChg>
      <pc:sldChg chg="del">
        <pc:chgData name="D Callanan" userId="951668ec-da26-491a-9b8a-af24bfeff26b" providerId="ADAL" clId="{10F7D56E-F1D4-4432-97E0-846406B78197}" dt="2022-07-12T14:39:05.954" v="65" actId="2696"/>
        <pc:sldMkLst>
          <pc:docMk/>
          <pc:sldMk cId="3749520044" sldId="385"/>
        </pc:sldMkLst>
      </pc:sldChg>
      <pc:sldChg chg="del">
        <pc:chgData name="D Callanan" userId="951668ec-da26-491a-9b8a-af24bfeff26b" providerId="ADAL" clId="{10F7D56E-F1D4-4432-97E0-846406B78197}" dt="2022-07-12T14:39:05.294" v="31" actId="2696"/>
        <pc:sldMkLst>
          <pc:docMk/>
          <pc:sldMk cId="3079241589" sldId="386"/>
        </pc:sldMkLst>
      </pc:sldChg>
      <pc:sldChg chg="del">
        <pc:chgData name="D Callanan" userId="951668ec-da26-491a-9b8a-af24bfeff26b" providerId="ADAL" clId="{10F7D56E-F1D4-4432-97E0-846406B78197}" dt="2022-07-12T14:39:05.700" v="56" actId="2696"/>
        <pc:sldMkLst>
          <pc:docMk/>
          <pc:sldMk cId="998552557" sldId="387"/>
        </pc:sldMkLst>
      </pc:sldChg>
      <pc:sldChg chg="del">
        <pc:chgData name="D Callanan" userId="951668ec-da26-491a-9b8a-af24bfeff26b" providerId="ADAL" clId="{10F7D56E-F1D4-4432-97E0-846406B78197}" dt="2022-07-12T14:39:05.170" v="25" actId="2696"/>
        <pc:sldMkLst>
          <pc:docMk/>
          <pc:sldMk cId="3184346444" sldId="390"/>
        </pc:sldMkLst>
      </pc:sldChg>
      <pc:sldChg chg="del">
        <pc:chgData name="D Callanan" userId="951668ec-da26-491a-9b8a-af24bfeff26b" providerId="ADAL" clId="{10F7D56E-F1D4-4432-97E0-846406B78197}" dt="2022-07-12T14:39:05.078" v="20" actId="2696"/>
        <pc:sldMkLst>
          <pc:docMk/>
          <pc:sldMk cId="670043281" sldId="394"/>
        </pc:sldMkLst>
      </pc:sldChg>
      <pc:sldChg chg="del">
        <pc:chgData name="D Callanan" userId="951668ec-da26-491a-9b8a-af24bfeff26b" providerId="ADAL" clId="{10F7D56E-F1D4-4432-97E0-846406B78197}" dt="2022-07-12T14:39:06.231" v="80" actId="2696"/>
        <pc:sldMkLst>
          <pc:docMk/>
          <pc:sldMk cId="1297125" sldId="395"/>
        </pc:sldMkLst>
      </pc:sldChg>
      <pc:sldChg chg="del">
        <pc:chgData name="D Callanan" userId="951668ec-da26-491a-9b8a-af24bfeff26b" providerId="ADAL" clId="{10F7D56E-F1D4-4432-97E0-846406B78197}" dt="2022-07-12T14:39:06.245" v="81" actId="2696"/>
        <pc:sldMkLst>
          <pc:docMk/>
          <pc:sldMk cId="2587732997" sldId="396"/>
        </pc:sldMkLst>
      </pc:sldChg>
      <pc:sldChg chg="del">
        <pc:chgData name="D Callanan" userId="951668ec-da26-491a-9b8a-af24bfeff26b" providerId="ADAL" clId="{10F7D56E-F1D4-4432-97E0-846406B78197}" dt="2022-07-12T14:39:06.259" v="82" actId="2696"/>
        <pc:sldMkLst>
          <pc:docMk/>
          <pc:sldMk cId="2102549846" sldId="397"/>
        </pc:sldMkLst>
      </pc:sldChg>
      <pc:sldChg chg="del">
        <pc:chgData name="D Callanan" userId="951668ec-da26-491a-9b8a-af24bfeff26b" providerId="ADAL" clId="{10F7D56E-F1D4-4432-97E0-846406B78197}" dt="2022-07-12T14:39:06.268" v="83" actId="2696"/>
        <pc:sldMkLst>
          <pc:docMk/>
          <pc:sldMk cId="3623698009" sldId="398"/>
        </pc:sldMkLst>
      </pc:sldChg>
      <pc:sldChg chg="del">
        <pc:chgData name="D Callanan" userId="951668ec-da26-491a-9b8a-af24bfeff26b" providerId="ADAL" clId="{10F7D56E-F1D4-4432-97E0-846406B78197}" dt="2022-07-12T14:39:06.351" v="90" actId="2696"/>
        <pc:sldMkLst>
          <pc:docMk/>
          <pc:sldMk cId="1788504740" sldId="401"/>
        </pc:sldMkLst>
      </pc:sldChg>
      <pc:sldChg chg="del">
        <pc:chgData name="D Callanan" userId="951668ec-da26-491a-9b8a-af24bfeff26b" providerId="ADAL" clId="{10F7D56E-F1D4-4432-97E0-846406B78197}" dt="2022-07-12T14:39:06.386" v="91" actId="2696"/>
        <pc:sldMkLst>
          <pc:docMk/>
          <pc:sldMk cId="4111063862" sldId="402"/>
        </pc:sldMkLst>
      </pc:sldChg>
      <pc:sldChg chg="del">
        <pc:chgData name="D Callanan" userId="951668ec-da26-491a-9b8a-af24bfeff26b" providerId="ADAL" clId="{10F7D56E-F1D4-4432-97E0-846406B78197}" dt="2022-07-12T14:39:06.410" v="93" actId="2696"/>
        <pc:sldMkLst>
          <pc:docMk/>
          <pc:sldMk cId="2868886909" sldId="403"/>
        </pc:sldMkLst>
      </pc:sldChg>
      <pc:sldChg chg="del">
        <pc:chgData name="D Callanan" userId="951668ec-da26-491a-9b8a-af24bfeff26b" providerId="ADAL" clId="{10F7D56E-F1D4-4432-97E0-846406B78197}" dt="2022-07-12T14:39:06.291" v="85" actId="2696"/>
        <pc:sldMkLst>
          <pc:docMk/>
          <pc:sldMk cId="4121340768" sldId="404"/>
        </pc:sldMkLst>
      </pc:sldChg>
      <pc:sldChg chg="del">
        <pc:chgData name="D Callanan" userId="951668ec-da26-491a-9b8a-af24bfeff26b" providerId="ADAL" clId="{10F7D56E-F1D4-4432-97E0-846406B78197}" dt="2022-07-12T14:39:06.280" v="84" actId="2696"/>
        <pc:sldMkLst>
          <pc:docMk/>
          <pc:sldMk cId="1867357239" sldId="405"/>
        </pc:sldMkLst>
      </pc:sldChg>
      <pc:sldChg chg="del">
        <pc:chgData name="D Callanan" userId="951668ec-da26-491a-9b8a-af24bfeff26b" providerId="ADAL" clId="{10F7D56E-F1D4-4432-97E0-846406B78197}" dt="2022-07-12T14:39:06.299" v="86" actId="2696"/>
        <pc:sldMkLst>
          <pc:docMk/>
          <pc:sldMk cId="3558678956" sldId="406"/>
        </pc:sldMkLst>
      </pc:sldChg>
      <pc:sldChg chg="del">
        <pc:chgData name="D Callanan" userId="951668ec-da26-491a-9b8a-af24bfeff26b" providerId="ADAL" clId="{10F7D56E-F1D4-4432-97E0-846406B78197}" dt="2022-07-12T14:39:06.312" v="87" actId="2696"/>
        <pc:sldMkLst>
          <pc:docMk/>
          <pc:sldMk cId="2661632433" sldId="407"/>
        </pc:sldMkLst>
      </pc:sldChg>
      <pc:sldChg chg="del">
        <pc:chgData name="D Callanan" userId="951668ec-da26-491a-9b8a-af24bfeff26b" providerId="ADAL" clId="{10F7D56E-F1D4-4432-97E0-846406B78197}" dt="2022-07-12T14:39:06.321" v="88" actId="2696"/>
        <pc:sldMkLst>
          <pc:docMk/>
          <pc:sldMk cId="18663438" sldId="408"/>
        </pc:sldMkLst>
      </pc:sldChg>
      <pc:sldChg chg="del">
        <pc:chgData name="D Callanan" userId="951668ec-da26-491a-9b8a-af24bfeff26b" providerId="ADAL" clId="{10F7D56E-F1D4-4432-97E0-846406B78197}" dt="2022-07-12T14:39:06.333" v="89" actId="2696"/>
        <pc:sldMkLst>
          <pc:docMk/>
          <pc:sldMk cId="2003606937" sldId="409"/>
        </pc:sldMkLst>
      </pc:sldChg>
      <pc:sldChg chg="del">
        <pc:chgData name="D Callanan" userId="951668ec-da26-491a-9b8a-af24bfeff26b" providerId="ADAL" clId="{10F7D56E-F1D4-4432-97E0-846406B78197}" dt="2022-07-12T14:39:06.422" v="94" actId="2696"/>
        <pc:sldMkLst>
          <pc:docMk/>
          <pc:sldMk cId="4246382752" sldId="410"/>
        </pc:sldMkLst>
      </pc:sldChg>
      <pc:sldChg chg="del">
        <pc:chgData name="D Callanan" userId="951668ec-da26-491a-9b8a-af24bfeff26b" providerId="ADAL" clId="{10F7D56E-F1D4-4432-97E0-846406B78197}" dt="2022-07-12T14:39:06.434" v="95" actId="2696"/>
        <pc:sldMkLst>
          <pc:docMk/>
          <pc:sldMk cId="3347738021" sldId="411"/>
        </pc:sldMkLst>
      </pc:sldChg>
      <pc:sldChg chg="del">
        <pc:chgData name="D Callanan" userId="951668ec-da26-491a-9b8a-af24bfeff26b" providerId="ADAL" clId="{10F7D56E-F1D4-4432-97E0-846406B78197}" dt="2022-07-12T14:39:06.443" v="96" actId="2696"/>
        <pc:sldMkLst>
          <pc:docMk/>
          <pc:sldMk cId="4018152440" sldId="412"/>
        </pc:sldMkLst>
      </pc:sldChg>
      <pc:sldChg chg="del">
        <pc:chgData name="D Callanan" userId="951668ec-da26-491a-9b8a-af24bfeff26b" providerId="ADAL" clId="{10F7D56E-F1D4-4432-97E0-846406B78197}" dt="2022-07-12T14:39:06.456" v="97" actId="2696"/>
        <pc:sldMkLst>
          <pc:docMk/>
          <pc:sldMk cId="168879848" sldId="413"/>
        </pc:sldMkLst>
      </pc:sldChg>
      <pc:sldChg chg="del">
        <pc:chgData name="D Callanan" userId="951668ec-da26-491a-9b8a-af24bfeff26b" providerId="ADAL" clId="{10F7D56E-F1D4-4432-97E0-846406B78197}" dt="2022-07-12T14:39:06.470" v="98" actId="2696"/>
        <pc:sldMkLst>
          <pc:docMk/>
          <pc:sldMk cId="959205358" sldId="414"/>
        </pc:sldMkLst>
      </pc:sldChg>
      <pc:sldChg chg="del">
        <pc:chgData name="D Callanan" userId="951668ec-da26-491a-9b8a-af24bfeff26b" providerId="ADAL" clId="{10F7D56E-F1D4-4432-97E0-846406B78197}" dt="2022-07-12T14:39:06.481" v="99" actId="2696"/>
        <pc:sldMkLst>
          <pc:docMk/>
          <pc:sldMk cId="3105656457" sldId="415"/>
        </pc:sldMkLst>
      </pc:sldChg>
      <pc:sldChg chg="del">
        <pc:chgData name="D Callanan" userId="951668ec-da26-491a-9b8a-af24bfeff26b" providerId="ADAL" clId="{10F7D56E-F1D4-4432-97E0-846406B78197}" dt="2022-07-12T14:39:06.493" v="100" actId="2696"/>
        <pc:sldMkLst>
          <pc:docMk/>
          <pc:sldMk cId="2188866224" sldId="416"/>
        </pc:sldMkLst>
      </pc:sldChg>
      <pc:sldChg chg="del">
        <pc:chgData name="D Callanan" userId="951668ec-da26-491a-9b8a-af24bfeff26b" providerId="ADAL" clId="{10F7D56E-F1D4-4432-97E0-846406B78197}" dt="2022-07-12T14:39:05.964" v="66" actId="2696"/>
        <pc:sldMkLst>
          <pc:docMk/>
          <pc:sldMk cId="1101763277" sldId="417"/>
        </pc:sldMkLst>
      </pc:sldChg>
      <pc:sldChg chg="del">
        <pc:chgData name="D Callanan" userId="951668ec-da26-491a-9b8a-af24bfeff26b" providerId="ADAL" clId="{10F7D56E-F1D4-4432-97E0-846406B78197}" dt="2022-07-12T14:39:06.204" v="78" actId="2696"/>
        <pc:sldMkLst>
          <pc:docMk/>
          <pc:sldMk cId="370996905" sldId="418"/>
        </pc:sldMkLst>
      </pc:sldChg>
      <pc:sldChg chg="del">
        <pc:chgData name="D Callanan" userId="951668ec-da26-491a-9b8a-af24bfeff26b" providerId="ADAL" clId="{10F7D56E-F1D4-4432-97E0-846406B78197}" dt="2022-07-12T14:39:06.217" v="79" actId="2696"/>
        <pc:sldMkLst>
          <pc:docMk/>
          <pc:sldMk cId="768801750" sldId="419"/>
        </pc:sldMkLst>
      </pc:sldChg>
      <pc:sldChg chg="del">
        <pc:chgData name="D Callanan" userId="951668ec-da26-491a-9b8a-af24bfeff26b" providerId="ADAL" clId="{10F7D56E-F1D4-4432-97E0-846406B78197}" dt="2022-07-12T14:39:06.399" v="92" actId="2696"/>
        <pc:sldMkLst>
          <pc:docMk/>
          <pc:sldMk cId="5622541" sldId="420"/>
        </pc:sldMkLst>
      </pc:sldChg>
      <pc:sldChg chg="del">
        <pc:chgData name="D Callanan" userId="951668ec-da26-491a-9b8a-af24bfeff26b" providerId="ADAL" clId="{10F7D56E-F1D4-4432-97E0-846406B78197}" dt="2022-07-12T14:39:05.905" v="61" actId="2696"/>
        <pc:sldMkLst>
          <pc:docMk/>
          <pc:sldMk cId="3453961212" sldId="421"/>
        </pc:sldMkLst>
      </pc:sldChg>
      <pc:sldChg chg="del">
        <pc:chgData name="D Callanan" userId="951668ec-da26-491a-9b8a-af24bfeff26b" providerId="ADAL" clId="{10F7D56E-F1D4-4432-97E0-846406B78197}" dt="2022-07-12T14:39:06.194" v="77" actId="2696"/>
        <pc:sldMkLst>
          <pc:docMk/>
          <pc:sldMk cId="972789227" sldId="422"/>
        </pc:sldMkLst>
      </pc:sldChg>
      <pc:sldChg chg="del">
        <pc:chgData name="D Callanan" userId="951668ec-da26-491a-9b8a-af24bfeff26b" providerId="ADAL" clId="{10F7D56E-F1D4-4432-97E0-846406B78197}" dt="2022-07-12T14:39:06.185" v="76" actId="2696"/>
        <pc:sldMkLst>
          <pc:docMk/>
          <pc:sldMk cId="3733792504" sldId="423"/>
        </pc:sldMkLst>
      </pc:sldChg>
      <pc:sldChg chg="del">
        <pc:chgData name="D Callanan" userId="951668ec-da26-491a-9b8a-af24bfeff26b" providerId="ADAL" clId="{10F7D56E-F1D4-4432-97E0-846406B78197}" dt="2022-07-12T14:39:06.175" v="75" actId="2696"/>
        <pc:sldMkLst>
          <pc:docMk/>
          <pc:sldMk cId="213489656" sldId="424"/>
        </pc:sldMkLst>
      </pc:sldChg>
      <pc:sldChg chg="del">
        <pc:chgData name="D Callanan" userId="951668ec-da26-491a-9b8a-af24bfeff26b" providerId="ADAL" clId="{10F7D56E-F1D4-4432-97E0-846406B78197}" dt="2022-07-12T14:39:06.163" v="74" actId="2696"/>
        <pc:sldMkLst>
          <pc:docMk/>
          <pc:sldMk cId="126644834" sldId="425"/>
        </pc:sldMkLst>
      </pc:sldChg>
      <pc:sldChg chg="del">
        <pc:chgData name="D Callanan" userId="951668ec-da26-491a-9b8a-af24bfeff26b" providerId="ADAL" clId="{10F7D56E-F1D4-4432-97E0-846406B78197}" dt="2022-07-12T14:39:05.974" v="67" actId="2696"/>
        <pc:sldMkLst>
          <pc:docMk/>
          <pc:sldMk cId="573566914" sldId="426"/>
        </pc:sldMkLst>
      </pc:sldChg>
      <pc:sldChg chg="del">
        <pc:chgData name="D Callanan" userId="951668ec-da26-491a-9b8a-af24bfeff26b" providerId="ADAL" clId="{10F7D56E-F1D4-4432-97E0-846406B78197}" dt="2022-07-12T14:39:06.140" v="72" actId="2696"/>
        <pc:sldMkLst>
          <pc:docMk/>
          <pc:sldMk cId="2116567503" sldId="427"/>
        </pc:sldMkLst>
      </pc:sldChg>
      <pc:sldChg chg="del">
        <pc:chgData name="D Callanan" userId="951668ec-da26-491a-9b8a-af24bfeff26b" providerId="ADAL" clId="{10F7D56E-F1D4-4432-97E0-846406B78197}" dt="2022-07-12T14:39:05.582" v="49" actId="2696"/>
        <pc:sldMkLst>
          <pc:docMk/>
          <pc:sldMk cId="2055768506" sldId="428"/>
        </pc:sldMkLst>
      </pc:sldChg>
      <pc:sldChg chg="del">
        <pc:chgData name="D Callanan" userId="951668ec-da26-491a-9b8a-af24bfeff26b" providerId="ADAL" clId="{10F7D56E-F1D4-4432-97E0-846406B78197}" dt="2022-07-12T14:39:06.003" v="68" actId="2696"/>
        <pc:sldMkLst>
          <pc:docMk/>
          <pc:sldMk cId="3465523660" sldId="429"/>
        </pc:sldMkLst>
      </pc:sldChg>
      <pc:sldChg chg="del">
        <pc:chgData name="D Callanan" userId="951668ec-da26-491a-9b8a-af24bfeff26b" providerId="ADAL" clId="{10F7D56E-F1D4-4432-97E0-846406B78197}" dt="2022-07-12T14:39:06.669" v="110" actId="2696"/>
        <pc:sldMkLst>
          <pc:docMk/>
          <pc:sldMk cId="3331501055" sldId="430"/>
        </pc:sldMkLst>
      </pc:sldChg>
      <pc:sldChg chg="del">
        <pc:chgData name="D Callanan" userId="951668ec-da26-491a-9b8a-af24bfeff26b" providerId="ADAL" clId="{10F7D56E-F1D4-4432-97E0-846406B78197}" dt="2022-07-12T14:39:06.660" v="109" actId="2696"/>
        <pc:sldMkLst>
          <pc:docMk/>
          <pc:sldMk cId="1022113443" sldId="431"/>
        </pc:sldMkLst>
      </pc:sldChg>
      <pc:sldChg chg="del">
        <pc:chgData name="D Callanan" userId="951668ec-da26-491a-9b8a-af24bfeff26b" providerId="ADAL" clId="{10F7D56E-F1D4-4432-97E0-846406B78197}" dt="2022-07-12T14:39:06.697" v="112" actId="2696"/>
        <pc:sldMkLst>
          <pc:docMk/>
          <pc:sldMk cId="3399869405" sldId="432"/>
        </pc:sldMkLst>
      </pc:sldChg>
      <pc:sldChg chg="del">
        <pc:chgData name="D Callanan" userId="951668ec-da26-491a-9b8a-af24bfeff26b" providerId="ADAL" clId="{10F7D56E-F1D4-4432-97E0-846406B78197}" dt="2022-07-12T14:39:06.711" v="113" actId="2696"/>
        <pc:sldMkLst>
          <pc:docMk/>
          <pc:sldMk cId="1217380071" sldId="433"/>
        </pc:sldMkLst>
      </pc:sldChg>
      <pc:sldChg chg="del">
        <pc:chgData name="D Callanan" userId="951668ec-da26-491a-9b8a-af24bfeff26b" providerId="ADAL" clId="{10F7D56E-F1D4-4432-97E0-846406B78197}" dt="2022-07-12T14:39:06.726" v="114" actId="2696"/>
        <pc:sldMkLst>
          <pc:docMk/>
          <pc:sldMk cId="1236419324" sldId="435"/>
        </pc:sldMkLst>
      </pc:sldChg>
      <pc:sldChg chg="del">
        <pc:chgData name="D Callanan" userId="951668ec-da26-491a-9b8a-af24bfeff26b" providerId="ADAL" clId="{10F7D56E-F1D4-4432-97E0-846406B78197}" dt="2022-07-12T14:39:06.742" v="115" actId="2696"/>
        <pc:sldMkLst>
          <pc:docMk/>
          <pc:sldMk cId="3209478259" sldId="436"/>
        </pc:sldMkLst>
      </pc:sldChg>
      <pc:sldChg chg="del">
        <pc:chgData name="D Callanan" userId="951668ec-da26-491a-9b8a-af24bfeff26b" providerId="ADAL" clId="{10F7D56E-F1D4-4432-97E0-846406B78197}" dt="2022-07-12T14:39:06.758" v="116" actId="2696"/>
        <pc:sldMkLst>
          <pc:docMk/>
          <pc:sldMk cId="1194013584" sldId="437"/>
        </pc:sldMkLst>
      </pc:sldChg>
      <pc:sldChg chg="del">
        <pc:chgData name="D Callanan" userId="951668ec-da26-491a-9b8a-af24bfeff26b" providerId="ADAL" clId="{10F7D56E-F1D4-4432-97E0-846406B78197}" dt="2022-07-12T14:39:06.986" v="136" actId="2696"/>
        <pc:sldMkLst>
          <pc:docMk/>
          <pc:sldMk cId="433951167" sldId="438"/>
        </pc:sldMkLst>
      </pc:sldChg>
      <pc:sldChg chg="del">
        <pc:chgData name="D Callanan" userId="951668ec-da26-491a-9b8a-af24bfeff26b" providerId="ADAL" clId="{10F7D56E-F1D4-4432-97E0-846406B78197}" dt="2022-07-12T14:39:06.770" v="117" actId="2696"/>
        <pc:sldMkLst>
          <pc:docMk/>
          <pc:sldMk cId="2536413977" sldId="439"/>
        </pc:sldMkLst>
      </pc:sldChg>
      <pc:sldChg chg="del">
        <pc:chgData name="D Callanan" userId="951668ec-da26-491a-9b8a-af24bfeff26b" providerId="ADAL" clId="{10F7D56E-F1D4-4432-97E0-846406B78197}" dt="2022-07-12T14:39:06.780" v="118" actId="2696"/>
        <pc:sldMkLst>
          <pc:docMk/>
          <pc:sldMk cId="4240649449" sldId="440"/>
        </pc:sldMkLst>
      </pc:sldChg>
      <pc:sldChg chg="del">
        <pc:chgData name="D Callanan" userId="951668ec-da26-491a-9b8a-af24bfeff26b" providerId="ADAL" clId="{10F7D56E-F1D4-4432-97E0-846406B78197}" dt="2022-07-12T14:39:06.790" v="119" actId="2696"/>
        <pc:sldMkLst>
          <pc:docMk/>
          <pc:sldMk cId="1028413574" sldId="441"/>
        </pc:sldMkLst>
      </pc:sldChg>
      <pc:sldChg chg="del">
        <pc:chgData name="D Callanan" userId="951668ec-da26-491a-9b8a-af24bfeff26b" providerId="ADAL" clId="{10F7D56E-F1D4-4432-97E0-846406B78197}" dt="2022-07-12T14:39:06.812" v="121" actId="2696"/>
        <pc:sldMkLst>
          <pc:docMk/>
          <pc:sldMk cId="2028830635" sldId="442"/>
        </pc:sldMkLst>
      </pc:sldChg>
      <pc:sldChg chg="del">
        <pc:chgData name="D Callanan" userId="951668ec-da26-491a-9b8a-af24bfeff26b" providerId="ADAL" clId="{10F7D56E-F1D4-4432-97E0-846406B78197}" dt="2022-07-12T14:39:06.824" v="122" actId="2696"/>
        <pc:sldMkLst>
          <pc:docMk/>
          <pc:sldMk cId="3091911323" sldId="443"/>
        </pc:sldMkLst>
      </pc:sldChg>
      <pc:sldChg chg="del">
        <pc:chgData name="D Callanan" userId="951668ec-da26-491a-9b8a-af24bfeff26b" providerId="ADAL" clId="{10F7D56E-F1D4-4432-97E0-846406B78197}" dt="2022-07-12T14:39:06.836" v="123" actId="2696"/>
        <pc:sldMkLst>
          <pc:docMk/>
          <pc:sldMk cId="4159555508" sldId="444"/>
        </pc:sldMkLst>
      </pc:sldChg>
      <pc:sldChg chg="del">
        <pc:chgData name="D Callanan" userId="951668ec-da26-491a-9b8a-af24bfeff26b" providerId="ADAL" clId="{10F7D56E-F1D4-4432-97E0-846406B78197}" dt="2022-07-12T14:39:06.846" v="124" actId="2696"/>
        <pc:sldMkLst>
          <pc:docMk/>
          <pc:sldMk cId="587957358" sldId="445"/>
        </pc:sldMkLst>
      </pc:sldChg>
      <pc:sldChg chg="del">
        <pc:chgData name="D Callanan" userId="951668ec-da26-491a-9b8a-af24bfeff26b" providerId="ADAL" clId="{10F7D56E-F1D4-4432-97E0-846406B78197}" dt="2022-07-12T14:39:06.859" v="125" actId="2696"/>
        <pc:sldMkLst>
          <pc:docMk/>
          <pc:sldMk cId="407736603" sldId="446"/>
        </pc:sldMkLst>
      </pc:sldChg>
      <pc:sldChg chg="del">
        <pc:chgData name="D Callanan" userId="951668ec-da26-491a-9b8a-af24bfeff26b" providerId="ADAL" clId="{10F7D56E-F1D4-4432-97E0-846406B78197}" dt="2022-07-12T14:39:06.872" v="126" actId="2696"/>
        <pc:sldMkLst>
          <pc:docMk/>
          <pc:sldMk cId="501280679" sldId="447"/>
        </pc:sldMkLst>
      </pc:sldChg>
      <pc:sldChg chg="del">
        <pc:chgData name="D Callanan" userId="951668ec-da26-491a-9b8a-af24bfeff26b" providerId="ADAL" clId="{10F7D56E-F1D4-4432-97E0-846406B78197}" dt="2022-07-12T14:39:06.909" v="129" actId="2696"/>
        <pc:sldMkLst>
          <pc:docMk/>
          <pc:sldMk cId="4228569037" sldId="448"/>
        </pc:sldMkLst>
      </pc:sldChg>
      <pc:sldChg chg="del">
        <pc:chgData name="D Callanan" userId="951668ec-da26-491a-9b8a-af24bfeff26b" providerId="ADAL" clId="{10F7D56E-F1D4-4432-97E0-846406B78197}" dt="2022-07-12T14:39:06.939" v="131" actId="2696"/>
        <pc:sldMkLst>
          <pc:docMk/>
          <pc:sldMk cId="2591035938" sldId="449"/>
        </pc:sldMkLst>
      </pc:sldChg>
      <pc:sldChg chg="del">
        <pc:chgData name="D Callanan" userId="951668ec-da26-491a-9b8a-af24bfeff26b" providerId="ADAL" clId="{10F7D56E-F1D4-4432-97E0-846406B78197}" dt="2022-07-12T14:39:06.963" v="133" actId="2696"/>
        <pc:sldMkLst>
          <pc:docMk/>
          <pc:sldMk cId="565616429" sldId="451"/>
        </pc:sldMkLst>
      </pc:sldChg>
      <pc:sldChg chg="del">
        <pc:chgData name="D Callanan" userId="951668ec-da26-491a-9b8a-af24bfeff26b" providerId="ADAL" clId="{10F7D56E-F1D4-4432-97E0-846406B78197}" dt="2022-07-12T14:39:06.979" v="135" actId="2696"/>
        <pc:sldMkLst>
          <pc:docMk/>
          <pc:sldMk cId="1107074883" sldId="453"/>
        </pc:sldMkLst>
      </pc:sldChg>
      <pc:sldChg chg="del">
        <pc:chgData name="D Callanan" userId="951668ec-da26-491a-9b8a-af24bfeff26b" providerId="ADAL" clId="{10F7D56E-F1D4-4432-97E0-846406B78197}" dt="2022-07-12T14:39:07.011" v="139" actId="2696"/>
        <pc:sldMkLst>
          <pc:docMk/>
          <pc:sldMk cId="2164570933" sldId="456"/>
        </pc:sldMkLst>
      </pc:sldChg>
      <pc:sldChg chg="del">
        <pc:chgData name="D Callanan" userId="951668ec-da26-491a-9b8a-af24bfeff26b" providerId="ADAL" clId="{10F7D56E-F1D4-4432-97E0-846406B78197}" dt="2022-07-12T14:39:07.023" v="140" actId="2696"/>
        <pc:sldMkLst>
          <pc:docMk/>
          <pc:sldMk cId="63356160" sldId="457"/>
        </pc:sldMkLst>
      </pc:sldChg>
      <pc:sldChg chg="del">
        <pc:chgData name="D Callanan" userId="951668ec-da26-491a-9b8a-af24bfeff26b" providerId="ADAL" clId="{10F7D56E-F1D4-4432-97E0-846406B78197}" dt="2022-07-12T14:39:07.035" v="141" actId="2696"/>
        <pc:sldMkLst>
          <pc:docMk/>
          <pc:sldMk cId="1428317839" sldId="458"/>
        </pc:sldMkLst>
      </pc:sldChg>
      <pc:sldChg chg="del">
        <pc:chgData name="D Callanan" userId="951668ec-da26-491a-9b8a-af24bfeff26b" providerId="ADAL" clId="{10F7D56E-F1D4-4432-97E0-846406B78197}" dt="2022-07-12T14:39:07.045" v="142" actId="2696"/>
        <pc:sldMkLst>
          <pc:docMk/>
          <pc:sldMk cId="412343432" sldId="459"/>
        </pc:sldMkLst>
      </pc:sldChg>
      <pc:sldChg chg="del">
        <pc:chgData name="D Callanan" userId="951668ec-da26-491a-9b8a-af24bfeff26b" providerId="ADAL" clId="{10F7D56E-F1D4-4432-97E0-846406B78197}" dt="2022-07-12T14:39:07.058" v="143" actId="2696"/>
        <pc:sldMkLst>
          <pc:docMk/>
          <pc:sldMk cId="462851935" sldId="460"/>
        </pc:sldMkLst>
      </pc:sldChg>
      <pc:sldChg chg="del">
        <pc:chgData name="D Callanan" userId="951668ec-da26-491a-9b8a-af24bfeff26b" providerId="ADAL" clId="{10F7D56E-F1D4-4432-97E0-846406B78197}" dt="2022-07-12T14:39:07.071" v="144" actId="2696"/>
        <pc:sldMkLst>
          <pc:docMk/>
          <pc:sldMk cId="2176068822" sldId="461"/>
        </pc:sldMkLst>
      </pc:sldChg>
      <pc:sldChg chg="del">
        <pc:chgData name="D Callanan" userId="951668ec-da26-491a-9b8a-af24bfeff26b" providerId="ADAL" clId="{10F7D56E-F1D4-4432-97E0-846406B78197}" dt="2022-07-12T14:39:07.090" v="145" actId="2696"/>
        <pc:sldMkLst>
          <pc:docMk/>
          <pc:sldMk cId="870207827" sldId="462"/>
        </pc:sldMkLst>
      </pc:sldChg>
      <pc:sldChg chg="del">
        <pc:chgData name="D Callanan" userId="951668ec-da26-491a-9b8a-af24bfeff26b" providerId="ADAL" clId="{10F7D56E-F1D4-4432-97E0-846406B78197}" dt="2022-07-12T14:39:07.107" v="146" actId="2696"/>
        <pc:sldMkLst>
          <pc:docMk/>
          <pc:sldMk cId="2083418861" sldId="463"/>
        </pc:sldMkLst>
      </pc:sldChg>
      <pc:sldChg chg="del">
        <pc:chgData name="D Callanan" userId="951668ec-da26-491a-9b8a-af24bfeff26b" providerId="ADAL" clId="{10F7D56E-F1D4-4432-97E0-846406B78197}" dt="2022-07-12T14:39:07.119" v="147" actId="2696"/>
        <pc:sldMkLst>
          <pc:docMk/>
          <pc:sldMk cId="1728975396" sldId="464"/>
        </pc:sldMkLst>
      </pc:sldChg>
      <pc:sldChg chg="del">
        <pc:chgData name="D Callanan" userId="951668ec-da26-491a-9b8a-af24bfeff26b" providerId="ADAL" clId="{10F7D56E-F1D4-4432-97E0-846406B78197}" dt="2022-07-12T14:39:07.129" v="148" actId="2696"/>
        <pc:sldMkLst>
          <pc:docMk/>
          <pc:sldMk cId="243028782" sldId="465"/>
        </pc:sldMkLst>
      </pc:sldChg>
      <pc:sldChg chg="del">
        <pc:chgData name="D Callanan" userId="951668ec-da26-491a-9b8a-af24bfeff26b" providerId="ADAL" clId="{10F7D56E-F1D4-4432-97E0-846406B78197}" dt="2022-07-12T14:39:07.153" v="149" actId="2696"/>
        <pc:sldMkLst>
          <pc:docMk/>
          <pc:sldMk cId="15150572" sldId="466"/>
        </pc:sldMkLst>
      </pc:sldChg>
      <pc:sldChg chg="del">
        <pc:chgData name="D Callanan" userId="951668ec-da26-491a-9b8a-af24bfeff26b" providerId="ADAL" clId="{10F7D56E-F1D4-4432-97E0-846406B78197}" dt="2022-07-12T14:39:07.172" v="150" actId="2696"/>
        <pc:sldMkLst>
          <pc:docMk/>
          <pc:sldMk cId="640785857" sldId="467"/>
        </pc:sldMkLst>
      </pc:sldChg>
      <pc:sldChg chg="del">
        <pc:chgData name="D Callanan" userId="951668ec-da26-491a-9b8a-af24bfeff26b" providerId="ADAL" clId="{10F7D56E-F1D4-4432-97E0-846406B78197}" dt="2022-07-12T14:39:07.182" v="151" actId="2696"/>
        <pc:sldMkLst>
          <pc:docMk/>
          <pc:sldMk cId="3332195015" sldId="468"/>
        </pc:sldMkLst>
      </pc:sldChg>
      <pc:sldChg chg="del">
        <pc:chgData name="D Callanan" userId="951668ec-da26-491a-9b8a-af24bfeff26b" providerId="ADAL" clId="{10F7D56E-F1D4-4432-97E0-846406B78197}" dt="2022-07-12T14:39:07.196" v="152" actId="2696"/>
        <pc:sldMkLst>
          <pc:docMk/>
          <pc:sldMk cId="3923229187" sldId="469"/>
        </pc:sldMkLst>
      </pc:sldChg>
      <pc:sldChg chg="del">
        <pc:chgData name="D Callanan" userId="951668ec-da26-491a-9b8a-af24bfeff26b" providerId="ADAL" clId="{10F7D56E-F1D4-4432-97E0-846406B78197}" dt="2022-07-12T14:39:07.205" v="153" actId="2696"/>
        <pc:sldMkLst>
          <pc:docMk/>
          <pc:sldMk cId="1830811051" sldId="470"/>
        </pc:sldMkLst>
      </pc:sldChg>
      <pc:sldChg chg="del">
        <pc:chgData name="D Callanan" userId="951668ec-da26-491a-9b8a-af24bfeff26b" providerId="ADAL" clId="{10F7D56E-F1D4-4432-97E0-846406B78197}" dt="2022-07-12T14:39:07.240" v="154" actId="2696"/>
        <pc:sldMkLst>
          <pc:docMk/>
          <pc:sldMk cId="2082471297" sldId="471"/>
        </pc:sldMkLst>
      </pc:sldChg>
      <pc:sldChg chg="del">
        <pc:chgData name="D Callanan" userId="951668ec-da26-491a-9b8a-af24bfeff26b" providerId="ADAL" clId="{10F7D56E-F1D4-4432-97E0-846406B78197}" dt="2022-07-12T14:39:07.302" v="155" actId="2696"/>
        <pc:sldMkLst>
          <pc:docMk/>
          <pc:sldMk cId="1059987703" sldId="472"/>
        </pc:sldMkLst>
      </pc:sldChg>
      <pc:sldChg chg="del">
        <pc:chgData name="D Callanan" userId="951668ec-da26-491a-9b8a-af24bfeff26b" providerId="ADAL" clId="{10F7D56E-F1D4-4432-97E0-846406B78197}" dt="2022-07-12T14:39:07.330" v="156" actId="2696"/>
        <pc:sldMkLst>
          <pc:docMk/>
          <pc:sldMk cId="835541706" sldId="473"/>
        </pc:sldMkLst>
      </pc:sldChg>
      <pc:sldChg chg="del">
        <pc:chgData name="D Callanan" userId="951668ec-da26-491a-9b8a-af24bfeff26b" providerId="ADAL" clId="{10F7D56E-F1D4-4432-97E0-846406B78197}" dt="2022-07-12T14:39:07.337" v="157" actId="2696"/>
        <pc:sldMkLst>
          <pc:docMk/>
          <pc:sldMk cId="3872498210" sldId="474"/>
        </pc:sldMkLst>
      </pc:sldChg>
      <pc:sldChg chg="del">
        <pc:chgData name="D Callanan" userId="951668ec-da26-491a-9b8a-af24bfeff26b" providerId="ADAL" clId="{10F7D56E-F1D4-4432-97E0-846406B78197}" dt="2022-07-12T14:39:07.348" v="158" actId="2696"/>
        <pc:sldMkLst>
          <pc:docMk/>
          <pc:sldMk cId="1612247767" sldId="475"/>
        </pc:sldMkLst>
      </pc:sldChg>
      <pc:sldChg chg="del">
        <pc:chgData name="D Callanan" userId="951668ec-da26-491a-9b8a-af24bfeff26b" providerId="ADAL" clId="{10F7D56E-F1D4-4432-97E0-846406B78197}" dt="2022-07-12T14:39:07.360" v="159" actId="2696"/>
        <pc:sldMkLst>
          <pc:docMk/>
          <pc:sldMk cId="848746032" sldId="476"/>
        </pc:sldMkLst>
      </pc:sldChg>
      <pc:sldChg chg="del">
        <pc:chgData name="D Callanan" userId="951668ec-da26-491a-9b8a-af24bfeff26b" providerId="ADAL" clId="{10F7D56E-F1D4-4432-97E0-846406B78197}" dt="2022-07-12T14:39:07.373" v="160" actId="2696"/>
        <pc:sldMkLst>
          <pc:docMk/>
          <pc:sldMk cId="195647568" sldId="477"/>
        </pc:sldMkLst>
      </pc:sldChg>
      <pc:sldChg chg="del">
        <pc:chgData name="D Callanan" userId="951668ec-da26-491a-9b8a-af24bfeff26b" providerId="ADAL" clId="{10F7D56E-F1D4-4432-97E0-846406B78197}" dt="2022-07-12T14:39:06.681" v="111" actId="2696"/>
        <pc:sldMkLst>
          <pc:docMk/>
          <pc:sldMk cId="1045694453" sldId="485"/>
        </pc:sldMkLst>
      </pc:sldChg>
      <pc:sldChg chg="del">
        <pc:chgData name="D Callanan" userId="951668ec-da26-491a-9b8a-af24bfeff26b" providerId="ADAL" clId="{10F7D56E-F1D4-4432-97E0-846406B78197}" dt="2022-07-12T14:39:06.992" v="137" actId="2696"/>
        <pc:sldMkLst>
          <pc:docMk/>
          <pc:sldMk cId="483179191" sldId="486"/>
        </pc:sldMkLst>
      </pc:sldChg>
      <pc:sldChg chg="del">
        <pc:chgData name="D Callanan" userId="951668ec-da26-491a-9b8a-af24bfeff26b" providerId="ADAL" clId="{10F7D56E-F1D4-4432-97E0-846406B78197}" dt="2022-07-12T14:39:07" v="138" actId="2696"/>
        <pc:sldMkLst>
          <pc:docMk/>
          <pc:sldMk cId="2999140944" sldId="487"/>
        </pc:sldMkLst>
      </pc:sldChg>
      <pc:sldChg chg="del">
        <pc:chgData name="D Callanan" userId="951668ec-da26-491a-9b8a-af24bfeff26b" providerId="ADAL" clId="{10F7D56E-F1D4-4432-97E0-846406B78197}" dt="2022-07-12T14:39:06.917" v="130" actId="2696"/>
        <pc:sldMkLst>
          <pc:docMk/>
          <pc:sldMk cId="2127363301" sldId="489"/>
        </pc:sldMkLst>
      </pc:sldChg>
      <pc:sldChg chg="del">
        <pc:chgData name="D Callanan" userId="951668ec-da26-491a-9b8a-af24bfeff26b" providerId="ADAL" clId="{10F7D56E-F1D4-4432-97E0-846406B78197}" dt="2022-07-12T14:39:06.881" v="127" actId="2696"/>
        <pc:sldMkLst>
          <pc:docMk/>
          <pc:sldMk cId="3697100442" sldId="490"/>
        </pc:sldMkLst>
      </pc:sldChg>
      <pc:sldChg chg="del">
        <pc:chgData name="D Callanan" userId="951668ec-da26-491a-9b8a-af24bfeff26b" providerId="ADAL" clId="{10F7D56E-F1D4-4432-97E0-846406B78197}" dt="2022-07-12T14:39:06.971" v="134" actId="2696"/>
        <pc:sldMkLst>
          <pc:docMk/>
          <pc:sldMk cId="99562539" sldId="491"/>
        </pc:sldMkLst>
      </pc:sldChg>
      <pc:sldChg chg="del">
        <pc:chgData name="D Callanan" userId="951668ec-da26-491a-9b8a-af24bfeff26b" providerId="ADAL" clId="{10F7D56E-F1D4-4432-97E0-846406B78197}" dt="2022-07-12T14:39:06.952" v="132" actId="2696"/>
        <pc:sldMkLst>
          <pc:docMk/>
          <pc:sldMk cId="685894126" sldId="492"/>
        </pc:sldMkLst>
      </pc:sldChg>
      <pc:sldChg chg="del">
        <pc:chgData name="D Callanan" userId="951668ec-da26-491a-9b8a-af24bfeff26b" providerId="ADAL" clId="{10F7D56E-F1D4-4432-97E0-846406B78197}" dt="2022-07-12T14:39:06.802" v="120" actId="2696"/>
        <pc:sldMkLst>
          <pc:docMk/>
          <pc:sldMk cId="3712317957" sldId="493"/>
        </pc:sldMkLst>
      </pc:sldChg>
      <pc:sldChg chg="del">
        <pc:chgData name="D Callanan" userId="951668ec-da26-491a-9b8a-af24bfeff26b" providerId="ADAL" clId="{10F7D56E-F1D4-4432-97E0-846406B78197}" dt="2022-07-12T14:38:48.765" v="12" actId="2696"/>
        <pc:sldMkLst>
          <pc:docMk/>
          <pc:sldMk cId="2303061107" sldId="494"/>
        </pc:sldMkLst>
      </pc:sldChg>
      <pc:sldChg chg="del">
        <pc:chgData name="D Callanan" userId="951668ec-da26-491a-9b8a-af24bfeff26b" providerId="ADAL" clId="{10F7D56E-F1D4-4432-97E0-846406B78197}" dt="2022-07-12T14:39:05.092" v="21" actId="2696"/>
        <pc:sldMkLst>
          <pc:docMk/>
          <pc:sldMk cId="838780267" sldId="496"/>
        </pc:sldMkLst>
      </pc:sldChg>
      <pc:sldChg chg="del">
        <pc:chgData name="D Callanan" userId="951668ec-da26-491a-9b8a-af24bfeff26b" providerId="ADAL" clId="{10F7D56E-F1D4-4432-97E0-846406B78197}" dt="2022-07-12T14:39:05.942" v="64" actId="2696"/>
        <pc:sldMkLst>
          <pc:docMk/>
          <pc:sldMk cId="376868443" sldId="497"/>
        </pc:sldMkLst>
      </pc:sldChg>
      <pc:sldChg chg="del">
        <pc:chgData name="D Callanan" userId="951668ec-da26-491a-9b8a-af24bfeff26b" providerId="ADAL" clId="{10F7D56E-F1D4-4432-97E0-846406B78197}" dt="2022-07-12T14:39:06.107" v="71" actId="2696"/>
        <pc:sldMkLst>
          <pc:docMk/>
          <pc:sldMk cId="3350996230" sldId="498"/>
        </pc:sldMkLst>
      </pc:sldChg>
      <pc:sldChg chg="del">
        <pc:chgData name="D Callanan" userId="951668ec-da26-491a-9b8a-af24bfeff26b" providerId="ADAL" clId="{10F7D56E-F1D4-4432-97E0-846406B78197}" dt="2022-07-12T14:39:06.154" v="73" actId="2696"/>
        <pc:sldMkLst>
          <pc:docMk/>
          <pc:sldMk cId="1839437181" sldId="499"/>
        </pc:sldMkLst>
      </pc:sldChg>
      <pc:sldChg chg="del">
        <pc:chgData name="D Callanan" userId="951668ec-da26-491a-9b8a-af24bfeff26b" providerId="ADAL" clId="{10F7D56E-F1D4-4432-97E0-846406B78197}" dt="2022-07-12T14:39:06.041" v="69" actId="2696"/>
        <pc:sldMkLst>
          <pc:docMk/>
          <pc:sldMk cId="649470496" sldId="500"/>
        </pc:sldMkLst>
      </pc:sldChg>
      <pc:sldChg chg="del">
        <pc:chgData name="D Callanan" userId="951668ec-da26-491a-9b8a-af24bfeff26b" providerId="ADAL" clId="{10F7D56E-F1D4-4432-97E0-846406B78197}" dt="2022-07-12T14:39:06.079" v="70" actId="2696"/>
        <pc:sldMkLst>
          <pc:docMk/>
          <pc:sldMk cId="2119030909" sldId="501"/>
        </pc:sldMkLst>
      </pc:sldChg>
      <pc:sldChg chg="del">
        <pc:chgData name="D Callanan" userId="951668ec-da26-491a-9b8a-af24bfeff26b" providerId="ADAL" clId="{10F7D56E-F1D4-4432-97E0-846406B78197}" dt="2022-07-12T14:39:06.890" v="128" actId="2696"/>
        <pc:sldMkLst>
          <pc:docMk/>
          <pc:sldMk cId="3807922429" sldId="502"/>
        </pc:sldMkLst>
      </pc:sldChg>
      <pc:sldChg chg="del">
        <pc:chgData name="D Callanan" userId="951668ec-da26-491a-9b8a-af24bfeff26b" providerId="ADAL" clId="{10F7D56E-F1D4-4432-97E0-846406B78197}" dt="2022-07-12T14:38:50.009" v="19" actId="2696"/>
        <pc:sldMkLst>
          <pc:docMk/>
          <pc:sldMk cId="588585440" sldId="503"/>
        </pc:sldMkLst>
      </pc:sldChg>
    </pc:docChg>
  </pc:docChgLst>
  <pc:docChgLst>
    <pc:chgData name="D Callanan" userId="951668ec-da26-491a-9b8a-af24bfeff26b" providerId="ADAL" clId="{059F90A3-ECA0-4606-BCA1-FF4653C6D990}"/>
    <pc:docChg chg="addSld delSld modSld sldOrd">
      <pc:chgData name="D Callanan" userId="951668ec-da26-491a-9b8a-af24bfeff26b" providerId="ADAL" clId="{059F90A3-ECA0-4606-BCA1-FF4653C6D990}" dt="2022-07-12T14:44:40.439" v="8"/>
      <pc:docMkLst>
        <pc:docMk/>
      </pc:docMkLst>
      <pc:sldChg chg="ord">
        <pc:chgData name="D Callanan" userId="951668ec-da26-491a-9b8a-af24bfeff26b" providerId="ADAL" clId="{059F90A3-ECA0-4606-BCA1-FF4653C6D990}" dt="2022-07-12T14:44:04.404" v="3"/>
        <pc:sldMkLst>
          <pc:docMk/>
          <pc:sldMk cId="1898938721" sldId="278"/>
        </pc:sldMkLst>
      </pc:sldChg>
      <pc:sldChg chg="delCm">
        <pc:chgData name="D Callanan" userId="951668ec-da26-491a-9b8a-af24bfeff26b" providerId="ADAL" clId="{059F90A3-ECA0-4606-BCA1-FF4653C6D990}" dt="2022-07-12T14:43:48.428" v="1"/>
        <pc:sldMkLst>
          <pc:docMk/>
          <pc:sldMk cId="447030476" sldId="286"/>
        </pc:sldMkLst>
      </pc:sldChg>
      <pc:sldChg chg="del">
        <pc:chgData name="D Callanan" userId="951668ec-da26-491a-9b8a-af24bfeff26b" providerId="ADAL" clId="{059F90A3-ECA0-4606-BCA1-FF4653C6D990}" dt="2022-07-12T14:43:57.722" v="2" actId="2696"/>
        <pc:sldMkLst>
          <pc:docMk/>
          <pc:sldMk cId="1767289133" sldId="289"/>
        </pc:sldMkLst>
      </pc:sldChg>
      <pc:sldChg chg="add ord">
        <pc:chgData name="D Callanan" userId="951668ec-da26-491a-9b8a-af24bfeff26b" providerId="ADAL" clId="{059F90A3-ECA0-4606-BCA1-FF4653C6D990}" dt="2022-07-12T14:44:40.439" v="8"/>
        <pc:sldMkLst>
          <pc:docMk/>
          <pc:sldMk cId="1765891288" sldId="303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3598855325" sldId="304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2607500853" sldId="307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3585043102" sldId="309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3365741975" sldId="310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1970884193" sldId="311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674377673" sldId="327"/>
        </pc:sldMkLst>
      </pc:sldChg>
      <pc:sldChg chg="add del">
        <pc:chgData name="D Callanan" userId="951668ec-da26-491a-9b8a-af24bfeff26b" providerId="ADAL" clId="{059F90A3-ECA0-4606-BCA1-FF4653C6D990}" dt="2022-07-12T14:44:29.685" v="4" actId="2696"/>
        <pc:sldMkLst>
          <pc:docMk/>
          <pc:sldMk cId="983108712" sldId="368"/>
        </pc:sldMkLst>
      </pc:sldChg>
      <pc:sldChg chg="add del">
        <pc:chgData name="D Callanan" userId="951668ec-da26-491a-9b8a-af24bfeff26b" providerId="ADAL" clId="{059F90A3-ECA0-4606-BCA1-FF4653C6D990}" dt="2022-07-12T14:44:30.316" v="5" actId="2696"/>
        <pc:sldMkLst>
          <pc:docMk/>
          <pc:sldMk cId="2377668588" sldId="369"/>
        </pc:sldMkLst>
      </pc:sldChg>
      <pc:sldChg chg="add del">
        <pc:chgData name="D Callanan" userId="951668ec-da26-491a-9b8a-af24bfeff26b" providerId="ADAL" clId="{059F90A3-ECA0-4606-BCA1-FF4653C6D990}" dt="2022-07-12T14:44:30.965" v="6" actId="2696"/>
        <pc:sldMkLst>
          <pc:docMk/>
          <pc:sldMk cId="2599250863" sldId="370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2155591796" sldId="371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3683745986" sldId="372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2127134745" sldId="373"/>
        </pc:sldMkLst>
      </pc:sldChg>
      <pc:sldChg chg="add">
        <pc:chgData name="D Callanan" userId="951668ec-da26-491a-9b8a-af24bfeff26b" providerId="ADAL" clId="{059F90A3-ECA0-4606-BCA1-FF4653C6D990}" dt="2022-07-12T14:43:13.046" v="0"/>
        <pc:sldMkLst>
          <pc:docMk/>
          <pc:sldMk cId="3079241589" sldId="386"/>
        </pc:sldMkLst>
      </pc:sldChg>
      <pc:sldChg chg="add del">
        <pc:chgData name="D Callanan" userId="951668ec-da26-491a-9b8a-af24bfeff26b" providerId="ADAL" clId="{059F90A3-ECA0-4606-BCA1-FF4653C6D990}" dt="2022-07-12T14:44:32.599" v="7" actId="2696"/>
        <pc:sldMkLst>
          <pc:docMk/>
          <pc:sldMk cId="3184346444" sldId="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D7B2-0DB4-48EF-A1BD-9DC64304F823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97D4-8F22-460A-B395-CDEC4943A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9DED2-6F92-4688-8D27-EF93C7DB4C57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597D4-8F22-460A-B395-CDEC4943A6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2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3D728-A089-410A-9F6F-DADAA0A464E7}" type="slidenum">
              <a:rPr lang="en-GB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B02F050-BDA8-4D18-9F5A-C5D9F7D12532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A77F7B-D2E9-4F88-ABC3-FC097A92AFA1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E683853-E38F-40D4-AB38-22020F940474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ACB811-5169-4363-BF8F-5C1BBAC0D47E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08373E1-3B6A-496A-920D-CB31F2B57133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DA66B93-0ED6-483F-AE13-21058162EDA6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479DBF1-C82D-4673-9111-BF8F9BD117F9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3810"/>
            <a:ext cx="10363200" cy="904135"/>
          </a:xfrm>
        </p:spPr>
        <p:txBody>
          <a:bodyPr>
            <a:noAutofit/>
          </a:bodyPr>
          <a:lstStyle/>
          <a:p>
            <a:r>
              <a:rPr lang="en-GB" sz="6400" dirty="0">
                <a:latin typeface="Book Antiqua" panose="02040602050305030304" pitchFamily="18" charset="0"/>
              </a:rPr>
              <a:t>8Fb1: Chemical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27945"/>
            <a:ext cx="11277600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 algn="l">
              <a:spcBef>
                <a:spcPts val="0"/>
              </a:spcBef>
            </a:pPr>
            <a:r>
              <a:rPr lang="en-GB" sz="3200"/>
              <a:t>Which of these pictures show a chemical change? 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12/07/2022</a:t>
            </a:fld>
            <a:endParaRPr lang="en-GB" sz="426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FEE08A-1AAD-4978-B800-A8709771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08" y="2712424"/>
            <a:ext cx="9560312" cy="3854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172133-DB8F-4D04-B3D8-0D7FF8D314EA}"/>
              </a:ext>
            </a:extLst>
          </p:cNvPr>
          <p:cNvSpPr txBox="1"/>
          <p:nvPr/>
        </p:nvSpPr>
        <p:spPr>
          <a:xfrm>
            <a:off x="1635686" y="2712424"/>
            <a:ext cx="453038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3F2E0-274B-4A41-9843-46C5A2F8B3A4}"/>
              </a:ext>
            </a:extLst>
          </p:cNvPr>
          <p:cNvSpPr txBox="1"/>
          <p:nvPr/>
        </p:nvSpPr>
        <p:spPr>
          <a:xfrm>
            <a:off x="7648081" y="2699380"/>
            <a:ext cx="453038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E2A38F-FD28-4D8B-8108-69C8566FB80A}"/>
              </a:ext>
            </a:extLst>
          </p:cNvPr>
          <p:cNvSpPr txBox="1"/>
          <p:nvPr/>
        </p:nvSpPr>
        <p:spPr>
          <a:xfrm>
            <a:off x="7658300" y="4585065"/>
            <a:ext cx="453038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50D7B1-20FF-4ABD-BCCA-9AEC3608990A}"/>
              </a:ext>
            </a:extLst>
          </p:cNvPr>
          <p:cNvSpPr txBox="1"/>
          <p:nvPr/>
        </p:nvSpPr>
        <p:spPr>
          <a:xfrm>
            <a:off x="4630485" y="4614752"/>
            <a:ext cx="453038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097458-D0D6-41EF-A4B4-922206B1C05E}"/>
              </a:ext>
            </a:extLst>
          </p:cNvPr>
          <p:cNvSpPr txBox="1"/>
          <p:nvPr/>
        </p:nvSpPr>
        <p:spPr>
          <a:xfrm>
            <a:off x="1413835" y="4614752"/>
            <a:ext cx="453038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38953-CF5E-4C1B-AFD0-637575CE66F9}"/>
              </a:ext>
            </a:extLst>
          </p:cNvPr>
          <p:cNvSpPr txBox="1"/>
          <p:nvPr/>
        </p:nvSpPr>
        <p:spPr>
          <a:xfrm>
            <a:off x="4755143" y="2712424"/>
            <a:ext cx="453038" cy="666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160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8788" name="Content Placeholder 5"/>
          <p:cNvSpPr>
            <a:spLocks noGrp="1"/>
          </p:cNvSpPr>
          <p:nvPr>
            <p:ph sz="half" idx="4294967295"/>
          </p:nvPr>
        </p:nvSpPr>
        <p:spPr>
          <a:xfrm>
            <a:off x="5986464" y="1844676"/>
            <a:ext cx="4027487" cy="3097213"/>
          </a:xfrm>
        </p:spPr>
        <p:txBody>
          <a:bodyPr/>
          <a:lstStyle/>
          <a:p>
            <a:r>
              <a:rPr lang="en-GB" altLang="en-US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645400" y="2276476"/>
            <a:ext cx="2360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Carbon (graphite)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7645400" y="3772483"/>
            <a:ext cx="4860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400">
                <a:solidFill>
                  <a:srgbClr val="006786"/>
                </a:solidFill>
                <a:cs typeface="Arial" charset="0"/>
              </a:rPr>
              <a:t>C</a:t>
            </a:r>
          </a:p>
        </p:txBody>
      </p:sp>
      <p:pic>
        <p:nvPicPr>
          <p:cNvPr id="118793" name="Picture 9" descr="7H_p_ap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968375"/>
            <a:ext cx="354806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39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535864" y="4868864"/>
            <a:ext cx="764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Gold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319964" y="5748339"/>
            <a:ext cx="739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006786"/>
                </a:solidFill>
                <a:cs typeface="Arial" charset="0"/>
              </a:rPr>
              <a:t>Au</a:t>
            </a:r>
          </a:p>
        </p:txBody>
      </p:sp>
      <p:pic>
        <p:nvPicPr>
          <p:cNvPr id="116745" name="Picture 9" descr="7H_p_ap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981075"/>
            <a:ext cx="54737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0835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535863" y="4868864"/>
            <a:ext cx="848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Silver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319964" y="5748339"/>
            <a:ext cx="713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006786"/>
                </a:solidFill>
                <a:cs typeface="Arial" charset="0"/>
              </a:rPr>
              <a:t>Ag</a:t>
            </a:r>
            <a:endParaRPr lang="en-GB" altLang="en-US" sz="2400">
              <a:solidFill>
                <a:srgbClr val="006786"/>
              </a:solidFill>
              <a:cs typeface="Arial" charset="0"/>
            </a:endParaRPr>
          </a:p>
        </p:txBody>
      </p:sp>
      <p:pic>
        <p:nvPicPr>
          <p:cNvPr id="120839" name="Picture 7" descr="7H_p_ap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908050"/>
            <a:ext cx="482441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9027" name="Content Placeholder 5"/>
          <p:cNvSpPr>
            <a:spLocks noGrp="1"/>
          </p:cNvSpPr>
          <p:nvPr>
            <p:ph sz="half" idx="4294967295"/>
          </p:nvPr>
        </p:nvSpPr>
        <p:spPr>
          <a:xfrm>
            <a:off x="5951539" y="1844676"/>
            <a:ext cx="4027487" cy="3097213"/>
          </a:xfrm>
        </p:spPr>
        <p:txBody>
          <a:bodyPr/>
          <a:lstStyle/>
          <a:p>
            <a:r>
              <a:rPr lang="en-GB" altLang="en-US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45401" y="2276476"/>
            <a:ext cx="680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Iron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7652550" y="3794785"/>
            <a:ext cx="6660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006786"/>
                </a:solidFill>
                <a:cs typeface="Arial" charset="0"/>
              </a:rPr>
              <a:t>Fe</a:t>
            </a:r>
            <a:endParaRPr lang="en-GB" altLang="en-US" sz="2400">
              <a:solidFill>
                <a:srgbClr val="006786"/>
              </a:solidFill>
              <a:cs typeface="Arial" charset="0"/>
            </a:endParaRPr>
          </a:p>
        </p:txBody>
      </p:sp>
      <p:pic>
        <p:nvPicPr>
          <p:cNvPr id="129034" name="Picture 10" descr="AL1140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1"/>
            <a:ext cx="345281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883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535864" y="4868864"/>
            <a:ext cx="1233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Mercury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319963" y="5748339"/>
            <a:ext cx="686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786"/>
                </a:solidFill>
                <a:cs typeface="Arial" charset="0"/>
              </a:rPr>
              <a:t>Hg</a:t>
            </a:r>
          </a:p>
        </p:txBody>
      </p:sp>
      <p:pic>
        <p:nvPicPr>
          <p:cNvPr id="122888" name="Picture 8" descr="7H_p_ap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57288"/>
            <a:ext cx="424815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9" name="Picture 9" descr="7H_p_ap_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125539"/>
            <a:ext cx="3405187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52" y="1525314"/>
            <a:ext cx="11141242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/>
              <a:t>All the elements have a symbol. If the symbol is just one letter, it is a __________. If the symbol has two letters, the second letter is __________.</a:t>
            </a:r>
          </a:p>
          <a:p>
            <a:endParaRPr lang="en-GB" sz="3600"/>
          </a:p>
          <a:p>
            <a:r>
              <a:rPr lang="en-GB" sz="3600"/>
              <a:t>Some elements have symbols based on their old _______ names. The old </a:t>
            </a:r>
            <a:r>
              <a:rPr lang="en-GB" sz="3600" err="1"/>
              <a:t>latin</a:t>
            </a:r>
            <a:r>
              <a:rPr lang="en-GB" sz="3600"/>
              <a:t> name for iron is </a:t>
            </a:r>
            <a:r>
              <a:rPr lang="en-GB" sz="3600" err="1"/>
              <a:t>ferrum</a:t>
            </a:r>
            <a:r>
              <a:rPr lang="en-GB" sz="3600"/>
              <a:t> and its symbol is 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089" y="5744873"/>
            <a:ext cx="69127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lower case      Fe     capital     Latin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3625" y="2532431"/>
            <a:ext cx="2252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B050"/>
                </a:solidFill>
              </a:rPr>
              <a:t>lower</a:t>
            </a:r>
            <a:r>
              <a:rPr lang="en-GB" sz="4000">
                <a:solidFill>
                  <a:srgbClr val="00B050"/>
                </a:solidFill>
              </a:rPr>
              <a:t> case</a:t>
            </a:r>
            <a:endParaRPr lang="en-GB" sz="28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4155" y="2037800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B050"/>
                </a:solidFill>
              </a:rPr>
              <a:t>capital</a:t>
            </a:r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8704" y="3510473"/>
            <a:ext cx="1184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>
                <a:solidFill>
                  <a:srgbClr val="00B050"/>
                </a:solidFill>
              </a:rPr>
              <a:t>Latin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3694" y="4787746"/>
            <a:ext cx="82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prstClr val="black"/>
                </a:solidFill>
              </a:rPr>
              <a:t> </a:t>
            </a:r>
            <a:r>
              <a:rPr lang="en-GB" sz="4000">
                <a:solidFill>
                  <a:srgbClr val="00B050"/>
                </a:solidFill>
              </a:rPr>
              <a:t>Fe</a:t>
            </a:r>
            <a:r>
              <a:rPr lang="en-GB" sz="2800">
                <a:solidFill>
                  <a:prstClr val="black"/>
                </a:solidFill>
              </a:rPr>
              <a:t> 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7852" y="569545"/>
            <a:ext cx="10515600" cy="955769"/>
          </a:xfrm>
        </p:spPr>
        <p:txBody>
          <a:bodyPr/>
          <a:lstStyle/>
          <a:p>
            <a:r>
              <a:rPr lang="en-GB"/>
              <a:t>Symbols for Elements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D692B-3976-4B09-897C-53F4FBDDAEBA}"/>
              </a:ext>
            </a:extLst>
          </p:cNvPr>
          <p:cNvSpPr txBox="1"/>
          <p:nvPr/>
        </p:nvSpPr>
        <p:spPr>
          <a:xfrm>
            <a:off x="-1" y="37473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3008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05" y="304799"/>
            <a:ext cx="10515600" cy="885261"/>
          </a:xfrm>
        </p:spPr>
        <p:txBody>
          <a:bodyPr>
            <a:normAutofit/>
          </a:bodyPr>
          <a:lstStyle/>
          <a:p>
            <a:r>
              <a:rPr lang="en-GB" sz="3200" dirty="0"/>
              <a:t>Answer these Questions in your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05" y="1325563"/>
            <a:ext cx="9498189" cy="5306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What is all matter made up of?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Oxygen exists as molecules. What is a molecule? 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Calibri Ligh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do all the particles in a particular element have in common?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How did Dalton describe a compound?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Calcium reacts with oxygen in a similar way to magnesium. Write a word equation for this reaction. </a:t>
            </a:r>
          </a:p>
        </p:txBody>
      </p:sp>
    </p:spTree>
    <p:extLst>
      <p:ext uri="{BB962C8B-B14F-4D97-AF65-F5344CB8AC3E}">
        <p14:creationId xmlns:p14="http://schemas.microsoft.com/office/powerpoint/2010/main" val="267569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0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accent3">
                    <a:lumMod val="50000"/>
                  </a:schemeClr>
                </a:solidFill>
              </a:rPr>
              <a:t>Peer Assess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05" y="1139541"/>
            <a:ext cx="10412589" cy="5306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3000" dirty="0"/>
              <a:t>What is all matter made up of? </a:t>
            </a:r>
            <a:r>
              <a:rPr lang="en-GB" sz="3000" dirty="0">
                <a:solidFill>
                  <a:schemeClr val="accent3">
                    <a:lumMod val="50000"/>
                  </a:schemeClr>
                </a:solidFill>
              </a:rPr>
              <a:t>Atoms (1)</a:t>
            </a:r>
            <a:endParaRPr lang="en-GB" sz="3000" dirty="0">
              <a:solidFill>
                <a:schemeClr val="accent3">
                  <a:lumMod val="50000"/>
                </a:schemeClr>
              </a:solidFill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Oxygen exists as molecules. What is a molecule? </a:t>
            </a:r>
            <a:r>
              <a:rPr lang="en-GB" sz="3000" dirty="0">
                <a:solidFill>
                  <a:schemeClr val="accent3">
                    <a:lumMod val="50000"/>
                  </a:schemeClr>
                </a:solidFill>
              </a:rPr>
              <a:t>A single unit of a compound (1)</a:t>
            </a:r>
            <a:endParaRPr lang="en-GB" sz="3000" dirty="0">
              <a:solidFill>
                <a:schemeClr val="accent3">
                  <a:lumMod val="50000"/>
                </a:schemeClr>
              </a:solidFill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What do all the particles in a particular element have in common? </a:t>
            </a:r>
            <a:r>
              <a:rPr lang="en-GB" sz="3000" dirty="0">
                <a:solidFill>
                  <a:schemeClr val="accent3">
                    <a:lumMod val="50000"/>
                  </a:schemeClr>
                </a:solidFill>
              </a:rPr>
              <a:t>They’re identical (1)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000" dirty="0"/>
              <a:t>How did Dalton describe a compound? </a:t>
            </a:r>
            <a:r>
              <a:rPr lang="en-GB" sz="3000" dirty="0">
                <a:solidFill>
                  <a:schemeClr val="accent3">
                    <a:lumMod val="50000"/>
                  </a:schemeClr>
                </a:solidFill>
              </a:rPr>
              <a:t>Atoms of an element joined to a fixed number of </a:t>
            </a:r>
            <a:r>
              <a:rPr lang="en-IE" sz="3000" dirty="0">
                <a:solidFill>
                  <a:schemeClr val="accent3">
                    <a:lumMod val="50000"/>
                  </a:schemeClr>
                </a:solidFill>
              </a:rPr>
              <a:t>other atoms (1)</a:t>
            </a:r>
            <a:endParaRPr lang="en-GB" sz="30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3000" dirty="0"/>
              <a:t>Calcium reacts with oxygen in a similar way to magnesium. Write a word equation for this reaction. </a:t>
            </a:r>
          </a:p>
          <a:p>
            <a:pPr marL="0" lvl="0" indent="0">
              <a:buNone/>
            </a:pPr>
            <a:r>
              <a:rPr lang="en-GB" sz="3000" dirty="0">
                <a:solidFill>
                  <a:schemeClr val="accent3">
                    <a:lumMod val="50000"/>
                  </a:schemeClr>
                </a:solidFill>
              </a:rPr>
              <a:t>      calcium + oxygen </a:t>
            </a:r>
            <a:r>
              <a:rPr lang="en-GB" sz="3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calcium oxide </a:t>
            </a:r>
            <a:endParaRPr lang="en-GB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7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084C88-AA9B-4DC7-8C11-67E080C4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7" y="1"/>
            <a:ext cx="12277323" cy="4997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CFB0-1532-469E-A0A7-F36786B6646D}"/>
              </a:ext>
            </a:extLst>
          </p:cNvPr>
          <p:cNvSpPr txBox="1"/>
          <p:nvPr/>
        </p:nvSpPr>
        <p:spPr>
          <a:xfrm>
            <a:off x="3503712" y="548681"/>
            <a:ext cx="768085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6B3F2-3CE4-40E3-A5A3-B94ADA3DBF6C}"/>
              </a:ext>
            </a:extLst>
          </p:cNvPr>
          <p:cNvSpPr txBox="1"/>
          <p:nvPr/>
        </p:nvSpPr>
        <p:spPr>
          <a:xfrm>
            <a:off x="5711958" y="525840"/>
            <a:ext cx="768085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7A772-519A-4EEF-869C-57B28B452F63}"/>
              </a:ext>
            </a:extLst>
          </p:cNvPr>
          <p:cNvSpPr txBox="1"/>
          <p:nvPr/>
        </p:nvSpPr>
        <p:spPr>
          <a:xfrm>
            <a:off x="7770326" y="525839"/>
            <a:ext cx="917961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739F4F-2FAE-43E6-BDD2-3CF7C89E949E}"/>
              </a:ext>
            </a:extLst>
          </p:cNvPr>
          <p:cNvSpPr txBox="1"/>
          <p:nvPr/>
        </p:nvSpPr>
        <p:spPr>
          <a:xfrm>
            <a:off x="9978572" y="507450"/>
            <a:ext cx="917960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0443F9-34D9-43D8-9B65-183264352541}"/>
              </a:ext>
            </a:extLst>
          </p:cNvPr>
          <p:cNvSpPr txBox="1"/>
          <p:nvPr/>
        </p:nvSpPr>
        <p:spPr>
          <a:xfrm>
            <a:off x="719403" y="2562525"/>
            <a:ext cx="608872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7364A-BEC5-4ABF-B9F5-C6526CD2B3FB}"/>
              </a:ext>
            </a:extLst>
          </p:cNvPr>
          <p:cNvSpPr txBox="1"/>
          <p:nvPr/>
        </p:nvSpPr>
        <p:spPr>
          <a:xfrm>
            <a:off x="2926413" y="2580680"/>
            <a:ext cx="503160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5D9DDE-B835-47C2-A2CA-6533366B86C6}"/>
              </a:ext>
            </a:extLst>
          </p:cNvPr>
          <p:cNvSpPr txBox="1"/>
          <p:nvPr/>
        </p:nvSpPr>
        <p:spPr>
          <a:xfrm>
            <a:off x="5027712" y="2599700"/>
            <a:ext cx="684245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76B7D-3EAB-4054-A75B-4F1D56A37C44}"/>
              </a:ext>
            </a:extLst>
          </p:cNvPr>
          <p:cNvSpPr txBox="1"/>
          <p:nvPr/>
        </p:nvSpPr>
        <p:spPr>
          <a:xfrm>
            <a:off x="7129011" y="2562032"/>
            <a:ext cx="503160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12143-1D18-4F24-A678-50FD385F161D}"/>
              </a:ext>
            </a:extLst>
          </p:cNvPr>
          <p:cNvSpPr txBox="1"/>
          <p:nvPr/>
        </p:nvSpPr>
        <p:spPr>
          <a:xfrm>
            <a:off x="719403" y="4456373"/>
            <a:ext cx="768085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Si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5BAC78-8CF7-4601-B454-55192DFB0C7A}"/>
              </a:ext>
            </a:extLst>
          </p:cNvPr>
          <p:cNvSpPr txBox="1"/>
          <p:nvPr/>
        </p:nvSpPr>
        <p:spPr>
          <a:xfrm>
            <a:off x="2926414" y="4456377"/>
            <a:ext cx="768085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 err="1"/>
              <a:t>Ar</a:t>
            </a:r>
            <a:endParaRPr lang="en-GB" sz="4267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6EC081-8075-48BD-B707-F7DD6826B94C}"/>
              </a:ext>
            </a:extLst>
          </p:cNvPr>
          <p:cNvSpPr txBox="1"/>
          <p:nvPr/>
        </p:nvSpPr>
        <p:spPr>
          <a:xfrm>
            <a:off x="5106513" y="4456375"/>
            <a:ext cx="989487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15C43-1814-4FE9-97A5-3A5771B2F839}"/>
              </a:ext>
            </a:extLst>
          </p:cNvPr>
          <p:cNvSpPr txBox="1"/>
          <p:nvPr/>
        </p:nvSpPr>
        <p:spPr>
          <a:xfrm>
            <a:off x="7129010" y="4456377"/>
            <a:ext cx="989487" cy="74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5606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979804"/>
            <a:ext cx="7848600" cy="5100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/>
              <a:t>All countries use the same symbols to represent elements, so that all scientists can communicate with each other, even though they may use different languages</a:t>
            </a:r>
          </a:p>
        </p:txBody>
      </p:sp>
      <p:pic>
        <p:nvPicPr>
          <p:cNvPr id="1026" name="Picture 2" descr="Image result for glo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9"/>
          <a:stretch/>
        </p:blipFill>
        <p:spPr bwMode="auto">
          <a:xfrm>
            <a:off x="8801100" y="1368907"/>
            <a:ext cx="2499360" cy="35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887" y="0"/>
            <a:ext cx="10972800" cy="1143000"/>
          </a:xfrm>
        </p:spPr>
        <p:txBody>
          <a:bodyPr/>
          <a:lstStyle/>
          <a:p>
            <a:r>
              <a:rPr lang="en-GB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308" y="1413937"/>
            <a:ext cx="3896179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/>
              <a:t>Worksheets</a:t>
            </a:r>
          </a:p>
          <a:p>
            <a:r>
              <a:rPr lang="en-US" sz="2400"/>
              <a:t>8Fb2 – chemical physical changes practical sheet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8401" y="1436285"/>
            <a:ext cx="5151512" cy="2554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/>
              <a:t>Practical</a:t>
            </a:r>
          </a:p>
          <a:p>
            <a:r>
              <a:rPr lang="en-US" sz="3200"/>
              <a:t>8Fb2 run as circus</a:t>
            </a:r>
          </a:p>
          <a:p>
            <a:r>
              <a:rPr lang="en-GB" sz="1600" b="1"/>
              <a:t>Teacher Demos </a:t>
            </a:r>
          </a:p>
          <a:p>
            <a:endParaRPr lang="en-US" sz="3200" b="1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589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magnesium m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13" y="2941052"/>
            <a:ext cx="2606247" cy="26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386" y="384872"/>
            <a:ext cx="659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Physical Properties</a:t>
            </a:r>
          </a:p>
        </p:txBody>
      </p:sp>
      <p:pic>
        <p:nvPicPr>
          <p:cNvPr id="3074" name="Picture 2" descr="Image result for sulphur pow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3" y="2782156"/>
            <a:ext cx="2741460" cy="2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567" y="1342611"/>
            <a:ext cx="11442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600" kern="0">
                <a:solidFill>
                  <a:sysClr val="windowText" lastClr="000000"/>
                </a:solidFill>
              </a:rPr>
              <a:t>These substances are all </a:t>
            </a:r>
            <a:r>
              <a:rPr lang="en-GB" sz="3600" b="1" kern="0">
                <a:solidFill>
                  <a:sysClr val="windowText" lastClr="000000"/>
                </a:solidFill>
              </a:rPr>
              <a:t>elements</a:t>
            </a:r>
            <a:r>
              <a:rPr lang="en-GB" sz="3600" kern="0">
                <a:solidFill>
                  <a:sysClr val="windowText" lastClr="000000"/>
                </a:solidFill>
              </a:rPr>
              <a:t>, how are they different from each other?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D5005C-64BF-4D08-B262-C8A6B2FF343B}"/>
              </a:ext>
            </a:extLst>
          </p:cNvPr>
          <p:cNvGrpSpPr/>
          <p:nvPr/>
        </p:nvGrpSpPr>
        <p:grpSpPr>
          <a:xfrm>
            <a:off x="8989731" y="2669682"/>
            <a:ext cx="2613876" cy="3061586"/>
            <a:chOff x="6000268" y="576013"/>
            <a:chExt cx="2822345" cy="3147814"/>
          </a:xfrm>
        </p:grpSpPr>
        <p:pic>
          <p:nvPicPr>
            <p:cNvPr id="1028" name="Picture 4" descr="Image result for bromine liquid">
              <a:extLst>
                <a:ext uri="{FF2B5EF4-FFF2-40B4-BE49-F238E27FC236}">
                  <a16:creationId xmlns:a16="http://schemas.microsoft.com/office/drawing/2014/main" id="{F1FD7309-59EA-4538-AE6F-DAC481081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268" y="576013"/>
              <a:ext cx="2822345" cy="314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FB52E-FDF4-4894-BEA7-AFC794272D89}"/>
                </a:ext>
              </a:extLst>
            </p:cNvPr>
            <p:cNvSpPr txBox="1"/>
            <p:nvPr/>
          </p:nvSpPr>
          <p:spPr>
            <a:xfrm>
              <a:off x="6156176" y="734794"/>
              <a:ext cx="1671190" cy="46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>
                  <a:solidFill>
                    <a:schemeClr val="bg1"/>
                  </a:solidFill>
                </a:rPr>
                <a:t>Bromine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E2F07A-9B24-483A-BA44-A5319542F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457" y="2573638"/>
            <a:ext cx="1231376" cy="31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3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549"/>
            <a:ext cx="10515600" cy="814169"/>
          </a:xfrm>
        </p:spPr>
        <p:txBody>
          <a:bodyPr/>
          <a:lstStyle/>
          <a:p>
            <a:r>
              <a:rPr lang="en-GB"/>
              <a:t>Physical Properties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25880"/>
              </p:ext>
            </p:extLst>
          </p:nvPr>
        </p:nvGraphicFramePr>
        <p:xfrm>
          <a:off x="838200" y="3412536"/>
          <a:ext cx="10515600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4366">
                  <a:extLst>
                    <a:ext uri="{9D8B030D-6E8A-4147-A177-3AD203B41FA5}">
                      <a16:colId xmlns:a16="http://schemas.microsoft.com/office/drawing/2014/main" val="636942596"/>
                    </a:ext>
                  </a:extLst>
                </a:gridCol>
                <a:gridCol w="3691054">
                  <a:extLst>
                    <a:ext uri="{9D8B030D-6E8A-4147-A177-3AD203B41FA5}">
                      <a16:colId xmlns:a16="http://schemas.microsoft.com/office/drawing/2014/main" val="1764503393"/>
                    </a:ext>
                  </a:extLst>
                </a:gridCol>
                <a:gridCol w="3860180">
                  <a:extLst>
                    <a:ext uri="{9D8B030D-6E8A-4147-A177-3AD203B41FA5}">
                      <a16:colId xmlns:a16="http://schemas.microsoft.com/office/drawing/2014/main" val="3370140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Iron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  <a:p>
                      <a:endParaRPr lang="en-GB" sz="2400"/>
                    </a:p>
                    <a:p>
                      <a:endParaRPr lang="en-GB" sz="2400"/>
                    </a:p>
                    <a:p>
                      <a:endParaRPr lang="en-GB" sz="2400"/>
                    </a:p>
                    <a:p>
                      <a:endParaRPr lang="en-GB" sz="2400"/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332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5307980" y="230188"/>
            <a:ext cx="688402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Write down all the physical properties you can think of for the following elements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228018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/>
              <a:t>The differences in the atoms give each element its own, distinct </a:t>
            </a:r>
            <a:r>
              <a:rPr lang="en-GB" sz="3200" b="1">
                <a:solidFill>
                  <a:schemeClr val="accent4">
                    <a:lumMod val="75000"/>
                  </a:schemeClr>
                </a:solidFill>
              </a:rPr>
              <a:t>properties. </a:t>
            </a:r>
            <a:endParaRPr lang="en-GB" sz="320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549"/>
            <a:ext cx="10515600" cy="814169"/>
          </a:xfrm>
        </p:spPr>
        <p:txBody>
          <a:bodyPr/>
          <a:lstStyle/>
          <a:p>
            <a:r>
              <a:rPr lang="en-GB"/>
              <a:t>Physical Properties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520035"/>
              </p:ext>
            </p:extLst>
          </p:nvPr>
        </p:nvGraphicFramePr>
        <p:xfrm>
          <a:off x="838200" y="3412536"/>
          <a:ext cx="10515600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4366">
                  <a:extLst>
                    <a:ext uri="{9D8B030D-6E8A-4147-A177-3AD203B41FA5}">
                      <a16:colId xmlns:a16="http://schemas.microsoft.com/office/drawing/2014/main" val="636942596"/>
                    </a:ext>
                  </a:extLst>
                </a:gridCol>
                <a:gridCol w="3691054">
                  <a:extLst>
                    <a:ext uri="{9D8B030D-6E8A-4147-A177-3AD203B41FA5}">
                      <a16:colId xmlns:a16="http://schemas.microsoft.com/office/drawing/2014/main" val="1764503393"/>
                    </a:ext>
                  </a:extLst>
                </a:gridCol>
                <a:gridCol w="3860180">
                  <a:extLst>
                    <a:ext uri="{9D8B030D-6E8A-4147-A177-3AD203B41FA5}">
                      <a16:colId xmlns:a16="http://schemas.microsoft.com/office/drawing/2014/main" val="3370140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Iron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Gas</a:t>
                      </a:r>
                    </a:p>
                    <a:p>
                      <a:r>
                        <a:rPr lang="en-GB" sz="2400"/>
                        <a:t>Colourless</a:t>
                      </a:r>
                    </a:p>
                    <a:p>
                      <a:r>
                        <a:rPr lang="en-GB" sz="2400"/>
                        <a:t>Low Boiling Point</a:t>
                      </a:r>
                    </a:p>
                    <a:p>
                      <a:r>
                        <a:rPr lang="en-GB" sz="2400"/>
                        <a:t>Doesn’t conduct heat/electricity </a:t>
                      </a:r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Solid </a:t>
                      </a:r>
                    </a:p>
                    <a:p>
                      <a:r>
                        <a:rPr lang="en-GB" sz="2400"/>
                        <a:t>Brown</a:t>
                      </a:r>
                      <a:r>
                        <a:rPr lang="en-GB" sz="2400" baseline="0"/>
                        <a:t> (copper coloured)</a:t>
                      </a:r>
                    </a:p>
                    <a:p>
                      <a:r>
                        <a:rPr lang="en-GB" sz="2400" baseline="0"/>
                        <a:t>Tough- hard to cut</a:t>
                      </a:r>
                    </a:p>
                    <a:p>
                      <a:r>
                        <a:rPr lang="en-GB" sz="2400" baseline="0"/>
                        <a:t>High Melting &amp; Boiling Point</a:t>
                      </a:r>
                    </a:p>
                    <a:p>
                      <a:r>
                        <a:rPr lang="en-GB" sz="2400" baseline="0"/>
                        <a:t>Conducts heat/electricity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Solid </a:t>
                      </a:r>
                    </a:p>
                    <a:p>
                      <a:r>
                        <a:rPr lang="en-GB" sz="2400"/>
                        <a:t>Grey</a:t>
                      </a:r>
                    </a:p>
                    <a:p>
                      <a:r>
                        <a:rPr lang="en-GB" sz="2400" baseline="0"/>
                        <a:t>High Melting &amp; Boiling Point</a:t>
                      </a:r>
                    </a:p>
                    <a:p>
                      <a:r>
                        <a:rPr lang="en-GB" sz="2400" baseline="0"/>
                        <a:t>Conducts heat/electricity</a:t>
                      </a:r>
                    </a:p>
                    <a:p>
                      <a:r>
                        <a:rPr lang="en-GB" sz="2400" baseline="0"/>
                        <a:t>Magnetic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3328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2228018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/>
              <a:t>The differences in the atoms give each element its own, distinct </a:t>
            </a:r>
            <a:r>
              <a:rPr lang="en-GB" sz="3200" b="1">
                <a:solidFill>
                  <a:schemeClr val="accent4">
                    <a:lumMod val="75000"/>
                  </a:schemeClr>
                </a:solidFill>
              </a:rPr>
              <a:t>properties. </a:t>
            </a:r>
            <a:endParaRPr lang="en-GB" sz="320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0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666FD-56EF-4CB1-9577-81F376E6E265}"/>
              </a:ext>
            </a:extLst>
          </p:cNvPr>
          <p:cNvSpPr txBox="1"/>
          <p:nvPr/>
        </p:nvSpPr>
        <p:spPr>
          <a:xfrm>
            <a:off x="431371" y="585156"/>
            <a:ext cx="10320469" cy="5836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GB" sz="3733" dirty="0"/>
              <a:t>The differences in the atoms give each element its own, distinct </a:t>
            </a:r>
            <a:r>
              <a:rPr lang="en-GB" sz="3733" b="1" dirty="0"/>
              <a:t>properties</a:t>
            </a:r>
            <a:r>
              <a:rPr lang="en-GB" sz="3733" dirty="0"/>
              <a:t>, such as …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Colour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Melting Point 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Boiling Point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Density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Strength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Flexibility 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Conduction of heat</a:t>
            </a:r>
          </a:p>
          <a:p>
            <a:pPr marL="609585" indent="-609585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733" dirty="0"/>
              <a:t>Conductions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23583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230"/>
            <a:ext cx="373380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latin typeface="+mj-lt"/>
              </a:rPr>
              <a:t>You might recognize that a chemical reaction is happening because the substances involved: </a:t>
            </a:r>
          </a:p>
          <a:p>
            <a:pPr marL="0" indent="0">
              <a:buNone/>
            </a:pPr>
            <a:r>
              <a:rPr lang="en-GB" sz="2600"/>
              <a:t>Change colour</a:t>
            </a:r>
          </a:p>
          <a:p>
            <a:pPr marL="0" indent="0">
              <a:buNone/>
            </a:pPr>
            <a:r>
              <a:rPr lang="en-GB" sz="2600"/>
              <a:t>Give off a gas</a:t>
            </a:r>
          </a:p>
          <a:p>
            <a:pPr marL="0" indent="0">
              <a:buNone/>
            </a:pPr>
            <a:r>
              <a:rPr lang="en-GB" sz="2600"/>
              <a:t>Get hot</a:t>
            </a:r>
          </a:p>
          <a:p>
            <a:pPr marL="0" indent="0">
              <a:buNone/>
            </a:pPr>
            <a:r>
              <a:rPr lang="en-GB" sz="2600"/>
              <a:t>Get cold</a:t>
            </a:r>
          </a:p>
          <a:p>
            <a:pPr marL="0" indent="0">
              <a:buNone/>
            </a:pPr>
            <a:r>
              <a:rPr lang="en-GB" sz="2600"/>
              <a:t>Give out light</a:t>
            </a:r>
          </a:p>
          <a:p>
            <a:pPr marL="0" indent="0">
              <a:buNone/>
            </a:pPr>
            <a:r>
              <a:rPr lang="en-GB" sz="2600"/>
              <a:t>Make smells</a:t>
            </a:r>
          </a:p>
          <a:p>
            <a:pPr marL="0" indent="0">
              <a:buNone/>
            </a:pPr>
            <a:r>
              <a:rPr lang="en-GB" sz="2600"/>
              <a:t>Form solids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86115" y="1854529"/>
            <a:ext cx="6278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New s_________ are formed in chemical reactions.</a:t>
            </a:r>
          </a:p>
          <a:p>
            <a:r>
              <a:rPr lang="en-GB" sz="3600"/>
              <a:t>They are often </a:t>
            </a:r>
            <a:r>
              <a:rPr lang="en-GB" sz="3600" b="1"/>
              <a:t>difficult </a:t>
            </a:r>
            <a:r>
              <a:rPr lang="en-GB" sz="3600"/>
              <a:t>to </a:t>
            </a:r>
            <a:r>
              <a:rPr lang="en-GB" sz="3600" b="1"/>
              <a:t>r_____</a:t>
            </a:r>
          </a:p>
          <a:p>
            <a:r>
              <a:rPr lang="en-GB" sz="3600"/>
              <a:t>The chemical p_________ of a substance describe how it r____ with other substances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D692B-3976-4B09-897C-53F4FBDDAEBA}"/>
              </a:ext>
            </a:extLst>
          </p:cNvPr>
          <p:cNvSpPr txBox="1"/>
          <p:nvPr/>
        </p:nvSpPr>
        <p:spPr>
          <a:xfrm>
            <a:off x="7924799" y="185583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5878972" y="5270849"/>
            <a:ext cx="44924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reacts    reverse    </a:t>
            </a:r>
          </a:p>
          <a:p>
            <a:pPr algn="ctr"/>
            <a:r>
              <a:rPr lang="en-GB" sz="3600"/>
              <a:t>substances properties</a:t>
            </a:r>
          </a:p>
        </p:txBody>
      </p:sp>
    </p:spTree>
    <p:extLst>
      <p:ext uri="{BB962C8B-B14F-4D97-AF65-F5344CB8AC3E}">
        <p14:creationId xmlns:p14="http://schemas.microsoft.com/office/powerpoint/2010/main" val="67437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230"/>
            <a:ext cx="373380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latin typeface="+mj-lt"/>
              </a:rPr>
              <a:t>You might recognize that a chemical reaction is happening because the substances involved: </a:t>
            </a:r>
          </a:p>
          <a:p>
            <a:pPr marL="0" indent="0">
              <a:buNone/>
            </a:pPr>
            <a:r>
              <a:rPr lang="en-GB" sz="2600"/>
              <a:t>Change colour</a:t>
            </a:r>
          </a:p>
          <a:p>
            <a:pPr marL="0" indent="0">
              <a:buNone/>
            </a:pPr>
            <a:r>
              <a:rPr lang="en-GB" sz="2600"/>
              <a:t>Give off a gas</a:t>
            </a:r>
          </a:p>
          <a:p>
            <a:pPr marL="0" indent="0">
              <a:buNone/>
            </a:pPr>
            <a:r>
              <a:rPr lang="en-GB" sz="2600"/>
              <a:t>Get hot</a:t>
            </a:r>
          </a:p>
          <a:p>
            <a:pPr marL="0" indent="0">
              <a:buNone/>
            </a:pPr>
            <a:r>
              <a:rPr lang="en-GB" sz="2600"/>
              <a:t>Get cold</a:t>
            </a:r>
          </a:p>
          <a:p>
            <a:pPr marL="0" indent="0">
              <a:buNone/>
            </a:pPr>
            <a:r>
              <a:rPr lang="en-GB" sz="2600"/>
              <a:t>Give out light</a:t>
            </a:r>
          </a:p>
          <a:p>
            <a:pPr marL="0" indent="0">
              <a:buNone/>
            </a:pPr>
            <a:r>
              <a:rPr lang="en-GB" sz="2600"/>
              <a:t>Make smells</a:t>
            </a:r>
          </a:p>
          <a:p>
            <a:pPr marL="0" indent="0">
              <a:buNone/>
            </a:pPr>
            <a:r>
              <a:rPr lang="en-GB" sz="2600"/>
              <a:t>Form solids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86115" y="1854529"/>
            <a:ext cx="6278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New s</a:t>
            </a:r>
            <a:r>
              <a:rPr lang="en-GB" sz="3600">
                <a:solidFill>
                  <a:schemeClr val="accent3">
                    <a:lumMod val="75000"/>
                  </a:schemeClr>
                </a:solidFill>
              </a:rPr>
              <a:t>ubstances</a:t>
            </a:r>
            <a:r>
              <a:rPr lang="en-GB" sz="3600"/>
              <a:t> are formed in chemical reactions.</a:t>
            </a:r>
          </a:p>
          <a:p>
            <a:r>
              <a:rPr lang="en-GB" sz="3600"/>
              <a:t>They are often </a:t>
            </a:r>
            <a:r>
              <a:rPr lang="en-GB" sz="3600" b="1"/>
              <a:t>difficult </a:t>
            </a:r>
            <a:r>
              <a:rPr lang="en-GB" sz="3600"/>
              <a:t>to </a:t>
            </a:r>
            <a:r>
              <a:rPr lang="en-GB" sz="3600" b="1"/>
              <a:t>r</a:t>
            </a:r>
            <a:r>
              <a:rPr lang="en-GB" sz="3600" b="1">
                <a:solidFill>
                  <a:schemeClr val="accent3">
                    <a:lumMod val="75000"/>
                  </a:schemeClr>
                </a:solidFill>
              </a:rPr>
              <a:t>everse</a:t>
            </a:r>
          </a:p>
          <a:p>
            <a:r>
              <a:rPr lang="en-GB" sz="3600"/>
              <a:t>The chemical p</a:t>
            </a:r>
            <a:r>
              <a:rPr lang="en-GB" sz="3600">
                <a:solidFill>
                  <a:schemeClr val="accent3">
                    <a:lumMod val="75000"/>
                  </a:schemeClr>
                </a:solidFill>
              </a:rPr>
              <a:t>roperties</a:t>
            </a:r>
            <a:r>
              <a:rPr lang="en-GB" sz="3600"/>
              <a:t> of a substance describe how it r</a:t>
            </a:r>
            <a:r>
              <a:rPr lang="en-GB" sz="3600">
                <a:solidFill>
                  <a:schemeClr val="accent3">
                    <a:lumMod val="75000"/>
                  </a:schemeClr>
                </a:solidFill>
              </a:rPr>
              <a:t>eacts</a:t>
            </a:r>
            <a:r>
              <a:rPr lang="en-GB" sz="3600"/>
              <a:t> with other substances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8049C-FD16-4ACD-9E87-875334596B97}"/>
              </a:ext>
            </a:extLst>
          </p:cNvPr>
          <p:cNvSpPr txBox="1"/>
          <p:nvPr/>
        </p:nvSpPr>
        <p:spPr>
          <a:xfrm>
            <a:off x="5878972" y="5270849"/>
            <a:ext cx="44924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reacts    reverse    </a:t>
            </a:r>
          </a:p>
          <a:p>
            <a:pPr algn="ctr"/>
            <a:r>
              <a:rPr lang="en-GB" sz="3600"/>
              <a:t>substances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82797-A54B-4671-93CA-F2655EEE6524}"/>
              </a:ext>
            </a:extLst>
          </p:cNvPr>
          <p:cNvSpPr txBox="1"/>
          <p:nvPr/>
        </p:nvSpPr>
        <p:spPr>
          <a:xfrm>
            <a:off x="7924799" y="365125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5559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357" y="548680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1" y="1180107"/>
            <a:ext cx="12192485" cy="512921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/>
              <a:t>Explain how chemical reactions are different to physical changes.</a:t>
            </a:r>
            <a:endParaRPr lang="en-GB" altLang="en-US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Explain the difference between physical and chemical properties of a substance.</a:t>
            </a:r>
            <a:r>
              <a:rPr lang="en-GB" altLang="en-US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Use observations to decide whether a chemical reaction has taken place.</a:t>
            </a:r>
            <a:r>
              <a:rPr lang="en-GB" altLang="en-US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Model simple chemical reactions using word equations.</a:t>
            </a:r>
            <a:endParaRPr lang="en-GB" altLang="en-US"/>
          </a:p>
          <a:p>
            <a:pPr marL="538149" lvl="1" indent="-358766">
              <a:spcBef>
                <a:spcPct val="40000"/>
              </a:spcBef>
            </a:pPr>
            <a:r>
              <a:rPr lang="en-GB" altLang="en-US"/>
              <a:t>Use a simple (Dalton’s) model to describe a compound.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Model more complex chemical reactions using word equations.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Describe how atoms are rearranged in chemical reactions.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Write simple chemical formulae from information on structure.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Interpret formulae to identify the types of and ratio of atoms in a compound.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/>
              <a:t>Give a simple description of the valency of an element and use these to deduce the formula of compounds (containing two main group elements). </a:t>
            </a:r>
            <a:endParaRPr lang="en-GB" altLang="en-US"/>
          </a:p>
          <a:p>
            <a:pPr marL="538149" lvl="1" indent="-358766">
              <a:spcBef>
                <a:spcPct val="40000"/>
              </a:spcBef>
            </a:pPr>
            <a:endParaRPr lang="en-GB" altLang="en-US"/>
          </a:p>
          <a:p>
            <a:pPr marL="538149" lvl="1" indent="-358766">
              <a:spcBef>
                <a:spcPct val="40000"/>
              </a:spcBef>
            </a:pPr>
            <a:endParaRPr lang="en-GB" altLang="en-US">
              <a:solidFill>
                <a:srgbClr val="934C74"/>
              </a:solidFill>
            </a:endParaRPr>
          </a:p>
        </p:txBody>
      </p:sp>
      <p:sp>
        <p:nvSpPr>
          <p:cNvPr id="4100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8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CC686-7566-4318-884C-A1D610CB24B0}"/>
              </a:ext>
            </a:extLst>
          </p:cNvPr>
          <p:cNvSpPr txBox="1"/>
          <p:nvPr/>
        </p:nvSpPr>
        <p:spPr>
          <a:xfrm>
            <a:off x="431371" y="198090"/>
            <a:ext cx="1180931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err="1"/>
              <a:t>Exp</a:t>
            </a:r>
            <a:r>
              <a:rPr lang="en-GB" sz="3733"/>
              <a:t> 8Fb2 – Types of Change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BB8C6E-0B74-4F7C-82CE-660A8FAEEB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1371" y="1028733"/>
          <a:ext cx="11521281" cy="51874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3331">
                  <a:extLst>
                    <a:ext uri="{9D8B030D-6E8A-4147-A177-3AD203B41FA5}">
                      <a16:colId xmlns:a16="http://schemas.microsoft.com/office/drawing/2014/main" val="2758386442"/>
                    </a:ext>
                  </a:extLst>
                </a:gridCol>
                <a:gridCol w="6165555">
                  <a:extLst>
                    <a:ext uri="{9D8B030D-6E8A-4147-A177-3AD203B41FA5}">
                      <a16:colId xmlns:a16="http://schemas.microsoft.com/office/drawing/2014/main" val="3693548255"/>
                    </a:ext>
                  </a:extLst>
                </a:gridCol>
                <a:gridCol w="3552395">
                  <a:extLst>
                    <a:ext uri="{9D8B030D-6E8A-4147-A177-3AD203B41FA5}">
                      <a16:colId xmlns:a16="http://schemas.microsoft.com/office/drawing/2014/main" val="3732880990"/>
                    </a:ext>
                  </a:extLst>
                </a:gridCol>
              </a:tblGrid>
              <a:tr h="1042147">
                <a:tc>
                  <a:txBody>
                    <a:bodyPr/>
                    <a:lstStyle/>
                    <a:p>
                      <a:pPr lvl="0" algn="ctr">
                        <a:lnSpc>
                          <a:spcPct val="250000"/>
                        </a:lnSpc>
                      </a:pPr>
                      <a:r>
                        <a:rPr lang="en-GB" sz="2400"/>
                        <a:t>Experiment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/>
                        <a:t>Observation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Physical or chemical?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5171105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8908278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2667831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3098000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9930516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61762548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398936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4739258-531D-4B48-9537-5C37A2BC0CBF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96A7CA-409A-4CCA-85A8-81204A8EAE85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858608-A3B5-4284-BC7F-2BCA7EA6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500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CC686-7566-4318-884C-A1D610CB24B0}"/>
              </a:ext>
            </a:extLst>
          </p:cNvPr>
          <p:cNvSpPr txBox="1"/>
          <p:nvPr/>
        </p:nvSpPr>
        <p:spPr>
          <a:xfrm>
            <a:off x="431371" y="198090"/>
            <a:ext cx="11809312" cy="6667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700"/>
              <a:t>Do Now: Complete the Table from your Experiment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BB8C6E-0B74-4F7C-82CE-660A8FAEEB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1371" y="1028733"/>
          <a:ext cx="11521281" cy="58462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3331">
                  <a:extLst>
                    <a:ext uri="{9D8B030D-6E8A-4147-A177-3AD203B41FA5}">
                      <a16:colId xmlns:a16="http://schemas.microsoft.com/office/drawing/2014/main" val="2758386442"/>
                    </a:ext>
                  </a:extLst>
                </a:gridCol>
                <a:gridCol w="6165555">
                  <a:extLst>
                    <a:ext uri="{9D8B030D-6E8A-4147-A177-3AD203B41FA5}">
                      <a16:colId xmlns:a16="http://schemas.microsoft.com/office/drawing/2014/main" val="3693548255"/>
                    </a:ext>
                  </a:extLst>
                </a:gridCol>
                <a:gridCol w="3552395">
                  <a:extLst>
                    <a:ext uri="{9D8B030D-6E8A-4147-A177-3AD203B41FA5}">
                      <a16:colId xmlns:a16="http://schemas.microsoft.com/office/drawing/2014/main" val="3732880990"/>
                    </a:ext>
                  </a:extLst>
                </a:gridCol>
              </a:tblGrid>
              <a:tr h="677404">
                <a:tc>
                  <a:txBody>
                    <a:bodyPr/>
                    <a:lstStyle/>
                    <a:p>
                      <a:pPr lvl="0" algn="ctr">
                        <a:lnSpc>
                          <a:spcPct val="250000"/>
                        </a:lnSpc>
                      </a:pPr>
                      <a:r>
                        <a:rPr lang="en-GB" sz="2400"/>
                        <a:t>Experiment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/>
                        <a:t>Observation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Physical or chemical?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5171105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Wax: Wax melted 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Physical (state change)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8908278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HCl + Copper: Fizzed up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Chemical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2667831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Salt + Water: Salt dissolved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Chemical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3098000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Salt Water: Water Evaporates, salt behind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Physical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9930516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Yellow ppt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chemical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61762548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370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Copper </a:t>
                      </a:r>
                      <a:r>
                        <a:rPr lang="en-GB" sz="3200" err="1"/>
                        <a:t>Sulfate</a:t>
                      </a:r>
                      <a:r>
                        <a:rPr lang="en-GB" sz="3200"/>
                        <a:t> + Zinc: Temperature Rise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physical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398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4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62" y="4877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“</a:t>
            </a:r>
            <a:r>
              <a:rPr lang="en-GB" sz="4000" i="1"/>
              <a:t>Atoms are indestructible, cannot be created or destroyed”</a:t>
            </a:r>
            <a:endParaRPr lang="en-GB" sz="4000"/>
          </a:p>
          <a:p>
            <a:pPr marL="0" indent="0">
              <a:buNone/>
            </a:pPr>
            <a:r>
              <a:rPr lang="en-GB" sz="4000"/>
              <a:t>Dalton used his theories to predict that: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3A65A-932E-47DC-A474-85EF03A7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55" y="2663448"/>
            <a:ext cx="8591413" cy="40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4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313" y="465397"/>
            <a:ext cx="11233248" cy="830064"/>
          </a:xfrm>
        </p:spPr>
        <p:txBody>
          <a:bodyPr>
            <a:normAutofit/>
          </a:bodyPr>
          <a:lstStyle/>
          <a:p>
            <a:r>
              <a:rPr lang="en-GB" sz="4250"/>
              <a:t>Objectives</a:t>
            </a:r>
            <a:endParaRPr lang="en-GB" sz="4250">
              <a:cs typeface="Calibr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F605E-FDB3-46B2-AFBC-6550A73CFEBC}"/>
              </a:ext>
            </a:extLst>
          </p:cNvPr>
          <p:cNvSpPr txBox="1">
            <a:spLocks noChangeArrowheads="1"/>
          </p:cNvSpPr>
          <p:nvPr/>
        </p:nvSpPr>
        <p:spPr>
          <a:xfrm>
            <a:off x="278745" y="1292554"/>
            <a:ext cx="11389853" cy="518477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Recall that different elements have different physical properties.</a:t>
            </a:r>
            <a:r>
              <a:rPr lang="en-GB" altLang="en-US" sz="4100"/>
              <a:t> </a:t>
            </a:r>
            <a:endParaRPr lang="en-US" sz="3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Identify the chemical symbols for some common elements and vice versa.</a:t>
            </a:r>
            <a:endParaRPr lang="en-US" altLang="en-US" sz="4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Record two letter symbols correctly.</a:t>
            </a:r>
            <a:endParaRPr lang="en-US" altLang="en-US" sz="4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Describe Dalton’s ideas about atoms.</a:t>
            </a:r>
            <a:endParaRPr lang="en-US" altLang="en-US" sz="4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Use a simple (Dalton’s) atomic model to describe an element.</a:t>
            </a:r>
            <a:endParaRPr lang="en-US" altLang="en-US" sz="4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Use a simple (Dalton’s) atomic model to describe a compound.</a:t>
            </a:r>
            <a:endParaRPr lang="en-US" altLang="en-US" sz="4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en-US" sz="4100"/>
              <a:t>Use the idea of atoms to explain why different elements have different physical properties.</a:t>
            </a:r>
            <a:endParaRPr lang="en-US" altLang="en-US" sz="4100">
              <a:cs typeface="Calibri Light"/>
            </a:endParaRPr>
          </a:p>
          <a:p>
            <a:pPr marL="751205" lvl="1" indent="-571500"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altLang="ja-JP" sz="4100">
                <a:ea typeface="ＭＳ Ｐゴシック"/>
              </a:rPr>
              <a:t>Use information about reaction ratios to calculate atomic masses.</a:t>
            </a:r>
            <a:endParaRPr lang="en-GB" altLang="en-US" sz="4100">
              <a:ea typeface="ＭＳ Ｐゴシック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89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Mass during 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984" y="1641433"/>
            <a:ext cx="8394032" cy="1074988"/>
          </a:xfr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</a:rPr>
              <a:t>Mass of Reactants = Mass of Products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37FA2B-53EE-4452-A1DC-FBF02367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42" y="4186989"/>
            <a:ext cx="6931716" cy="26710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2848281"/>
            <a:ext cx="10515600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600"/>
              <a:t>Atoms are rearranged during a chemical reaction i.e. they are joined together (bonded) in different combinations and shapes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134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E9F4A-1E36-4A0A-976E-AC3DB184E167}"/>
              </a:ext>
            </a:extLst>
          </p:cNvPr>
          <p:cNvSpPr txBox="1"/>
          <p:nvPr/>
        </p:nvSpPr>
        <p:spPr>
          <a:xfrm>
            <a:off x="670268" y="555143"/>
            <a:ext cx="12192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>
                <a:solidFill>
                  <a:schemeClr val="accent5">
                    <a:lumMod val="75000"/>
                  </a:schemeClr>
                </a:solidFill>
                <a:latin typeface="+mj-lt"/>
              </a:rPr>
              <a:t>Word Equations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EB756-2694-4516-AC66-503E5858F9D6}"/>
              </a:ext>
            </a:extLst>
          </p:cNvPr>
          <p:cNvSpPr/>
          <p:nvPr/>
        </p:nvSpPr>
        <p:spPr>
          <a:xfrm>
            <a:off x="670268" y="1573039"/>
            <a:ext cx="1068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ts val="1100"/>
              <a:tabLst>
                <a:tab pos="287859" algn="l"/>
                <a:tab pos="600272" algn="l"/>
                <a:tab pos="839872" algn="l"/>
              </a:tabLst>
            </a:pPr>
            <a:r>
              <a:rPr lang="en-GB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Word equations are used to represent chemical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FCB66-CB2B-40C2-81A3-64B4A5754CDD}"/>
              </a:ext>
            </a:extLst>
          </p:cNvPr>
          <p:cNvSpPr txBox="1"/>
          <p:nvPr/>
        </p:nvSpPr>
        <p:spPr>
          <a:xfrm>
            <a:off x="1071348" y="3799152"/>
            <a:ext cx="9882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</a:rPr>
              <a:t>Carbon + Oxygen → Carbon Dioxide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61533-76E1-41A1-83E0-BE013B528018}"/>
              </a:ext>
            </a:extLst>
          </p:cNvPr>
          <p:cNvSpPr txBox="1"/>
          <p:nvPr/>
        </p:nvSpPr>
        <p:spPr>
          <a:xfrm>
            <a:off x="4039100" y="5104369"/>
            <a:ext cx="394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</a:rPr>
              <a:t>C + O</a:t>
            </a:r>
            <a:r>
              <a:rPr lang="en-GB" sz="4800" baseline="-2500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4800">
                <a:solidFill>
                  <a:schemeClr val="accent5">
                    <a:lumMod val="75000"/>
                  </a:schemeClr>
                </a:solidFill>
              </a:rPr>
              <a:t> → CO</a:t>
            </a:r>
            <a:r>
              <a:rPr lang="en-GB" sz="4800" baseline="-2500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480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DBB4070-302D-4D72-A26A-3E8FB13DD52F}"/>
              </a:ext>
            </a:extLst>
          </p:cNvPr>
          <p:cNvSpPr/>
          <p:nvPr/>
        </p:nvSpPr>
        <p:spPr>
          <a:xfrm>
            <a:off x="9116704" y="5104369"/>
            <a:ext cx="2835947" cy="144655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Which equation gives you more information?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5DB2A-EAAA-424D-BB2E-828DB720A1DB}"/>
              </a:ext>
            </a:extLst>
          </p:cNvPr>
          <p:cNvSpPr txBox="1"/>
          <p:nvPr/>
        </p:nvSpPr>
        <p:spPr>
          <a:xfrm>
            <a:off x="387878" y="5115688"/>
            <a:ext cx="2963092" cy="830997"/>
          </a:xfrm>
          <a:prstGeom prst="borderCallout1">
            <a:avLst>
              <a:gd name="adj1" fmla="val 28604"/>
              <a:gd name="adj2" fmla="val 100827"/>
              <a:gd name="adj3" fmla="val 47463"/>
              <a:gd name="adj4" fmla="val 122874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Symbol equation using chemical formulae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268" y="2508924"/>
            <a:ext cx="10684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ts val="1100"/>
              <a:tabLst>
                <a:tab pos="287859" algn="l"/>
                <a:tab pos="600272" algn="l"/>
                <a:tab pos="839872" algn="l"/>
              </a:tabLst>
            </a:pPr>
            <a:r>
              <a:rPr lang="en-GB" sz="2800">
                <a:ea typeface="Times New Roman" panose="02020603050405020304" pitchFamily="18" charset="0"/>
                <a:cs typeface="Times New Roman" panose="02020603050405020304" pitchFamily="18" charset="0"/>
              </a:rPr>
              <a:t>When carbon burns it combines with oxygen to form the compound carbon dioxide. Write a word equation for this reaction.</a:t>
            </a:r>
            <a:endParaRPr lang="en-GB" sz="2800"/>
          </a:p>
        </p:txBody>
      </p:sp>
      <p:grpSp>
        <p:nvGrpSpPr>
          <p:cNvPr id="12" name="Group 11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0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175" y="347263"/>
            <a:ext cx="10724828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/>
              <a:t>Reading Chemical Formulae</a:t>
            </a:r>
          </a:p>
          <a:p>
            <a:r>
              <a:rPr lang="en-GB" sz="2800"/>
              <a:t>What do the different parts of a Chemical Formula tell us?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9409" y="1670027"/>
            <a:ext cx="3240360" cy="17281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800" b="1"/>
              <a:t>H</a:t>
            </a:r>
            <a:r>
              <a:rPr lang="en-GB" sz="13800" b="1" baseline="-25000"/>
              <a:t>2</a:t>
            </a:r>
            <a:r>
              <a:rPr lang="en-GB" sz="13800" b="1"/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3832" y="4653136"/>
            <a:ext cx="2664296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The letters tell you which atoms are in the formula. In this case hydrogen &amp; oxygen.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54769" y="3356992"/>
            <a:ext cx="1669423" cy="80463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50553" y="3356992"/>
            <a:ext cx="4135016" cy="194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The subscript (little) 2 tells you how many of each atom there are.  If there are no subscript numbers, then there is only 1 atom.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E2B3BD-ED96-4AC7-B3AB-1EB7DA4761F7}"/>
              </a:ext>
            </a:extLst>
          </p:cNvPr>
          <p:cNvSpPr/>
          <p:nvPr/>
        </p:nvSpPr>
        <p:spPr>
          <a:xfrm>
            <a:off x="412508" y="1787005"/>
            <a:ext cx="3225375" cy="19200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The chemical formula tells you the ratio of the atom. </a:t>
            </a:r>
          </a:p>
          <a:p>
            <a:pPr algn="ctr"/>
            <a:r>
              <a:rPr lang="en-GB" sz="2400"/>
              <a:t>Here the ratio is </a:t>
            </a:r>
          </a:p>
          <a:p>
            <a:pPr algn="ctr"/>
            <a:r>
              <a:rPr lang="en-GB" sz="2400"/>
              <a:t>2 hydrogen : 1 oxygen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866539" y="4077920"/>
            <a:ext cx="17596" cy="74632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84422" y="3398219"/>
            <a:ext cx="775924" cy="7209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96851" y="3302758"/>
            <a:ext cx="735961" cy="800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/>
          <p:cNvSpPr/>
          <p:nvPr/>
        </p:nvSpPr>
        <p:spPr>
          <a:xfrm>
            <a:off x="4412831" y="1670027"/>
            <a:ext cx="250807" cy="2032806"/>
          </a:xfrm>
          <a:prstGeom prst="leftBracket">
            <a:avLst/>
          </a:prstGeom>
          <a:noFill/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3746741" y="1979026"/>
            <a:ext cx="666090" cy="122729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E5DB40-A4CA-4D64-AC4D-4A3FC98E5185}"/>
              </a:ext>
            </a:extLst>
          </p:cNvPr>
          <p:cNvSpPr txBox="1"/>
          <p:nvPr/>
        </p:nvSpPr>
        <p:spPr>
          <a:xfrm>
            <a:off x="622440" y="485989"/>
            <a:ext cx="74433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/>
              <a:t>Chemical Formulae of Molecules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4850F-AD4C-4AC8-8676-A755B3778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31" y1="28272" x2="9174" y2="27225"/>
                        <a14:foregroundMark x1="4587" y1="42932" x2="10459" y2="91623"/>
                        <a14:foregroundMark x1="14128" y1="97382" x2="25872" y2="97382"/>
                        <a14:foregroundMark x1="24954" y1="90576" x2="19450" y2="23037"/>
                        <a14:foregroundMark x1="17798" y1="37173" x2="9541" y2="47120"/>
                        <a14:foregroundMark x1="3486" y1="64921" x2="27706" y2="64398"/>
                        <a14:foregroundMark x1="32661" y1="19372" x2="43670" y2="52356"/>
                        <a14:foregroundMark x1="30826" y1="63874" x2="45688" y2="63351"/>
                        <a14:foregroundMark x1="36147" y1="87435" x2="41468" y2="89005"/>
                        <a14:foregroundMark x1="40367" y1="93194" x2="38899" y2="91623"/>
                        <a14:foregroundMark x1="38165" y1="84817" x2="35780" y2="84817"/>
                        <a14:foregroundMark x1="40917" y1="86911" x2="38532" y2="84293"/>
                        <a14:foregroundMark x1="40367" y1="91623" x2="35413" y2="90576"/>
                        <a14:foregroundMark x1="32110" y1="60209" x2="42385" y2="61780"/>
                        <a14:foregroundMark x1="33945" y1="69634" x2="44404" y2="68063"/>
                        <a14:foregroundMark x1="51927" y1="34555" x2="65321" y2="22513"/>
                        <a14:foregroundMark x1="49908" y1="62827" x2="69541" y2="63351"/>
                        <a14:foregroundMark x1="56881" y1="87958" x2="64404" y2="92670"/>
                        <a14:foregroundMark x1="55780" y1="84293" x2="63303" y2="94241"/>
                        <a14:foregroundMark x1="62202" y1="69110" x2="58165" y2="75916"/>
                        <a14:foregroundMark x1="56330" y1="85864" x2="61101" y2="83246"/>
                        <a14:foregroundMark x1="49908" y1="60209" x2="67706" y2="60209"/>
                        <a14:foregroundMark x1="85321" y1="9424" x2="85505" y2="44503"/>
                        <a14:foregroundMark x1="77615" y1="32984" x2="94679" y2="31414"/>
                        <a14:foregroundMark x1="85505" y1="5759" x2="87156" y2="18848"/>
                        <a14:foregroundMark x1="80550" y1="7330" x2="88807" y2="5236"/>
                        <a14:foregroundMark x1="80550" y1="19372" x2="79266" y2="40838"/>
                        <a14:foregroundMark x1="83303" y1="46597" x2="90642" y2="56021"/>
                        <a14:foregroundMark x1="96330" y1="62304" x2="72844" y2="63351"/>
                        <a14:foregroundMark x1="93945" y1="74869" x2="78349" y2="75916"/>
                        <a14:foregroundMark x1="90275" y1="87435" x2="80734" y2="91099"/>
                        <a14:foregroundMark x1="89725" y1="95288" x2="78349" y2="71728"/>
                        <a14:foregroundMark x1="91193" y1="94764" x2="97615" y2="57068"/>
                        <a14:foregroundMark x1="96147" y1="58639" x2="73394" y2="61780"/>
                      </a14:backgroundRemoval>
                    </a14:imgEffect>
                  </a14:imgLayer>
                </a14:imgProps>
              </a:ext>
            </a:extLst>
          </a:blip>
          <a:srcRect t="1542"/>
          <a:stretch/>
        </p:blipFill>
        <p:spPr>
          <a:xfrm>
            <a:off x="1464859" y="3097035"/>
            <a:ext cx="8733759" cy="3013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440" y="1527375"/>
            <a:ext cx="10418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/>
              <a:t>Some compounds and elements exist as molecules. The chemical formulae of these give the </a:t>
            </a:r>
            <a:r>
              <a:rPr lang="en-GB" sz="3200" b="1"/>
              <a:t>exact </a:t>
            </a:r>
            <a:r>
              <a:rPr lang="en-GB" sz="3200"/>
              <a:t>number of each atom in the molecule.</a:t>
            </a:r>
          </a:p>
        </p:txBody>
      </p:sp>
    </p:spTree>
    <p:extLst>
      <p:ext uri="{BB962C8B-B14F-4D97-AF65-F5344CB8AC3E}">
        <p14:creationId xmlns:p14="http://schemas.microsoft.com/office/powerpoint/2010/main" val="197088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Elements and their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585" y="3692224"/>
            <a:ext cx="8106398" cy="1876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Looking at your Periodic Table – can you find any elements that have symbols you wouldn’t expect? </a:t>
            </a:r>
          </a:p>
        </p:txBody>
      </p:sp>
      <p:pic>
        <p:nvPicPr>
          <p:cNvPr id="2052" name="Picture 4" descr="Image result for hydrogen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4" y="3692224"/>
            <a:ext cx="1739590" cy="17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ithium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4" y="1237770"/>
            <a:ext cx="1733838" cy="17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58585" y="1815644"/>
            <a:ext cx="8350405" cy="187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/>
              <a:t>Using the Periodic Table – write down the symbols for Helium, Oxygen and Boron. </a:t>
            </a:r>
          </a:p>
        </p:txBody>
      </p:sp>
    </p:spTree>
    <p:extLst>
      <p:ext uri="{BB962C8B-B14F-4D97-AF65-F5344CB8AC3E}">
        <p14:creationId xmlns:p14="http://schemas.microsoft.com/office/powerpoint/2010/main" val="1603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.wp.com/www.compoundchem.com/wp-content/uploads/2016/02/11-Confusing-Chemical-Element-Symbols-Explain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843" r="1278" b="2862"/>
          <a:stretch/>
        </p:blipFill>
        <p:spPr bwMode="auto">
          <a:xfrm>
            <a:off x="1237785" y="0"/>
            <a:ext cx="10005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4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9"/>
          <p:cNvSpPr>
            <a:spLocks noGrp="1"/>
          </p:cNvSpPr>
          <p:nvPr>
            <p:ph type="ctrTitle"/>
          </p:nvPr>
        </p:nvSpPr>
        <p:spPr>
          <a:xfrm>
            <a:off x="2183921" y="939980"/>
            <a:ext cx="7772400" cy="1470025"/>
          </a:xfrm>
        </p:spPr>
        <p:txBody>
          <a:bodyPr/>
          <a:lstStyle/>
          <a:p>
            <a:r>
              <a:rPr lang="en-GB" altLang="en-US"/>
              <a:t>Symbols for elements</a:t>
            </a:r>
          </a:p>
        </p:txBody>
      </p:sp>
      <p:sp>
        <p:nvSpPr>
          <p:cNvPr id="41987" name="Subtitle 10"/>
          <p:cNvSpPr>
            <a:spLocks noGrp="1"/>
          </p:cNvSpPr>
          <p:nvPr>
            <p:ph type="subTitle" idx="1"/>
          </p:nvPr>
        </p:nvSpPr>
        <p:spPr>
          <a:xfrm>
            <a:off x="2895600" y="3249433"/>
            <a:ext cx="6400800" cy="11985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/>
              <a:t>Identify the element shown in each photo.</a:t>
            </a:r>
          </a:p>
          <a:p>
            <a:r>
              <a:rPr lang="en-US" altLang="en-US"/>
              <a:t>Give the symbol for the element.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397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3600"/>
              <a:t>Symbols for elements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3012" name="Content Placeholder 5"/>
          <p:cNvSpPr>
            <a:spLocks noGrp="1"/>
          </p:cNvSpPr>
          <p:nvPr>
            <p:ph sz="half" idx="2"/>
          </p:nvPr>
        </p:nvSpPr>
        <p:spPr>
          <a:xfrm>
            <a:off x="6167439" y="1844676"/>
            <a:ext cx="4027487" cy="3097213"/>
          </a:xfrm>
        </p:spPr>
        <p:txBody>
          <a:bodyPr/>
          <a:lstStyle/>
          <a:p>
            <a:r>
              <a:rPr lang="en-GB" altLang="en-US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821613" y="2284414"/>
            <a:ext cx="1088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Copper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926144" y="3929063"/>
            <a:ext cx="6719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786"/>
                </a:solidFill>
                <a:cs typeface="Arial" charset="0"/>
              </a:rPr>
              <a:t>Cu</a:t>
            </a:r>
          </a:p>
        </p:txBody>
      </p:sp>
      <p:pic>
        <p:nvPicPr>
          <p:cNvPr id="43019" name="Picture 11" descr="7H_p_ap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8"/>
            <a:ext cx="3455987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4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535864" y="4868864"/>
            <a:ext cx="909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Sulfur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7319963" y="5748339"/>
            <a:ext cx="393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786"/>
                </a:solidFill>
                <a:cs typeface="Arial" charset="0"/>
              </a:rPr>
              <a:t>S</a:t>
            </a:r>
          </a:p>
        </p:txBody>
      </p:sp>
      <p:pic>
        <p:nvPicPr>
          <p:cNvPr id="112649" name="Picture 9" descr="7H_p_ap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836614"/>
            <a:ext cx="5903913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1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535863" y="4868864"/>
            <a:ext cx="1527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Aluminium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319963" y="5748339"/>
            <a:ext cx="5870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006786"/>
                </a:solidFill>
                <a:cs typeface="Arial" charset="0"/>
              </a:rPr>
              <a:t>Al</a:t>
            </a:r>
          </a:p>
        </p:txBody>
      </p:sp>
      <p:pic>
        <p:nvPicPr>
          <p:cNvPr id="114697" name="Picture 9" descr="7H_p_ap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836614"/>
            <a:ext cx="5256213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A85C0-AC84-407F-9387-EE0E374A9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89443-102D-4FD3-9A25-03EA1A5CC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516A2-F5CE-4084-BCF4-9F0BF078DC7D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caa02d93-d17b-4249-a0c5-afeca33be5b7"/>
    <ds:schemaRef ds:uri="http://purl.org/dc/elements/1.1/"/>
    <ds:schemaRef ds:uri="b496163d-89a1-4d48-9d31-68cb6b4034b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1524</Words>
  <Application>Microsoft Office PowerPoint</Application>
  <PresentationFormat>Widescreen</PresentationFormat>
  <Paragraphs>275</Paragraphs>
  <Slides>33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8Fb1: Chemical Properties</vt:lpstr>
      <vt:lpstr>Resources</vt:lpstr>
      <vt:lpstr>Objectives</vt:lpstr>
      <vt:lpstr>Elements and their Symbols</vt:lpstr>
      <vt:lpstr>PowerPoint Presentation</vt:lpstr>
      <vt:lpstr>Symbols for elements</vt:lpstr>
      <vt:lpstr>Symbols for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Symbols for Elements </vt:lpstr>
      <vt:lpstr>Answer these Questions in your book</vt:lpstr>
      <vt:lpstr>Peer Assess </vt:lpstr>
      <vt:lpstr>PowerPoint Presentation</vt:lpstr>
      <vt:lpstr>PowerPoint Presentation</vt:lpstr>
      <vt:lpstr>PowerPoint Presentation</vt:lpstr>
      <vt:lpstr>Physical Properties</vt:lpstr>
      <vt:lpstr>Physical Properties</vt:lpstr>
      <vt:lpstr>PowerPoint Presentation</vt:lpstr>
      <vt:lpstr>Chemical Reactions</vt:lpstr>
      <vt:lpstr>Chemical Reactions</vt:lpstr>
      <vt:lpstr>Objectives</vt:lpstr>
      <vt:lpstr>PowerPoint Presentation</vt:lpstr>
      <vt:lpstr>PowerPoint Presentation</vt:lpstr>
      <vt:lpstr>PowerPoint Presentation</vt:lpstr>
      <vt:lpstr>Mass during Chemical Reactions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234</cp:revision>
  <dcterms:created xsi:type="dcterms:W3CDTF">2019-11-12T11:25:13Z</dcterms:created>
  <dcterms:modified xsi:type="dcterms:W3CDTF">2022-07-12T14:44:53Z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