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430" r:id="rId5"/>
    <p:sldId id="256" r:id="rId6"/>
    <p:sldId id="485" r:id="rId7"/>
    <p:sldId id="432" r:id="rId8"/>
    <p:sldId id="433" r:id="rId9"/>
    <p:sldId id="435" r:id="rId10"/>
    <p:sldId id="436" r:id="rId11"/>
    <p:sldId id="437" r:id="rId12"/>
    <p:sldId id="439" r:id="rId13"/>
    <p:sldId id="440" r:id="rId14"/>
    <p:sldId id="441" r:id="rId15"/>
    <p:sldId id="493" r:id="rId16"/>
    <p:sldId id="442" r:id="rId17"/>
    <p:sldId id="443" r:id="rId18"/>
    <p:sldId id="444" r:id="rId19"/>
    <p:sldId id="445" r:id="rId20"/>
    <p:sldId id="446" r:id="rId21"/>
    <p:sldId id="447" r:id="rId22"/>
    <p:sldId id="4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a Callanan" initials="DC" lastIdx="1" clrIdx="0">
    <p:extLst>
      <p:ext uri="{19B8F6BF-5375-455C-9EA6-DF929625EA0E}">
        <p15:presenceInfo xmlns:p15="http://schemas.microsoft.com/office/powerpoint/2012/main" userId="Dara Callanan" providerId="None"/>
      </p:ext>
    </p:extLst>
  </p:cmAuthor>
  <p:cmAuthor id="2" name="D Callanan" initials="DC" lastIdx="6" clrIdx="1">
    <p:extLst>
      <p:ext uri="{19B8F6BF-5375-455C-9EA6-DF929625EA0E}">
        <p15:presenceInfo xmlns:p15="http://schemas.microsoft.com/office/powerpoint/2012/main" userId="S::dcallanan@highamsparkschool.co.uk::01a6a1db-8903-44b8-9c99-1e92b6d780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10F7D56E-F1D4-4432-97E0-846406B78197}"/>
    <pc:docChg chg="custSel addSld delSld modSld sldOrd">
      <pc:chgData name="D Callanan" userId="951668ec-da26-491a-9b8a-af24bfeff26b" providerId="ADAL" clId="{10F7D56E-F1D4-4432-97E0-846406B78197}" dt="2022-07-13T10:57:54.591" v="173" actId="2696"/>
      <pc:docMkLst>
        <pc:docMk/>
      </pc:docMkLst>
      <pc:sldChg chg="modSp add">
        <pc:chgData name="D Callanan" userId="951668ec-da26-491a-9b8a-af24bfeff26b" providerId="ADAL" clId="{10F7D56E-F1D4-4432-97E0-846406B78197}" dt="2022-07-13T10:56:56.771" v="138"/>
        <pc:sldMkLst>
          <pc:docMk/>
          <pc:sldMk cId="3725783310" sldId="256"/>
        </pc:sldMkLst>
        <pc:graphicFrameChg chg="mod modGraphic">
          <ac:chgData name="D Callanan" userId="951668ec-da26-491a-9b8a-af24bfeff26b" providerId="ADAL" clId="{10F7D56E-F1D4-4432-97E0-846406B78197}" dt="2022-07-13T10:56:56.771" v="138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10F7D56E-F1D4-4432-97E0-846406B78197}" dt="2022-07-13T10:56:18.396" v="133" actId="2696"/>
        <pc:sldMkLst>
          <pc:docMk/>
          <pc:sldMk cId="2365294581" sldId="257"/>
        </pc:sldMkLst>
      </pc:sldChg>
      <pc:sldChg chg="del">
        <pc:chgData name="D Callanan" userId="951668ec-da26-491a-9b8a-af24bfeff26b" providerId="ADAL" clId="{10F7D56E-F1D4-4432-97E0-846406B78197}" dt="2022-07-13T10:55:44.045" v="31" actId="2696"/>
        <pc:sldMkLst>
          <pc:docMk/>
          <pc:sldMk cId="300835056" sldId="259"/>
        </pc:sldMkLst>
      </pc:sldChg>
      <pc:sldChg chg="del">
        <pc:chgData name="D Callanan" userId="951668ec-da26-491a-9b8a-af24bfeff26b" providerId="ADAL" clId="{10F7D56E-F1D4-4432-97E0-846406B78197}" dt="2022-07-13T10:55:49.154" v="62" actId="2696"/>
        <pc:sldMkLst>
          <pc:docMk/>
          <pc:sldMk cId="758594123" sldId="264"/>
        </pc:sldMkLst>
      </pc:sldChg>
      <pc:sldChg chg="del">
        <pc:chgData name="D Callanan" userId="951668ec-da26-491a-9b8a-af24bfeff26b" providerId="ADAL" clId="{10F7D56E-F1D4-4432-97E0-846406B78197}" dt="2022-07-13T10:55:44.545" v="34" actId="2696"/>
        <pc:sldMkLst>
          <pc:docMk/>
          <pc:sldMk cId="3560699434" sldId="265"/>
        </pc:sldMkLst>
      </pc:sldChg>
      <pc:sldChg chg="del">
        <pc:chgData name="D Callanan" userId="951668ec-da26-491a-9b8a-af24bfeff26b" providerId="ADAL" clId="{10F7D56E-F1D4-4432-97E0-846406B78197}" dt="2022-07-13T10:55:51.357" v="75" actId="2696"/>
        <pc:sldMkLst>
          <pc:docMk/>
          <pc:sldMk cId="2704914704" sldId="266"/>
        </pc:sldMkLst>
      </pc:sldChg>
      <pc:sldChg chg="del">
        <pc:chgData name="D Callanan" userId="951668ec-da26-491a-9b8a-af24bfeff26b" providerId="ADAL" clId="{10F7D56E-F1D4-4432-97E0-846406B78197}" dt="2022-07-13T10:55:49.326" v="63" actId="2696"/>
        <pc:sldMkLst>
          <pc:docMk/>
          <pc:sldMk cId="606936468" sldId="270"/>
        </pc:sldMkLst>
      </pc:sldChg>
      <pc:sldChg chg="del">
        <pc:chgData name="D Callanan" userId="951668ec-da26-491a-9b8a-af24bfeff26b" providerId="ADAL" clId="{10F7D56E-F1D4-4432-97E0-846406B78197}" dt="2022-07-13T10:55:49.498" v="64" actId="2696"/>
        <pc:sldMkLst>
          <pc:docMk/>
          <pc:sldMk cId="418087096" sldId="271"/>
        </pc:sldMkLst>
      </pc:sldChg>
      <pc:sldChg chg="del">
        <pc:chgData name="D Callanan" userId="951668ec-da26-491a-9b8a-af24bfeff26b" providerId="ADAL" clId="{10F7D56E-F1D4-4432-97E0-846406B78197}" dt="2022-07-13T10:55:43.201" v="29" actId="2696"/>
        <pc:sldMkLst>
          <pc:docMk/>
          <pc:sldMk cId="2001480110" sldId="272"/>
        </pc:sldMkLst>
      </pc:sldChg>
      <pc:sldChg chg="del">
        <pc:chgData name="D Callanan" userId="951668ec-da26-491a-9b8a-af24bfeff26b" providerId="ADAL" clId="{10F7D56E-F1D4-4432-97E0-846406B78197}" dt="2022-07-13T10:55:49.654" v="65" actId="2696"/>
        <pc:sldMkLst>
          <pc:docMk/>
          <pc:sldMk cId="2747315402" sldId="273"/>
        </pc:sldMkLst>
      </pc:sldChg>
      <pc:sldChg chg="del">
        <pc:chgData name="D Callanan" userId="951668ec-da26-491a-9b8a-af24bfeff26b" providerId="ADAL" clId="{10F7D56E-F1D4-4432-97E0-846406B78197}" dt="2022-07-13T10:55:49.982" v="67" actId="2696"/>
        <pc:sldMkLst>
          <pc:docMk/>
          <pc:sldMk cId="1730330087" sldId="274"/>
        </pc:sldMkLst>
      </pc:sldChg>
      <pc:sldChg chg="del">
        <pc:chgData name="D Callanan" userId="951668ec-da26-491a-9b8a-af24bfeff26b" providerId="ADAL" clId="{10F7D56E-F1D4-4432-97E0-846406B78197}" dt="2022-07-13T10:55:50.139" v="68" actId="2696"/>
        <pc:sldMkLst>
          <pc:docMk/>
          <pc:sldMk cId="909041692" sldId="275"/>
        </pc:sldMkLst>
      </pc:sldChg>
      <pc:sldChg chg="del">
        <pc:chgData name="D Callanan" userId="951668ec-da26-491a-9b8a-af24bfeff26b" providerId="ADAL" clId="{10F7D56E-F1D4-4432-97E0-846406B78197}" dt="2022-07-13T10:55:50.326" v="69" actId="2696"/>
        <pc:sldMkLst>
          <pc:docMk/>
          <pc:sldMk cId="2175704634" sldId="276"/>
        </pc:sldMkLst>
      </pc:sldChg>
      <pc:sldChg chg="del">
        <pc:chgData name="D Callanan" userId="951668ec-da26-491a-9b8a-af24bfeff26b" providerId="ADAL" clId="{10F7D56E-F1D4-4432-97E0-846406B78197}" dt="2022-07-13T10:55:50.467" v="70" actId="2696"/>
        <pc:sldMkLst>
          <pc:docMk/>
          <pc:sldMk cId="652501716" sldId="277"/>
        </pc:sldMkLst>
      </pc:sldChg>
      <pc:sldChg chg="del">
        <pc:chgData name="D Callanan" userId="951668ec-da26-491a-9b8a-af24bfeff26b" providerId="ADAL" clId="{10F7D56E-F1D4-4432-97E0-846406B78197}" dt="2022-07-13T10:55:45.686" v="41" actId="2696"/>
        <pc:sldMkLst>
          <pc:docMk/>
          <pc:sldMk cId="1898938721" sldId="278"/>
        </pc:sldMkLst>
      </pc:sldChg>
      <pc:sldChg chg="del">
        <pc:chgData name="D Callanan" userId="951668ec-da26-491a-9b8a-af24bfeff26b" providerId="ADAL" clId="{10F7D56E-F1D4-4432-97E0-846406B78197}" dt="2022-07-13T10:55:37.106" v="1" actId="2696"/>
        <pc:sldMkLst>
          <pc:docMk/>
          <pc:sldMk cId="2112415066" sldId="279"/>
        </pc:sldMkLst>
      </pc:sldChg>
      <pc:sldChg chg="del">
        <pc:chgData name="D Callanan" userId="951668ec-da26-491a-9b8a-af24bfeff26b" providerId="ADAL" clId="{10F7D56E-F1D4-4432-97E0-846406B78197}" dt="2022-07-13T10:55:37.262" v="2" actId="2696"/>
        <pc:sldMkLst>
          <pc:docMk/>
          <pc:sldMk cId="2842923862" sldId="280"/>
        </pc:sldMkLst>
      </pc:sldChg>
      <pc:sldChg chg="del">
        <pc:chgData name="D Callanan" userId="951668ec-da26-491a-9b8a-af24bfeff26b" providerId="ADAL" clId="{10F7D56E-F1D4-4432-97E0-846406B78197}" dt="2022-07-13T10:55:37.543" v="4" actId="2696"/>
        <pc:sldMkLst>
          <pc:docMk/>
          <pc:sldMk cId="2468441481" sldId="281"/>
        </pc:sldMkLst>
      </pc:sldChg>
      <pc:sldChg chg="del">
        <pc:chgData name="D Callanan" userId="951668ec-da26-491a-9b8a-af24bfeff26b" providerId="ADAL" clId="{10F7D56E-F1D4-4432-97E0-846406B78197}" dt="2022-07-13T10:55:39.201" v="14" actId="2696"/>
        <pc:sldMkLst>
          <pc:docMk/>
          <pc:sldMk cId="2385655720" sldId="282"/>
        </pc:sldMkLst>
      </pc:sldChg>
      <pc:sldChg chg="del">
        <pc:chgData name="D Callanan" userId="951668ec-da26-491a-9b8a-af24bfeff26b" providerId="ADAL" clId="{10F7D56E-F1D4-4432-97E0-846406B78197}" dt="2022-07-13T10:55:37.720" v="5" actId="2696"/>
        <pc:sldMkLst>
          <pc:docMk/>
          <pc:sldMk cId="1481047761" sldId="284"/>
        </pc:sldMkLst>
      </pc:sldChg>
      <pc:sldChg chg="del">
        <pc:chgData name="D Callanan" userId="951668ec-da26-491a-9b8a-af24bfeff26b" providerId="ADAL" clId="{10F7D56E-F1D4-4432-97E0-846406B78197}" dt="2022-07-13T10:55:37.876" v="6" actId="2696"/>
        <pc:sldMkLst>
          <pc:docMk/>
          <pc:sldMk cId="644744235" sldId="285"/>
        </pc:sldMkLst>
      </pc:sldChg>
      <pc:sldChg chg="del">
        <pc:chgData name="D Callanan" userId="951668ec-da26-491a-9b8a-af24bfeff26b" providerId="ADAL" clId="{10F7D56E-F1D4-4432-97E0-846406B78197}" dt="2022-07-13T10:55:44.889" v="36" actId="2696"/>
        <pc:sldMkLst>
          <pc:docMk/>
          <pc:sldMk cId="447030476" sldId="286"/>
        </pc:sldMkLst>
      </pc:sldChg>
      <pc:sldChg chg="del">
        <pc:chgData name="D Callanan" userId="951668ec-da26-491a-9b8a-af24bfeff26b" providerId="ADAL" clId="{10F7D56E-F1D4-4432-97E0-846406B78197}" dt="2022-07-13T10:55:45.373" v="39" actId="2696"/>
        <pc:sldMkLst>
          <pc:docMk/>
          <pc:sldMk cId="2358351124" sldId="287"/>
        </pc:sldMkLst>
      </pc:sldChg>
      <pc:sldChg chg="del">
        <pc:chgData name="D Callanan" userId="951668ec-da26-491a-9b8a-af24bfeff26b" providerId="ADAL" clId="{10F7D56E-F1D4-4432-97E0-846406B78197}" dt="2022-07-13T10:55:45.529" v="40" actId="2696"/>
        <pc:sldMkLst>
          <pc:docMk/>
          <pc:sldMk cId="1767289133" sldId="289"/>
        </pc:sldMkLst>
      </pc:sldChg>
      <pc:sldChg chg="del">
        <pc:chgData name="D Callanan" userId="951668ec-da26-491a-9b8a-af24bfeff26b" providerId="ADAL" clId="{10F7D56E-F1D4-4432-97E0-846406B78197}" dt="2022-07-13T10:55:44.717" v="35" actId="2696"/>
        <pc:sldMkLst>
          <pc:docMk/>
          <pc:sldMk cId="304211951" sldId="290"/>
        </pc:sldMkLst>
      </pc:sldChg>
      <pc:sldChg chg="del">
        <pc:chgData name="D Callanan" userId="951668ec-da26-491a-9b8a-af24bfeff26b" providerId="ADAL" clId="{10F7D56E-F1D4-4432-97E0-846406B78197}" dt="2022-07-13T10:55:44.217" v="32" actId="2696"/>
        <pc:sldMkLst>
          <pc:docMk/>
          <pc:sldMk cId="2675695000" sldId="292"/>
        </pc:sldMkLst>
      </pc:sldChg>
      <pc:sldChg chg="del">
        <pc:chgData name="D Callanan" userId="951668ec-da26-491a-9b8a-af24bfeff26b" providerId="ADAL" clId="{10F7D56E-F1D4-4432-97E0-846406B78197}" dt="2022-07-13T10:55:40.233" v="18" actId="2696"/>
        <pc:sldMkLst>
          <pc:docMk/>
          <pc:sldMk cId="252888327" sldId="295"/>
        </pc:sldMkLst>
      </pc:sldChg>
      <pc:sldChg chg="del">
        <pc:chgData name="D Callanan" userId="951668ec-da26-491a-9b8a-af24bfeff26b" providerId="ADAL" clId="{10F7D56E-F1D4-4432-97E0-846406B78197}" dt="2022-07-13T10:55:49.811" v="66" actId="2696"/>
        <pc:sldMkLst>
          <pc:docMk/>
          <pc:sldMk cId="2830065961" sldId="297"/>
        </pc:sldMkLst>
      </pc:sldChg>
      <pc:sldChg chg="del">
        <pc:chgData name="D Callanan" userId="951668ec-da26-491a-9b8a-af24bfeff26b" providerId="ADAL" clId="{10F7D56E-F1D4-4432-97E0-846406B78197}" dt="2022-07-13T10:55:47.139" v="50" actId="2696"/>
        <pc:sldMkLst>
          <pc:docMk/>
          <pc:sldMk cId="1765891288" sldId="303"/>
        </pc:sldMkLst>
      </pc:sldChg>
      <pc:sldChg chg="del">
        <pc:chgData name="D Callanan" userId="951668ec-da26-491a-9b8a-af24bfeff26b" providerId="ADAL" clId="{10F7D56E-F1D4-4432-97E0-846406B78197}" dt="2022-07-13T10:55:47.295" v="51" actId="2696"/>
        <pc:sldMkLst>
          <pc:docMk/>
          <pc:sldMk cId="3598855325" sldId="304"/>
        </pc:sldMkLst>
      </pc:sldChg>
      <pc:sldChg chg="del">
        <pc:chgData name="D Callanan" userId="951668ec-da26-491a-9b8a-af24bfeff26b" providerId="ADAL" clId="{10F7D56E-F1D4-4432-97E0-846406B78197}" dt="2022-07-13T10:55:47.451" v="52" actId="2696"/>
        <pc:sldMkLst>
          <pc:docMk/>
          <pc:sldMk cId="2607500853" sldId="307"/>
        </pc:sldMkLst>
      </pc:sldChg>
      <pc:sldChg chg="del">
        <pc:chgData name="D Callanan" userId="951668ec-da26-491a-9b8a-af24bfeff26b" providerId="ADAL" clId="{10F7D56E-F1D4-4432-97E0-846406B78197}" dt="2022-07-13T10:55:48.092" v="56" actId="2696"/>
        <pc:sldMkLst>
          <pc:docMk/>
          <pc:sldMk cId="3585043102" sldId="309"/>
        </pc:sldMkLst>
      </pc:sldChg>
      <pc:sldChg chg="del">
        <pc:chgData name="D Callanan" userId="951668ec-da26-491a-9b8a-af24bfeff26b" providerId="ADAL" clId="{10F7D56E-F1D4-4432-97E0-846406B78197}" dt="2022-07-13T10:55:48.264" v="57" actId="2696"/>
        <pc:sldMkLst>
          <pc:docMk/>
          <pc:sldMk cId="3365741975" sldId="310"/>
        </pc:sldMkLst>
      </pc:sldChg>
      <pc:sldChg chg="del">
        <pc:chgData name="D Callanan" userId="951668ec-da26-491a-9b8a-af24bfeff26b" providerId="ADAL" clId="{10F7D56E-F1D4-4432-97E0-846406B78197}" dt="2022-07-13T10:55:48.451" v="58" actId="2696"/>
        <pc:sldMkLst>
          <pc:docMk/>
          <pc:sldMk cId="1970884193" sldId="311"/>
        </pc:sldMkLst>
      </pc:sldChg>
      <pc:sldChg chg="del">
        <pc:chgData name="D Callanan" userId="951668ec-da26-491a-9b8a-af24bfeff26b" providerId="ADAL" clId="{10F7D56E-F1D4-4432-97E0-846406B78197}" dt="2022-07-13T10:55:48.607" v="59" actId="2696"/>
        <pc:sldMkLst>
          <pc:docMk/>
          <pc:sldMk cId="3204799225" sldId="312"/>
        </pc:sldMkLst>
      </pc:sldChg>
      <pc:sldChg chg="del">
        <pc:chgData name="D Callanan" userId="951668ec-da26-491a-9b8a-af24bfeff26b" providerId="ADAL" clId="{10F7D56E-F1D4-4432-97E0-846406B78197}" dt="2022-07-13T10:55:48.811" v="60" actId="2696"/>
        <pc:sldMkLst>
          <pc:docMk/>
          <pc:sldMk cId="3203457058" sldId="313"/>
        </pc:sldMkLst>
      </pc:sldChg>
      <pc:sldChg chg="del">
        <pc:chgData name="D Callanan" userId="951668ec-da26-491a-9b8a-af24bfeff26b" providerId="ADAL" clId="{10F7D56E-F1D4-4432-97E0-846406B78197}" dt="2022-07-13T10:56:00.894" v="123" actId="2696"/>
        <pc:sldMkLst>
          <pc:docMk/>
          <pc:sldMk cId="777103225" sldId="314"/>
        </pc:sldMkLst>
      </pc:sldChg>
      <pc:sldChg chg="del">
        <pc:chgData name="D Callanan" userId="951668ec-da26-491a-9b8a-af24bfeff26b" providerId="ADAL" clId="{10F7D56E-F1D4-4432-97E0-846406B78197}" dt="2022-07-13T10:56:01.066" v="124" actId="2696"/>
        <pc:sldMkLst>
          <pc:docMk/>
          <pc:sldMk cId="3495892487" sldId="315"/>
        </pc:sldMkLst>
      </pc:sldChg>
      <pc:sldChg chg="del">
        <pc:chgData name="D Callanan" userId="951668ec-da26-491a-9b8a-af24bfeff26b" providerId="ADAL" clId="{10F7D56E-F1D4-4432-97E0-846406B78197}" dt="2022-07-13T10:56:01.254" v="125" actId="2696"/>
        <pc:sldMkLst>
          <pc:docMk/>
          <pc:sldMk cId="1545303857" sldId="316"/>
        </pc:sldMkLst>
      </pc:sldChg>
      <pc:sldChg chg="del">
        <pc:chgData name="D Callanan" userId="951668ec-da26-491a-9b8a-af24bfeff26b" providerId="ADAL" clId="{10F7D56E-F1D4-4432-97E0-846406B78197}" dt="2022-07-13T10:56:01.441" v="126" actId="2696"/>
        <pc:sldMkLst>
          <pc:docMk/>
          <pc:sldMk cId="1706626276" sldId="317"/>
        </pc:sldMkLst>
      </pc:sldChg>
      <pc:sldChg chg="del">
        <pc:chgData name="D Callanan" userId="951668ec-da26-491a-9b8a-af24bfeff26b" providerId="ADAL" clId="{10F7D56E-F1D4-4432-97E0-846406B78197}" dt="2022-07-13T10:56:01.613" v="127" actId="2696"/>
        <pc:sldMkLst>
          <pc:docMk/>
          <pc:sldMk cId="2994993536" sldId="318"/>
        </pc:sldMkLst>
      </pc:sldChg>
      <pc:sldChg chg="del">
        <pc:chgData name="D Callanan" userId="951668ec-da26-491a-9b8a-af24bfeff26b" providerId="ADAL" clId="{10F7D56E-F1D4-4432-97E0-846406B78197}" dt="2022-07-13T10:56:02.691" v="128" actId="2696"/>
        <pc:sldMkLst>
          <pc:docMk/>
          <pc:sldMk cId="2441302096" sldId="319"/>
        </pc:sldMkLst>
      </pc:sldChg>
      <pc:sldChg chg="del">
        <pc:chgData name="D Callanan" userId="951668ec-da26-491a-9b8a-af24bfeff26b" providerId="ADAL" clId="{10F7D56E-F1D4-4432-97E0-846406B78197}" dt="2022-07-13T10:56:03.176" v="129" actId="2696"/>
        <pc:sldMkLst>
          <pc:docMk/>
          <pc:sldMk cId="810358831" sldId="320"/>
        </pc:sldMkLst>
      </pc:sldChg>
      <pc:sldChg chg="del">
        <pc:chgData name="D Callanan" userId="951668ec-da26-491a-9b8a-af24bfeff26b" providerId="ADAL" clId="{10F7D56E-F1D4-4432-97E0-846406B78197}" dt="2022-07-13T10:56:03.363" v="130" actId="2696"/>
        <pc:sldMkLst>
          <pc:docMk/>
          <pc:sldMk cId="3850270476" sldId="321"/>
        </pc:sldMkLst>
      </pc:sldChg>
      <pc:sldChg chg="del">
        <pc:chgData name="D Callanan" userId="951668ec-da26-491a-9b8a-af24bfeff26b" providerId="ADAL" clId="{10F7D56E-F1D4-4432-97E0-846406B78197}" dt="2022-07-13T10:55:48.982" v="61" actId="2696"/>
        <pc:sldMkLst>
          <pc:docMk/>
          <pc:sldMk cId="592875260" sldId="322"/>
        </pc:sldMkLst>
      </pc:sldChg>
      <pc:sldChg chg="del">
        <pc:chgData name="D Callanan" userId="951668ec-da26-491a-9b8a-af24bfeff26b" providerId="ADAL" clId="{10F7D56E-F1D4-4432-97E0-846406B78197}" dt="2022-07-13T10:55:40.326" v="19" actId="2696"/>
        <pc:sldMkLst>
          <pc:docMk/>
          <pc:sldMk cId="2481606942" sldId="323"/>
        </pc:sldMkLst>
      </pc:sldChg>
      <pc:sldChg chg="del">
        <pc:chgData name="D Callanan" userId="951668ec-da26-491a-9b8a-af24bfeff26b" providerId="ADAL" clId="{10F7D56E-F1D4-4432-97E0-846406B78197}" dt="2022-07-13T10:55:46.795" v="48" actId="2696"/>
        <pc:sldMkLst>
          <pc:docMk/>
          <pc:sldMk cId="674377673" sldId="327"/>
        </pc:sldMkLst>
      </pc:sldChg>
      <pc:sldChg chg="del">
        <pc:chgData name="D Callanan" userId="951668ec-da26-491a-9b8a-af24bfeff26b" providerId="ADAL" clId="{10F7D56E-F1D4-4432-97E0-846406B78197}" dt="2022-07-13T10:55:37.403" v="3" actId="2696"/>
        <pc:sldMkLst>
          <pc:docMk/>
          <pc:sldMk cId="2959059402" sldId="329"/>
        </pc:sldMkLst>
      </pc:sldChg>
      <pc:sldChg chg="del">
        <pc:chgData name="D Callanan" userId="951668ec-da26-491a-9b8a-af24bfeff26b" providerId="ADAL" clId="{10F7D56E-F1D4-4432-97E0-846406B78197}" dt="2022-07-13T10:55:40.842" v="22" actId="2696"/>
        <pc:sldMkLst>
          <pc:docMk/>
          <pc:sldMk cId="2513976321" sldId="330"/>
        </pc:sldMkLst>
      </pc:sldChg>
      <pc:sldChg chg="del">
        <pc:chgData name="D Callanan" userId="951668ec-da26-491a-9b8a-af24bfeff26b" providerId="ADAL" clId="{10F7D56E-F1D4-4432-97E0-846406B78197}" dt="2022-07-13T10:55:40.998" v="23" actId="2696"/>
        <pc:sldMkLst>
          <pc:docMk/>
          <pc:sldMk cId="4184777097" sldId="331"/>
        </pc:sldMkLst>
      </pc:sldChg>
      <pc:sldChg chg="del">
        <pc:chgData name="D Callanan" userId="951668ec-da26-491a-9b8a-af24bfeff26b" providerId="ADAL" clId="{10F7D56E-F1D4-4432-97E0-846406B78197}" dt="2022-07-13T10:55:41.155" v="24" actId="2696"/>
        <pc:sldMkLst>
          <pc:docMk/>
          <pc:sldMk cId="4012983822" sldId="332"/>
        </pc:sldMkLst>
      </pc:sldChg>
      <pc:sldChg chg="del">
        <pc:chgData name="D Callanan" userId="951668ec-da26-491a-9b8a-af24bfeff26b" providerId="ADAL" clId="{10F7D56E-F1D4-4432-97E0-846406B78197}" dt="2022-07-13T10:55:41.311" v="25" actId="2696"/>
        <pc:sldMkLst>
          <pc:docMk/>
          <pc:sldMk cId="854930867" sldId="333"/>
        </pc:sldMkLst>
      </pc:sldChg>
      <pc:sldChg chg="del">
        <pc:chgData name="D Callanan" userId="951668ec-da26-491a-9b8a-af24bfeff26b" providerId="ADAL" clId="{10F7D56E-F1D4-4432-97E0-846406B78197}" dt="2022-07-13T10:55:41.545" v="26" actId="2696"/>
        <pc:sldMkLst>
          <pc:docMk/>
          <pc:sldMk cId="1737016282" sldId="334"/>
        </pc:sldMkLst>
      </pc:sldChg>
      <pc:sldChg chg="del">
        <pc:chgData name="D Callanan" userId="951668ec-da26-491a-9b8a-af24bfeff26b" providerId="ADAL" clId="{10F7D56E-F1D4-4432-97E0-846406B78197}" dt="2022-07-13T10:55:41.795" v="27" actId="2696"/>
        <pc:sldMkLst>
          <pc:docMk/>
          <pc:sldMk cId="4127408347" sldId="335"/>
        </pc:sldMkLst>
      </pc:sldChg>
      <pc:sldChg chg="del">
        <pc:chgData name="D Callanan" userId="951668ec-da26-491a-9b8a-af24bfeff26b" providerId="ADAL" clId="{10F7D56E-F1D4-4432-97E0-846406B78197}" dt="2022-07-13T10:55:42.795" v="28" actId="2696"/>
        <pc:sldMkLst>
          <pc:docMk/>
          <pc:sldMk cId="1734720586" sldId="336"/>
        </pc:sldMkLst>
      </pc:sldChg>
      <pc:sldChg chg="del">
        <pc:chgData name="D Callanan" userId="951668ec-da26-491a-9b8a-af24bfeff26b" providerId="ADAL" clId="{10F7D56E-F1D4-4432-97E0-846406B78197}" dt="2022-07-13T10:55:43.858" v="30" actId="2696"/>
        <pc:sldMkLst>
          <pc:docMk/>
          <pc:sldMk cId="3381472629" sldId="337"/>
        </pc:sldMkLst>
      </pc:sldChg>
      <pc:sldChg chg="modSp del mod">
        <pc:chgData name="D Callanan" userId="951668ec-da26-491a-9b8a-af24bfeff26b" providerId="ADAL" clId="{10F7D56E-F1D4-4432-97E0-846406B78197}" dt="2022-07-13T10:55:39.108" v="11" actId="2696"/>
        <pc:sldMkLst>
          <pc:docMk/>
          <pc:sldMk cId="1929279568" sldId="338"/>
        </pc:sldMkLst>
        <pc:graphicFrameChg chg="mod">
          <ac:chgData name="D Callanan" userId="951668ec-da26-491a-9b8a-af24bfeff26b" providerId="ADAL" clId="{10F7D56E-F1D4-4432-97E0-846406B78197}" dt="2022-07-13T10:55:39.108" v="11" actId="2696"/>
          <ac:graphicFrameMkLst>
            <pc:docMk/>
            <pc:sldMk cId="1929279568" sldId="338"/>
            <ac:graphicFrameMk id="2" creationId="{00000000-0000-0000-0000-000000000000}"/>
          </ac:graphicFrameMkLst>
        </pc:graphicFrameChg>
      </pc:sldChg>
      <pc:sldChg chg="del">
        <pc:chgData name="D Callanan" userId="951668ec-da26-491a-9b8a-af24bfeff26b" providerId="ADAL" clId="{10F7D56E-F1D4-4432-97E0-846406B78197}" dt="2022-07-13T10:55:39.530" v="15" actId="2696"/>
        <pc:sldMkLst>
          <pc:docMk/>
          <pc:sldMk cId="2231312362" sldId="339"/>
        </pc:sldMkLst>
      </pc:sldChg>
      <pc:sldChg chg="del">
        <pc:chgData name="D Callanan" userId="951668ec-da26-491a-9b8a-af24bfeff26b" providerId="ADAL" clId="{10F7D56E-F1D4-4432-97E0-846406B78197}" dt="2022-07-13T10:55:38.485" v="10" actId="2696"/>
        <pc:sldMkLst>
          <pc:docMk/>
          <pc:sldMk cId="1712698448" sldId="341"/>
        </pc:sldMkLst>
      </pc:sldChg>
      <pc:sldChg chg="del">
        <pc:chgData name="D Callanan" userId="951668ec-da26-491a-9b8a-af24bfeff26b" providerId="ADAL" clId="{10F7D56E-F1D4-4432-97E0-846406B78197}" dt="2022-07-13T10:55:38.173" v="8" actId="2696"/>
        <pc:sldMkLst>
          <pc:docMk/>
          <pc:sldMk cId="2423475659" sldId="342"/>
        </pc:sldMkLst>
      </pc:sldChg>
      <pc:sldChg chg="del">
        <pc:chgData name="D Callanan" userId="951668ec-da26-491a-9b8a-af24bfeff26b" providerId="ADAL" clId="{10F7D56E-F1D4-4432-97E0-846406B78197}" dt="2022-07-13T10:55:38.017" v="7" actId="2696"/>
        <pc:sldMkLst>
          <pc:docMk/>
          <pc:sldMk cId="3140368205" sldId="343"/>
        </pc:sldMkLst>
      </pc:sldChg>
      <pc:sldChg chg="del">
        <pc:chgData name="D Callanan" userId="951668ec-da26-491a-9b8a-af24bfeff26b" providerId="ADAL" clId="{10F7D56E-F1D4-4432-97E0-846406B78197}" dt="2022-07-13T10:55:39.186" v="13" actId="2696"/>
        <pc:sldMkLst>
          <pc:docMk/>
          <pc:sldMk cId="3410606216" sldId="345"/>
        </pc:sldMkLst>
      </pc:sldChg>
      <pc:sldChg chg="del">
        <pc:chgData name="D Callanan" userId="951668ec-da26-491a-9b8a-af24bfeff26b" providerId="ADAL" clId="{10F7D56E-F1D4-4432-97E0-846406B78197}" dt="2022-07-13T10:55:38.313" v="9" actId="2696"/>
        <pc:sldMkLst>
          <pc:docMk/>
          <pc:sldMk cId="2797824027" sldId="346"/>
        </pc:sldMkLst>
      </pc:sldChg>
      <pc:sldChg chg="del">
        <pc:chgData name="D Callanan" userId="951668ec-da26-491a-9b8a-af24bfeff26b" providerId="ADAL" clId="{10F7D56E-F1D4-4432-97E0-846406B78197}" dt="2022-07-13T10:55:39.811" v="16" actId="2696"/>
        <pc:sldMkLst>
          <pc:docMk/>
          <pc:sldMk cId="3504599141" sldId="347"/>
        </pc:sldMkLst>
      </pc:sldChg>
      <pc:sldChg chg="del">
        <pc:chgData name="D Callanan" userId="951668ec-da26-491a-9b8a-af24bfeff26b" providerId="ADAL" clId="{10F7D56E-F1D4-4432-97E0-846406B78197}" dt="2022-07-13T10:55:39.998" v="17" actId="2696"/>
        <pc:sldMkLst>
          <pc:docMk/>
          <pc:sldMk cId="458716188" sldId="348"/>
        </pc:sldMkLst>
      </pc:sldChg>
      <pc:sldChg chg="del">
        <pc:chgData name="D Callanan" userId="951668ec-da26-491a-9b8a-af24bfeff26b" providerId="ADAL" clId="{10F7D56E-F1D4-4432-97E0-846406B78197}" dt="2022-07-13T10:55:40.498" v="20" actId="2696"/>
        <pc:sldMkLst>
          <pc:docMk/>
          <pc:sldMk cId="16032476" sldId="349"/>
        </pc:sldMkLst>
      </pc:sldChg>
      <pc:sldChg chg="del">
        <pc:chgData name="D Callanan" userId="951668ec-da26-491a-9b8a-af24bfeff26b" providerId="ADAL" clId="{10F7D56E-F1D4-4432-97E0-846406B78197}" dt="2022-07-13T10:55:40.670" v="21" actId="2696"/>
        <pc:sldMkLst>
          <pc:docMk/>
          <pc:sldMk cId="1854549326" sldId="351"/>
        </pc:sldMkLst>
      </pc:sldChg>
      <pc:sldChg chg="del">
        <pc:chgData name="D Callanan" userId="951668ec-da26-491a-9b8a-af24bfeff26b" providerId="ADAL" clId="{10F7D56E-F1D4-4432-97E0-846406B78197}" dt="2022-07-13T10:55:45.233" v="38" actId="2696"/>
        <pc:sldMkLst>
          <pc:docMk/>
          <pc:sldMk cId="3310307119" sldId="353"/>
        </pc:sldMkLst>
      </pc:sldChg>
      <pc:sldChg chg="del">
        <pc:chgData name="D Callanan" userId="951668ec-da26-491a-9b8a-af24bfeff26b" providerId="ADAL" clId="{10F7D56E-F1D4-4432-97E0-846406B78197}" dt="2022-07-13T10:55:45.061" v="37" actId="2696"/>
        <pc:sldMkLst>
          <pc:docMk/>
          <pc:sldMk cId="1457618918" sldId="355"/>
        </pc:sldMkLst>
      </pc:sldChg>
      <pc:sldChg chg="del">
        <pc:chgData name="D Callanan" userId="951668ec-da26-491a-9b8a-af24bfeff26b" providerId="ADAL" clId="{10F7D56E-F1D4-4432-97E0-846406B78197}" dt="2022-07-13T10:55:46.170" v="44" actId="2696"/>
        <pc:sldMkLst>
          <pc:docMk/>
          <pc:sldMk cId="983108712" sldId="368"/>
        </pc:sldMkLst>
      </pc:sldChg>
      <pc:sldChg chg="del">
        <pc:chgData name="D Callanan" userId="951668ec-da26-491a-9b8a-af24bfeff26b" providerId="ADAL" clId="{10F7D56E-F1D4-4432-97E0-846406B78197}" dt="2022-07-13T10:55:46.342" v="45" actId="2696"/>
        <pc:sldMkLst>
          <pc:docMk/>
          <pc:sldMk cId="2377668588" sldId="369"/>
        </pc:sldMkLst>
      </pc:sldChg>
      <pc:sldChg chg="del">
        <pc:chgData name="D Callanan" userId="951668ec-da26-491a-9b8a-af24bfeff26b" providerId="ADAL" clId="{10F7D56E-F1D4-4432-97E0-846406B78197}" dt="2022-07-13T10:55:46.514" v="46" actId="2696"/>
        <pc:sldMkLst>
          <pc:docMk/>
          <pc:sldMk cId="2599250863" sldId="370"/>
        </pc:sldMkLst>
      </pc:sldChg>
      <pc:sldChg chg="del">
        <pc:chgData name="D Callanan" userId="951668ec-da26-491a-9b8a-af24bfeff26b" providerId="ADAL" clId="{10F7D56E-F1D4-4432-97E0-846406B78197}" dt="2022-07-13T10:55:46.951" v="49" actId="2696"/>
        <pc:sldMkLst>
          <pc:docMk/>
          <pc:sldMk cId="2155591796" sldId="371"/>
        </pc:sldMkLst>
      </pc:sldChg>
      <pc:sldChg chg="del">
        <pc:chgData name="D Callanan" userId="951668ec-da26-491a-9b8a-af24bfeff26b" providerId="ADAL" clId="{10F7D56E-F1D4-4432-97E0-846406B78197}" dt="2022-07-13T10:55:47.779" v="54" actId="2696"/>
        <pc:sldMkLst>
          <pc:docMk/>
          <pc:sldMk cId="3683745986" sldId="372"/>
        </pc:sldMkLst>
      </pc:sldChg>
      <pc:sldChg chg="del">
        <pc:chgData name="D Callanan" userId="951668ec-da26-491a-9b8a-af24bfeff26b" providerId="ADAL" clId="{10F7D56E-F1D4-4432-97E0-846406B78197}" dt="2022-07-13T10:55:47.951" v="55" actId="2696"/>
        <pc:sldMkLst>
          <pc:docMk/>
          <pc:sldMk cId="2127134745" sldId="373"/>
        </pc:sldMkLst>
      </pc:sldChg>
      <pc:sldChg chg="del">
        <pc:chgData name="D Callanan" userId="951668ec-da26-491a-9b8a-af24bfeff26b" providerId="ADAL" clId="{10F7D56E-F1D4-4432-97E0-846406B78197}" dt="2022-07-13T10:55:50.795" v="72" actId="2696"/>
        <pc:sldMkLst>
          <pc:docMk/>
          <pc:sldMk cId="3292442730" sldId="374"/>
        </pc:sldMkLst>
      </pc:sldChg>
      <pc:sldChg chg="del">
        <pc:chgData name="D Callanan" userId="951668ec-da26-491a-9b8a-af24bfeff26b" providerId="ADAL" clId="{10F7D56E-F1D4-4432-97E0-846406B78197}" dt="2022-07-13T10:55:51.154" v="74" actId="2696"/>
        <pc:sldMkLst>
          <pc:docMk/>
          <pc:sldMk cId="1750567092" sldId="375"/>
        </pc:sldMkLst>
      </pc:sldChg>
      <pc:sldChg chg="del">
        <pc:chgData name="D Callanan" userId="951668ec-da26-491a-9b8a-af24bfeff26b" providerId="ADAL" clId="{10F7D56E-F1D4-4432-97E0-846406B78197}" dt="2022-07-13T10:55:50.967" v="73" actId="2696"/>
        <pc:sldMkLst>
          <pc:docMk/>
          <pc:sldMk cId="3496213652" sldId="376"/>
        </pc:sldMkLst>
      </pc:sldChg>
      <pc:sldChg chg="del">
        <pc:chgData name="D Callanan" userId="951668ec-da26-491a-9b8a-af24bfeff26b" providerId="ADAL" clId="{10F7D56E-F1D4-4432-97E0-846406B78197}" dt="2022-07-13T10:55:51.561" v="76" actId="2696"/>
        <pc:sldMkLst>
          <pc:docMk/>
          <pc:sldMk cId="3434898803" sldId="377"/>
        </pc:sldMkLst>
      </pc:sldChg>
      <pc:sldChg chg="del">
        <pc:chgData name="D Callanan" userId="951668ec-da26-491a-9b8a-af24bfeff26b" providerId="ADAL" clId="{10F7D56E-F1D4-4432-97E0-846406B78197}" dt="2022-07-13T10:55:51.811" v="77" actId="2696"/>
        <pc:sldMkLst>
          <pc:docMk/>
          <pc:sldMk cId="1378509396" sldId="378"/>
        </pc:sldMkLst>
      </pc:sldChg>
      <pc:sldChg chg="del">
        <pc:chgData name="D Callanan" userId="951668ec-da26-491a-9b8a-af24bfeff26b" providerId="ADAL" clId="{10F7D56E-F1D4-4432-97E0-846406B78197}" dt="2022-07-13T10:55:52.357" v="79" actId="2696"/>
        <pc:sldMkLst>
          <pc:docMk/>
          <pc:sldMk cId="1868673047" sldId="379"/>
        </pc:sldMkLst>
      </pc:sldChg>
      <pc:sldChg chg="del">
        <pc:chgData name="D Callanan" userId="951668ec-da26-491a-9b8a-af24bfeff26b" providerId="ADAL" clId="{10F7D56E-F1D4-4432-97E0-846406B78197}" dt="2022-07-13T10:55:52.389" v="80" actId="2696"/>
        <pc:sldMkLst>
          <pc:docMk/>
          <pc:sldMk cId="4043729516" sldId="380"/>
        </pc:sldMkLst>
      </pc:sldChg>
      <pc:sldChg chg="del">
        <pc:chgData name="D Callanan" userId="951668ec-da26-491a-9b8a-af24bfeff26b" providerId="ADAL" clId="{10F7D56E-F1D4-4432-97E0-846406B78197}" dt="2022-07-13T10:55:52.420" v="81" actId="2696"/>
        <pc:sldMkLst>
          <pc:docMk/>
          <pc:sldMk cId="182196051" sldId="381"/>
        </pc:sldMkLst>
      </pc:sldChg>
      <pc:sldChg chg="del">
        <pc:chgData name="D Callanan" userId="951668ec-da26-491a-9b8a-af24bfeff26b" providerId="ADAL" clId="{10F7D56E-F1D4-4432-97E0-846406B78197}" dt="2022-07-13T10:55:52.545" v="82" actId="2696"/>
        <pc:sldMkLst>
          <pc:docMk/>
          <pc:sldMk cId="354768852" sldId="382"/>
        </pc:sldMkLst>
      </pc:sldChg>
      <pc:sldChg chg="del">
        <pc:chgData name="D Callanan" userId="951668ec-da26-491a-9b8a-af24bfeff26b" providerId="ADAL" clId="{10F7D56E-F1D4-4432-97E0-846406B78197}" dt="2022-07-13T10:55:52.623" v="84" actId="2696"/>
        <pc:sldMkLst>
          <pc:docMk/>
          <pc:sldMk cId="2203048155" sldId="383"/>
        </pc:sldMkLst>
      </pc:sldChg>
      <pc:sldChg chg="del">
        <pc:chgData name="D Callanan" userId="951668ec-da26-491a-9b8a-af24bfeff26b" providerId="ADAL" clId="{10F7D56E-F1D4-4432-97E0-846406B78197}" dt="2022-07-13T10:55:52.654" v="85" actId="2696"/>
        <pc:sldMkLst>
          <pc:docMk/>
          <pc:sldMk cId="2306696660" sldId="384"/>
        </pc:sldMkLst>
      </pc:sldChg>
      <pc:sldChg chg="del">
        <pc:chgData name="D Callanan" userId="951668ec-da26-491a-9b8a-af24bfeff26b" providerId="ADAL" clId="{10F7D56E-F1D4-4432-97E0-846406B78197}" dt="2022-07-13T10:55:52.717" v="87" actId="2696"/>
        <pc:sldMkLst>
          <pc:docMk/>
          <pc:sldMk cId="3749520044" sldId="385"/>
        </pc:sldMkLst>
      </pc:sldChg>
      <pc:sldChg chg="del">
        <pc:chgData name="D Callanan" userId="951668ec-da26-491a-9b8a-af24bfeff26b" providerId="ADAL" clId="{10F7D56E-F1D4-4432-97E0-846406B78197}" dt="2022-07-13T10:55:47.608" v="53" actId="2696"/>
        <pc:sldMkLst>
          <pc:docMk/>
          <pc:sldMk cId="3079241589" sldId="386"/>
        </pc:sldMkLst>
      </pc:sldChg>
      <pc:sldChg chg="del">
        <pc:chgData name="D Callanan" userId="951668ec-da26-491a-9b8a-af24bfeff26b" providerId="ADAL" clId="{10F7D56E-F1D4-4432-97E0-846406B78197}" dt="2022-07-13T10:55:52.310" v="78" actId="2696"/>
        <pc:sldMkLst>
          <pc:docMk/>
          <pc:sldMk cId="998552557" sldId="387"/>
        </pc:sldMkLst>
      </pc:sldChg>
      <pc:sldChg chg="del">
        <pc:chgData name="D Callanan" userId="951668ec-da26-491a-9b8a-af24bfeff26b" providerId="ADAL" clId="{10F7D56E-F1D4-4432-97E0-846406B78197}" dt="2022-07-13T10:55:46.639" v="47" actId="2696"/>
        <pc:sldMkLst>
          <pc:docMk/>
          <pc:sldMk cId="3184346444" sldId="390"/>
        </pc:sldMkLst>
      </pc:sldChg>
      <pc:sldChg chg="del">
        <pc:chgData name="D Callanan" userId="951668ec-da26-491a-9b8a-af24bfeff26b" providerId="ADAL" clId="{10F7D56E-F1D4-4432-97E0-846406B78197}" dt="2022-07-13T10:55:45.858" v="42" actId="2696"/>
        <pc:sldMkLst>
          <pc:docMk/>
          <pc:sldMk cId="670043281" sldId="394"/>
        </pc:sldMkLst>
      </pc:sldChg>
      <pc:sldChg chg="del">
        <pc:chgData name="D Callanan" userId="951668ec-da26-491a-9b8a-af24bfeff26b" providerId="ADAL" clId="{10F7D56E-F1D4-4432-97E0-846406B78197}" dt="2022-07-13T10:55:56.467" v="102" actId="2696"/>
        <pc:sldMkLst>
          <pc:docMk/>
          <pc:sldMk cId="1297125" sldId="395"/>
        </pc:sldMkLst>
      </pc:sldChg>
      <pc:sldChg chg="del">
        <pc:chgData name="D Callanan" userId="951668ec-da26-491a-9b8a-af24bfeff26b" providerId="ADAL" clId="{10F7D56E-F1D4-4432-97E0-846406B78197}" dt="2022-07-13T10:55:56.802" v="103" actId="2696"/>
        <pc:sldMkLst>
          <pc:docMk/>
          <pc:sldMk cId="2587732997" sldId="396"/>
        </pc:sldMkLst>
      </pc:sldChg>
      <pc:sldChg chg="del">
        <pc:chgData name="D Callanan" userId="951668ec-da26-491a-9b8a-af24bfeff26b" providerId="ADAL" clId="{10F7D56E-F1D4-4432-97E0-846406B78197}" dt="2022-07-13T10:55:57.240" v="104" actId="2696"/>
        <pc:sldMkLst>
          <pc:docMk/>
          <pc:sldMk cId="2102549846" sldId="397"/>
        </pc:sldMkLst>
      </pc:sldChg>
      <pc:sldChg chg="del">
        <pc:chgData name="D Callanan" userId="951668ec-da26-491a-9b8a-af24bfeff26b" providerId="ADAL" clId="{10F7D56E-F1D4-4432-97E0-846406B78197}" dt="2022-07-13T10:55:57.537" v="105" actId="2696"/>
        <pc:sldMkLst>
          <pc:docMk/>
          <pc:sldMk cId="3623698009" sldId="398"/>
        </pc:sldMkLst>
      </pc:sldChg>
      <pc:sldChg chg="del">
        <pc:chgData name="D Callanan" userId="951668ec-da26-491a-9b8a-af24bfeff26b" providerId="ADAL" clId="{10F7D56E-F1D4-4432-97E0-846406B78197}" dt="2022-07-13T10:55:58.832" v="112" actId="2696"/>
        <pc:sldMkLst>
          <pc:docMk/>
          <pc:sldMk cId="1788504740" sldId="401"/>
        </pc:sldMkLst>
      </pc:sldChg>
      <pc:sldChg chg="del">
        <pc:chgData name="D Callanan" userId="951668ec-da26-491a-9b8a-af24bfeff26b" providerId="ADAL" clId="{10F7D56E-F1D4-4432-97E0-846406B78197}" dt="2022-07-13T10:55:59.020" v="113" actId="2696"/>
        <pc:sldMkLst>
          <pc:docMk/>
          <pc:sldMk cId="4111063862" sldId="402"/>
        </pc:sldMkLst>
      </pc:sldChg>
      <pc:sldChg chg="del">
        <pc:chgData name="D Callanan" userId="951668ec-da26-491a-9b8a-af24bfeff26b" providerId="ADAL" clId="{10F7D56E-F1D4-4432-97E0-846406B78197}" dt="2022-07-13T10:55:59.348" v="115" actId="2696"/>
        <pc:sldMkLst>
          <pc:docMk/>
          <pc:sldMk cId="2868886909" sldId="403"/>
        </pc:sldMkLst>
      </pc:sldChg>
      <pc:sldChg chg="del">
        <pc:chgData name="D Callanan" userId="951668ec-da26-491a-9b8a-af24bfeff26b" providerId="ADAL" clId="{10F7D56E-F1D4-4432-97E0-846406B78197}" dt="2022-07-13T10:55:57.941" v="107" actId="2696"/>
        <pc:sldMkLst>
          <pc:docMk/>
          <pc:sldMk cId="4121340768" sldId="404"/>
        </pc:sldMkLst>
      </pc:sldChg>
      <pc:sldChg chg="del">
        <pc:chgData name="D Callanan" userId="951668ec-da26-491a-9b8a-af24bfeff26b" providerId="ADAL" clId="{10F7D56E-F1D4-4432-97E0-846406B78197}" dt="2022-07-13T10:55:57.738" v="106" actId="2696"/>
        <pc:sldMkLst>
          <pc:docMk/>
          <pc:sldMk cId="1867357239" sldId="405"/>
        </pc:sldMkLst>
      </pc:sldChg>
      <pc:sldChg chg="del">
        <pc:chgData name="D Callanan" userId="951668ec-da26-491a-9b8a-af24bfeff26b" providerId="ADAL" clId="{10F7D56E-F1D4-4432-97E0-846406B78197}" dt="2022-07-13T10:55:58.113" v="108" actId="2696"/>
        <pc:sldMkLst>
          <pc:docMk/>
          <pc:sldMk cId="3558678956" sldId="406"/>
        </pc:sldMkLst>
      </pc:sldChg>
      <pc:sldChg chg="del">
        <pc:chgData name="D Callanan" userId="951668ec-da26-491a-9b8a-af24bfeff26b" providerId="ADAL" clId="{10F7D56E-F1D4-4432-97E0-846406B78197}" dt="2022-07-13T10:55:58.270" v="109" actId="2696"/>
        <pc:sldMkLst>
          <pc:docMk/>
          <pc:sldMk cId="2661632433" sldId="407"/>
        </pc:sldMkLst>
      </pc:sldChg>
      <pc:sldChg chg="del">
        <pc:chgData name="D Callanan" userId="951668ec-da26-491a-9b8a-af24bfeff26b" providerId="ADAL" clId="{10F7D56E-F1D4-4432-97E0-846406B78197}" dt="2022-07-13T10:55:58.441" v="110" actId="2696"/>
        <pc:sldMkLst>
          <pc:docMk/>
          <pc:sldMk cId="18663438" sldId="408"/>
        </pc:sldMkLst>
      </pc:sldChg>
      <pc:sldChg chg="del">
        <pc:chgData name="D Callanan" userId="951668ec-da26-491a-9b8a-af24bfeff26b" providerId="ADAL" clId="{10F7D56E-F1D4-4432-97E0-846406B78197}" dt="2022-07-13T10:55:58.645" v="111" actId="2696"/>
        <pc:sldMkLst>
          <pc:docMk/>
          <pc:sldMk cId="2003606937" sldId="409"/>
        </pc:sldMkLst>
      </pc:sldChg>
      <pc:sldChg chg="del">
        <pc:chgData name="D Callanan" userId="951668ec-da26-491a-9b8a-af24bfeff26b" providerId="ADAL" clId="{10F7D56E-F1D4-4432-97E0-846406B78197}" dt="2022-07-13T10:55:59.519" v="116" actId="2696"/>
        <pc:sldMkLst>
          <pc:docMk/>
          <pc:sldMk cId="4246382752" sldId="410"/>
        </pc:sldMkLst>
      </pc:sldChg>
      <pc:sldChg chg="del">
        <pc:chgData name="D Callanan" userId="951668ec-da26-491a-9b8a-af24bfeff26b" providerId="ADAL" clId="{10F7D56E-F1D4-4432-97E0-846406B78197}" dt="2022-07-13T10:55:59.660" v="117" actId="2696"/>
        <pc:sldMkLst>
          <pc:docMk/>
          <pc:sldMk cId="3347738021" sldId="411"/>
        </pc:sldMkLst>
      </pc:sldChg>
      <pc:sldChg chg="del">
        <pc:chgData name="D Callanan" userId="951668ec-da26-491a-9b8a-af24bfeff26b" providerId="ADAL" clId="{10F7D56E-F1D4-4432-97E0-846406B78197}" dt="2022-07-13T10:55:59.848" v="118" actId="2696"/>
        <pc:sldMkLst>
          <pc:docMk/>
          <pc:sldMk cId="4018152440" sldId="412"/>
        </pc:sldMkLst>
      </pc:sldChg>
      <pc:sldChg chg="del">
        <pc:chgData name="D Callanan" userId="951668ec-da26-491a-9b8a-af24bfeff26b" providerId="ADAL" clId="{10F7D56E-F1D4-4432-97E0-846406B78197}" dt="2022-07-13T10:55:59.988" v="119" actId="2696"/>
        <pc:sldMkLst>
          <pc:docMk/>
          <pc:sldMk cId="168879848" sldId="413"/>
        </pc:sldMkLst>
      </pc:sldChg>
      <pc:sldChg chg="del">
        <pc:chgData name="D Callanan" userId="951668ec-da26-491a-9b8a-af24bfeff26b" providerId="ADAL" clId="{10F7D56E-F1D4-4432-97E0-846406B78197}" dt="2022-07-13T10:56:00.160" v="120" actId="2696"/>
        <pc:sldMkLst>
          <pc:docMk/>
          <pc:sldMk cId="959205358" sldId="414"/>
        </pc:sldMkLst>
      </pc:sldChg>
      <pc:sldChg chg="del">
        <pc:chgData name="D Callanan" userId="951668ec-da26-491a-9b8a-af24bfeff26b" providerId="ADAL" clId="{10F7D56E-F1D4-4432-97E0-846406B78197}" dt="2022-07-13T10:56:00.519" v="121" actId="2696"/>
        <pc:sldMkLst>
          <pc:docMk/>
          <pc:sldMk cId="3105656457" sldId="415"/>
        </pc:sldMkLst>
      </pc:sldChg>
      <pc:sldChg chg="del">
        <pc:chgData name="D Callanan" userId="951668ec-da26-491a-9b8a-af24bfeff26b" providerId="ADAL" clId="{10F7D56E-F1D4-4432-97E0-846406B78197}" dt="2022-07-13T10:56:00.707" v="122" actId="2696"/>
        <pc:sldMkLst>
          <pc:docMk/>
          <pc:sldMk cId="2188866224" sldId="416"/>
        </pc:sldMkLst>
      </pc:sldChg>
      <pc:sldChg chg="del">
        <pc:chgData name="D Callanan" userId="951668ec-da26-491a-9b8a-af24bfeff26b" providerId="ADAL" clId="{10F7D56E-F1D4-4432-97E0-846406B78197}" dt="2022-07-13T10:55:52.779" v="88" actId="2696"/>
        <pc:sldMkLst>
          <pc:docMk/>
          <pc:sldMk cId="1101763277" sldId="417"/>
        </pc:sldMkLst>
      </pc:sldChg>
      <pc:sldChg chg="del">
        <pc:chgData name="D Callanan" userId="951668ec-da26-491a-9b8a-af24bfeff26b" providerId="ADAL" clId="{10F7D56E-F1D4-4432-97E0-846406B78197}" dt="2022-07-13T10:55:56.014" v="100" actId="2696"/>
        <pc:sldMkLst>
          <pc:docMk/>
          <pc:sldMk cId="370996905" sldId="418"/>
        </pc:sldMkLst>
      </pc:sldChg>
      <pc:sldChg chg="del">
        <pc:chgData name="D Callanan" userId="951668ec-da26-491a-9b8a-af24bfeff26b" providerId="ADAL" clId="{10F7D56E-F1D4-4432-97E0-846406B78197}" dt="2022-07-13T10:55:56.232" v="101" actId="2696"/>
        <pc:sldMkLst>
          <pc:docMk/>
          <pc:sldMk cId="768801750" sldId="419"/>
        </pc:sldMkLst>
      </pc:sldChg>
      <pc:sldChg chg="del">
        <pc:chgData name="D Callanan" userId="951668ec-da26-491a-9b8a-af24bfeff26b" providerId="ADAL" clId="{10F7D56E-F1D4-4432-97E0-846406B78197}" dt="2022-07-13T10:55:59.176" v="114" actId="2696"/>
        <pc:sldMkLst>
          <pc:docMk/>
          <pc:sldMk cId="5622541" sldId="420"/>
        </pc:sldMkLst>
      </pc:sldChg>
      <pc:sldChg chg="del">
        <pc:chgData name="D Callanan" userId="951668ec-da26-491a-9b8a-af24bfeff26b" providerId="ADAL" clId="{10F7D56E-F1D4-4432-97E0-846406B78197}" dt="2022-07-13T10:55:52.576" v="83" actId="2696"/>
        <pc:sldMkLst>
          <pc:docMk/>
          <pc:sldMk cId="3453961212" sldId="421"/>
        </pc:sldMkLst>
      </pc:sldChg>
      <pc:sldChg chg="del">
        <pc:chgData name="D Callanan" userId="951668ec-da26-491a-9b8a-af24bfeff26b" providerId="ADAL" clId="{10F7D56E-F1D4-4432-97E0-846406B78197}" dt="2022-07-13T10:55:55.810" v="99" actId="2696"/>
        <pc:sldMkLst>
          <pc:docMk/>
          <pc:sldMk cId="972789227" sldId="422"/>
        </pc:sldMkLst>
      </pc:sldChg>
      <pc:sldChg chg="del">
        <pc:chgData name="D Callanan" userId="951668ec-da26-491a-9b8a-af24bfeff26b" providerId="ADAL" clId="{10F7D56E-F1D4-4432-97E0-846406B78197}" dt="2022-07-13T10:55:55.607" v="98" actId="2696"/>
        <pc:sldMkLst>
          <pc:docMk/>
          <pc:sldMk cId="3733792504" sldId="423"/>
        </pc:sldMkLst>
      </pc:sldChg>
      <pc:sldChg chg="del">
        <pc:chgData name="D Callanan" userId="951668ec-da26-491a-9b8a-af24bfeff26b" providerId="ADAL" clId="{10F7D56E-F1D4-4432-97E0-846406B78197}" dt="2022-07-13T10:55:55.420" v="97" actId="2696"/>
        <pc:sldMkLst>
          <pc:docMk/>
          <pc:sldMk cId="213489656" sldId="424"/>
        </pc:sldMkLst>
      </pc:sldChg>
      <pc:sldChg chg="del">
        <pc:chgData name="D Callanan" userId="951668ec-da26-491a-9b8a-af24bfeff26b" providerId="ADAL" clId="{10F7D56E-F1D4-4432-97E0-846406B78197}" dt="2022-07-13T10:55:55.185" v="96" actId="2696"/>
        <pc:sldMkLst>
          <pc:docMk/>
          <pc:sldMk cId="126644834" sldId="425"/>
        </pc:sldMkLst>
      </pc:sldChg>
      <pc:sldChg chg="del">
        <pc:chgData name="D Callanan" userId="951668ec-da26-491a-9b8a-af24bfeff26b" providerId="ADAL" clId="{10F7D56E-F1D4-4432-97E0-846406B78197}" dt="2022-07-13T10:55:52.873" v="89" actId="2696"/>
        <pc:sldMkLst>
          <pc:docMk/>
          <pc:sldMk cId="573566914" sldId="426"/>
        </pc:sldMkLst>
      </pc:sldChg>
      <pc:sldChg chg="del">
        <pc:chgData name="D Callanan" userId="951668ec-da26-491a-9b8a-af24bfeff26b" providerId="ADAL" clId="{10F7D56E-F1D4-4432-97E0-846406B78197}" dt="2022-07-13T10:55:54.701" v="94" actId="2696"/>
        <pc:sldMkLst>
          <pc:docMk/>
          <pc:sldMk cId="2116567503" sldId="427"/>
        </pc:sldMkLst>
      </pc:sldChg>
      <pc:sldChg chg="del">
        <pc:chgData name="D Callanan" userId="951668ec-da26-491a-9b8a-af24bfeff26b" providerId="ADAL" clId="{10F7D56E-F1D4-4432-97E0-846406B78197}" dt="2022-07-13T10:55:50.639" v="71" actId="2696"/>
        <pc:sldMkLst>
          <pc:docMk/>
          <pc:sldMk cId="2055768506" sldId="428"/>
        </pc:sldMkLst>
      </pc:sldChg>
      <pc:sldChg chg="del">
        <pc:chgData name="D Callanan" userId="951668ec-da26-491a-9b8a-af24bfeff26b" providerId="ADAL" clId="{10F7D56E-F1D4-4432-97E0-846406B78197}" dt="2022-07-13T10:55:53.857" v="90" actId="2696"/>
        <pc:sldMkLst>
          <pc:docMk/>
          <pc:sldMk cId="3465523660" sldId="429"/>
        </pc:sldMkLst>
      </pc:sldChg>
      <pc:sldChg chg="ord">
        <pc:chgData name="D Callanan" userId="951668ec-da26-491a-9b8a-af24bfeff26b" providerId="ADAL" clId="{10F7D56E-F1D4-4432-97E0-846406B78197}" dt="2022-07-13T10:56:16.684" v="132"/>
        <pc:sldMkLst>
          <pc:docMk/>
          <pc:sldMk cId="3331501055" sldId="430"/>
        </pc:sldMkLst>
      </pc:sldChg>
      <pc:sldChg chg="del ord">
        <pc:chgData name="D Callanan" userId="951668ec-da26-491a-9b8a-af24bfeff26b" providerId="ADAL" clId="{10F7D56E-F1D4-4432-97E0-846406B78197}" dt="2022-07-13T10:56:58.212" v="139" actId="2696"/>
        <pc:sldMkLst>
          <pc:docMk/>
          <pc:sldMk cId="1022113443" sldId="431"/>
        </pc:sldMkLst>
      </pc:sldChg>
      <pc:sldChg chg="del">
        <pc:chgData name="D Callanan" userId="951668ec-da26-491a-9b8a-af24bfeff26b" providerId="ADAL" clId="{10F7D56E-F1D4-4432-97E0-846406B78197}" dt="2022-07-13T10:57:54.231" v="149" actId="2696"/>
        <pc:sldMkLst>
          <pc:docMk/>
          <pc:sldMk cId="433951167" sldId="438"/>
        </pc:sldMkLst>
      </pc:sldChg>
      <pc:sldChg chg="delSp">
        <pc:chgData name="D Callanan" userId="951668ec-da26-491a-9b8a-af24bfeff26b" providerId="ADAL" clId="{10F7D56E-F1D4-4432-97E0-846406B78197}" dt="2022-07-13T10:57:18.827" v="140" actId="478"/>
        <pc:sldMkLst>
          <pc:docMk/>
          <pc:sldMk cId="4240649449" sldId="440"/>
        </pc:sldMkLst>
        <pc:grpChg chg="del">
          <ac:chgData name="D Callanan" userId="951668ec-da26-491a-9b8a-af24bfeff26b" providerId="ADAL" clId="{10F7D56E-F1D4-4432-97E0-846406B78197}" dt="2022-07-13T10:57:18.827" v="140" actId="478"/>
          <ac:grpSpMkLst>
            <pc:docMk/>
            <pc:sldMk cId="4240649449" sldId="440"/>
            <ac:grpSpMk id="6" creationId="{00000000-0000-0000-0000-000000000000}"/>
          </ac:grpSpMkLst>
        </pc:grpChg>
      </pc:sldChg>
      <pc:sldChg chg="del">
        <pc:chgData name="D Callanan" userId="951668ec-da26-491a-9b8a-af24bfeff26b" providerId="ADAL" clId="{10F7D56E-F1D4-4432-97E0-846406B78197}" dt="2022-07-13T10:57:54.153" v="142" actId="2696"/>
        <pc:sldMkLst>
          <pc:docMk/>
          <pc:sldMk cId="4228569037" sldId="448"/>
        </pc:sldMkLst>
      </pc:sldChg>
      <pc:sldChg chg="del">
        <pc:chgData name="D Callanan" userId="951668ec-da26-491a-9b8a-af24bfeff26b" providerId="ADAL" clId="{10F7D56E-F1D4-4432-97E0-846406B78197}" dt="2022-07-13T10:57:54.185" v="144" actId="2696"/>
        <pc:sldMkLst>
          <pc:docMk/>
          <pc:sldMk cId="2591035938" sldId="449"/>
        </pc:sldMkLst>
      </pc:sldChg>
      <pc:sldChg chg="del">
        <pc:chgData name="D Callanan" userId="951668ec-da26-491a-9b8a-af24bfeff26b" providerId="ADAL" clId="{10F7D56E-F1D4-4432-97E0-846406B78197}" dt="2022-07-13T10:57:54.200" v="146" actId="2696"/>
        <pc:sldMkLst>
          <pc:docMk/>
          <pc:sldMk cId="565616429" sldId="451"/>
        </pc:sldMkLst>
      </pc:sldChg>
      <pc:sldChg chg="del">
        <pc:chgData name="D Callanan" userId="951668ec-da26-491a-9b8a-af24bfeff26b" providerId="ADAL" clId="{10F7D56E-F1D4-4432-97E0-846406B78197}" dt="2022-07-13T10:57:54.216" v="148" actId="2696"/>
        <pc:sldMkLst>
          <pc:docMk/>
          <pc:sldMk cId="1107074883" sldId="453"/>
        </pc:sldMkLst>
      </pc:sldChg>
      <pc:sldChg chg="del">
        <pc:chgData name="D Callanan" userId="951668ec-da26-491a-9b8a-af24bfeff26b" providerId="ADAL" clId="{10F7D56E-F1D4-4432-97E0-846406B78197}" dt="2022-07-13T10:57:54.247" v="152" actId="2696"/>
        <pc:sldMkLst>
          <pc:docMk/>
          <pc:sldMk cId="2164570933" sldId="456"/>
        </pc:sldMkLst>
      </pc:sldChg>
      <pc:sldChg chg="del">
        <pc:chgData name="D Callanan" userId="951668ec-da26-491a-9b8a-af24bfeff26b" providerId="ADAL" clId="{10F7D56E-F1D4-4432-97E0-846406B78197}" dt="2022-07-13T10:57:54.263" v="153" actId="2696"/>
        <pc:sldMkLst>
          <pc:docMk/>
          <pc:sldMk cId="63356160" sldId="457"/>
        </pc:sldMkLst>
      </pc:sldChg>
      <pc:sldChg chg="del">
        <pc:chgData name="D Callanan" userId="951668ec-da26-491a-9b8a-af24bfeff26b" providerId="ADAL" clId="{10F7D56E-F1D4-4432-97E0-846406B78197}" dt="2022-07-13T10:57:54.278" v="154" actId="2696"/>
        <pc:sldMkLst>
          <pc:docMk/>
          <pc:sldMk cId="1428317839" sldId="458"/>
        </pc:sldMkLst>
      </pc:sldChg>
      <pc:sldChg chg="del">
        <pc:chgData name="D Callanan" userId="951668ec-da26-491a-9b8a-af24bfeff26b" providerId="ADAL" clId="{10F7D56E-F1D4-4432-97E0-846406B78197}" dt="2022-07-13T10:57:54.278" v="155" actId="2696"/>
        <pc:sldMkLst>
          <pc:docMk/>
          <pc:sldMk cId="412343432" sldId="459"/>
        </pc:sldMkLst>
      </pc:sldChg>
      <pc:sldChg chg="del">
        <pc:chgData name="D Callanan" userId="951668ec-da26-491a-9b8a-af24bfeff26b" providerId="ADAL" clId="{10F7D56E-F1D4-4432-97E0-846406B78197}" dt="2022-07-13T10:57:54.294" v="156" actId="2696"/>
        <pc:sldMkLst>
          <pc:docMk/>
          <pc:sldMk cId="462851935" sldId="460"/>
        </pc:sldMkLst>
      </pc:sldChg>
      <pc:sldChg chg="del">
        <pc:chgData name="D Callanan" userId="951668ec-da26-491a-9b8a-af24bfeff26b" providerId="ADAL" clId="{10F7D56E-F1D4-4432-97E0-846406B78197}" dt="2022-07-13T10:57:54.310" v="157" actId="2696"/>
        <pc:sldMkLst>
          <pc:docMk/>
          <pc:sldMk cId="2176068822" sldId="461"/>
        </pc:sldMkLst>
      </pc:sldChg>
      <pc:sldChg chg="del">
        <pc:chgData name="D Callanan" userId="951668ec-da26-491a-9b8a-af24bfeff26b" providerId="ADAL" clId="{10F7D56E-F1D4-4432-97E0-846406B78197}" dt="2022-07-13T10:57:54.325" v="158" actId="2696"/>
        <pc:sldMkLst>
          <pc:docMk/>
          <pc:sldMk cId="870207827" sldId="462"/>
        </pc:sldMkLst>
      </pc:sldChg>
      <pc:sldChg chg="del">
        <pc:chgData name="D Callanan" userId="951668ec-da26-491a-9b8a-af24bfeff26b" providerId="ADAL" clId="{10F7D56E-F1D4-4432-97E0-846406B78197}" dt="2022-07-13T10:57:54.341" v="159" actId="2696"/>
        <pc:sldMkLst>
          <pc:docMk/>
          <pc:sldMk cId="2083418861" sldId="463"/>
        </pc:sldMkLst>
      </pc:sldChg>
      <pc:sldChg chg="del">
        <pc:chgData name="D Callanan" userId="951668ec-da26-491a-9b8a-af24bfeff26b" providerId="ADAL" clId="{10F7D56E-F1D4-4432-97E0-846406B78197}" dt="2022-07-13T10:57:54.341" v="160" actId="2696"/>
        <pc:sldMkLst>
          <pc:docMk/>
          <pc:sldMk cId="1728975396" sldId="464"/>
        </pc:sldMkLst>
      </pc:sldChg>
      <pc:sldChg chg="del">
        <pc:chgData name="D Callanan" userId="951668ec-da26-491a-9b8a-af24bfeff26b" providerId="ADAL" clId="{10F7D56E-F1D4-4432-97E0-846406B78197}" dt="2022-07-13T10:57:54.356" v="161" actId="2696"/>
        <pc:sldMkLst>
          <pc:docMk/>
          <pc:sldMk cId="243028782" sldId="465"/>
        </pc:sldMkLst>
      </pc:sldChg>
      <pc:sldChg chg="del">
        <pc:chgData name="D Callanan" userId="951668ec-da26-491a-9b8a-af24bfeff26b" providerId="ADAL" clId="{10F7D56E-F1D4-4432-97E0-846406B78197}" dt="2022-07-13T10:57:54.372" v="162" actId="2696"/>
        <pc:sldMkLst>
          <pc:docMk/>
          <pc:sldMk cId="15150572" sldId="466"/>
        </pc:sldMkLst>
      </pc:sldChg>
      <pc:sldChg chg="del">
        <pc:chgData name="D Callanan" userId="951668ec-da26-491a-9b8a-af24bfeff26b" providerId="ADAL" clId="{10F7D56E-F1D4-4432-97E0-846406B78197}" dt="2022-07-13T10:57:54.403" v="163" actId="2696"/>
        <pc:sldMkLst>
          <pc:docMk/>
          <pc:sldMk cId="640785857" sldId="467"/>
        </pc:sldMkLst>
      </pc:sldChg>
      <pc:sldChg chg="del">
        <pc:chgData name="D Callanan" userId="951668ec-da26-491a-9b8a-af24bfeff26b" providerId="ADAL" clId="{10F7D56E-F1D4-4432-97E0-846406B78197}" dt="2022-07-13T10:57:54.403" v="164" actId="2696"/>
        <pc:sldMkLst>
          <pc:docMk/>
          <pc:sldMk cId="3332195015" sldId="468"/>
        </pc:sldMkLst>
      </pc:sldChg>
      <pc:sldChg chg="del">
        <pc:chgData name="D Callanan" userId="951668ec-da26-491a-9b8a-af24bfeff26b" providerId="ADAL" clId="{10F7D56E-F1D4-4432-97E0-846406B78197}" dt="2022-07-13T10:57:54.419" v="165" actId="2696"/>
        <pc:sldMkLst>
          <pc:docMk/>
          <pc:sldMk cId="3923229187" sldId="469"/>
        </pc:sldMkLst>
      </pc:sldChg>
      <pc:sldChg chg="del">
        <pc:chgData name="D Callanan" userId="951668ec-da26-491a-9b8a-af24bfeff26b" providerId="ADAL" clId="{10F7D56E-F1D4-4432-97E0-846406B78197}" dt="2022-07-13T10:57:54.435" v="166" actId="2696"/>
        <pc:sldMkLst>
          <pc:docMk/>
          <pc:sldMk cId="1830811051" sldId="470"/>
        </pc:sldMkLst>
      </pc:sldChg>
      <pc:sldChg chg="del">
        <pc:chgData name="D Callanan" userId="951668ec-da26-491a-9b8a-af24bfeff26b" providerId="ADAL" clId="{10F7D56E-F1D4-4432-97E0-846406B78197}" dt="2022-07-13T10:57:54.466" v="167" actId="2696"/>
        <pc:sldMkLst>
          <pc:docMk/>
          <pc:sldMk cId="2082471297" sldId="471"/>
        </pc:sldMkLst>
      </pc:sldChg>
      <pc:sldChg chg="del">
        <pc:chgData name="D Callanan" userId="951668ec-da26-491a-9b8a-af24bfeff26b" providerId="ADAL" clId="{10F7D56E-F1D4-4432-97E0-846406B78197}" dt="2022-07-13T10:57:54.513" v="168" actId="2696"/>
        <pc:sldMkLst>
          <pc:docMk/>
          <pc:sldMk cId="1059987703" sldId="472"/>
        </pc:sldMkLst>
      </pc:sldChg>
      <pc:sldChg chg="del">
        <pc:chgData name="D Callanan" userId="951668ec-da26-491a-9b8a-af24bfeff26b" providerId="ADAL" clId="{10F7D56E-F1D4-4432-97E0-846406B78197}" dt="2022-07-13T10:57:54.544" v="169" actId="2696"/>
        <pc:sldMkLst>
          <pc:docMk/>
          <pc:sldMk cId="835541706" sldId="473"/>
        </pc:sldMkLst>
      </pc:sldChg>
      <pc:sldChg chg="del">
        <pc:chgData name="D Callanan" userId="951668ec-da26-491a-9b8a-af24bfeff26b" providerId="ADAL" clId="{10F7D56E-F1D4-4432-97E0-846406B78197}" dt="2022-07-13T10:57:54.544" v="170" actId="2696"/>
        <pc:sldMkLst>
          <pc:docMk/>
          <pc:sldMk cId="3872498210" sldId="474"/>
        </pc:sldMkLst>
      </pc:sldChg>
      <pc:sldChg chg="del">
        <pc:chgData name="D Callanan" userId="951668ec-da26-491a-9b8a-af24bfeff26b" providerId="ADAL" clId="{10F7D56E-F1D4-4432-97E0-846406B78197}" dt="2022-07-13T10:57:54.560" v="171" actId="2696"/>
        <pc:sldMkLst>
          <pc:docMk/>
          <pc:sldMk cId="1612247767" sldId="475"/>
        </pc:sldMkLst>
      </pc:sldChg>
      <pc:sldChg chg="del">
        <pc:chgData name="D Callanan" userId="951668ec-da26-491a-9b8a-af24bfeff26b" providerId="ADAL" clId="{10F7D56E-F1D4-4432-97E0-846406B78197}" dt="2022-07-13T10:57:54.575" v="172" actId="2696"/>
        <pc:sldMkLst>
          <pc:docMk/>
          <pc:sldMk cId="848746032" sldId="476"/>
        </pc:sldMkLst>
      </pc:sldChg>
      <pc:sldChg chg="del">
        <pc:chgData name="D Callanan" userId="951668ec-da26-491a-9b8a-af24bfeff26b" providerId="ADAL" clId="{10F7D56E-F1D4-4432-97E0-846406B78197}" dt="2022-07-13T10:57:54.591" v="173" actId="2696"/>
        <pc:sldMkLst>
          <pc:docMk/>
          <pc:sldMk cId="195647568" sldId="477"/>
        </pc:sldMkLst>
      </pc:sldChg>
      <pc:sldChg chg="del">
        <pc:chgData name="D Callanan" userId="951668ec-da26-491a-9b8a-af24bfeff26b" providerId="ADAL" clId="{10F7D56E-F1D4-4432-97E0-846406B78197}" dt="2022-07-13T10:57:54.231" v="150" actId="2696"/>
        <pc:sldMkLst>
          <pc:docMk/>
          <pc:sldMk cId="483179191" sldId="486"/>
        </pc:sldMkLst>
      </pc:sldChg>
      <pc:sldChg chg="del">
        <pc:chgData name="D Callanan" userId="951668ec-da26-491a-9b8a-af24bfeff26b" providerId="ADAL" clId="{10F7D56E-F1D4-4432-97E0-846406B78197}" dt="2022-07-13T10:57:54.231" v="151" actId="2696"/>
        <pc:sldMkLst>
          <pc:docMk/>
          <pc:sldMk cId="2999140944" sldId="487"/>
        </pc:sldMkLst>
      </pc:sldChg>
      <pc:sldChg chg="del">
        <pc:chgData name="D Callanan" userId="951668ec-da26-491a-9b8a-af24bfeff26b" providerId="ADAL" clId="{10F7D56E-F1D4-4432-97E0-846406B78197}" dt="2022-07-13T10:57:54.169" v="143" actId="2696"/>
        <pc:sldMkLst>
          <pc:docMk/>
          <pc:sldMk cId="2127363301" sldId="489"/>
        </pc:sldMkLst>
      </pc:sldChg>
      <pc:sldChg chg="del">
        <pc:chgData name="D Callanan" userId="951668ec-da26-491a-9b8a-af24bfeff26b" providerId="ADAL" clId="{10F7D56E-F1D4-4432-97E0-846406B78197}" dt="2022-07-13T10:57:54.216" v="147" actId="2696"/>
        <pc:sldMkLst>
          <pc:docMk/>
          <pc:sldMk cId="99562539" sldId="491"/>
        </pc:sldMkLst>
      </pc:sldChg>
      <pc:sldChg chg="del">
        <pc:chgData name="D Callanan" userId="951668ec-da26-491a-9b8a-af24bfeff26b" providerId="ADAL" clId="{10F7D56E-F1D4-4432-97E0-846406B78197}" dt="2022-07-13T10:57:54.200" v="145" actId="2696"/>
        <pc:sldMkLst>
          <pc:docMk/>
          <pc:sldMk cId="685894126" sldId="492"/>
        </pc:sldMkLst>
      </pc:sldChg>
      <pc:sldChg chg="del">
        <pc:chgData name="D Callanan" userId="951668ec-da26-491a-9b8a-af24bfeff26b" providerId="ADAL" clId="{10F7D56E-F1D4-4432-97E0-846406B78197}" dt="2022-07-13T10:55:39.155" v="12" actId="2696"/>
        <pc:sldMkLst>
          <pc:docMk/>
          <pc:sldMk cId="2303061107" sldId="494"/>
        </pc:sldMkLst>
      </pc:sldChg>
      <pc:sldChg chg="del">
        <pc:chgData name="D Callanan" userId="951668ec-da26-491a-9b8a-af24bfeff26b" providerId="ADAL" clId="{10F7D56E-F1D4-4432-97E0-846406B78197}" dt="2022-07-13T10:55:44.373" v="33" actId="2696"/>
        <pc:sldMkLst>
          <pc:docMk/>
          <pc:sldMk cId="2147974389" sldId="495"/>
        </pc:sldMkLst>
      </pc:sldChg>
      <pc:sldChg chg="del">
        <pc:chgData name="D Callanan" userId="951668ec-da26-491a-9b8a-af24bfeff26b" providerId="ADAL" clId="{10F7D56E-F1D4-4432-97E0-846406B78197}" dt="2022-07-13T10:55:46.014" v="43" actId="2696"/>
        <pc:sldMkLst>
          <pc:docMk/>
          <pc:sldMk cId="838780267" sldId="496"/>
        </pc:sldMkLst>
      </pc:sldChg>
      <pc:sldChg chg="del">
        <pc:chgData name="D Callanan" userId="951668ec-da26-491a-9b8a-af24bfeff26b" providerId="ADAL" clId="{10F7D56E-F1D4-4432-97E0-846406B78197}" dt="2022-07-13T10:55:52.670" v="86" actId="2696"/>
        <pc:sldMkLst>
          <pc:docMk/>
          <pc:sldMk cId="376868443" sldId="497"/>
        </pc:sldMkLst>
      </pc:sldChg>
      <pc:sldChg chg="del">
        <pc:chgData name="D Callanan" userId="951668ec-da26-491a-9b8a-af24bfeff26b" providerId="ADAL" clId="{10F7D56E-F1D4-4432-97E0-846406B78197}" dt="2022-07-13T10:55:54.498" v="93" actId="2696"/>
        <pc:sldMkLst>
          <pc:docMk/>
          <pc:sldMk cId="3350996230" sldId="498"/>
        </pc:sldMkLst>
      </pc:sldChg>
      <pc:sldChg chg="del">
        <pc:chgData name="D Callanan" userId="951668ec-da26-491a-9b8a-af24bfeff26b" providerId="ADAL" clId="{10F7D56E-F1D4-4432-97E0-846406B78197}" dt="2022-07-13T10:55:54.951" v="95" actId="2696"/>
        <pc:sldMkLst>
          <pc:docMk/>
          <pc:sldMk cId="1839437181" sldId="499"/>
        </pc:sldMkLst>
      </pc:sldChg>
      <pc:sldChg chg="del">
        <pc:chgData name="D Callanan" userId="951668ec-da26-491a-9b8a-af24bfeff26b" providerId="ADAL" clId="{10F7D56E-F1D4-4432-97E0-846406B78197}" dt="2022-07-13T10:55:54.060" v="91" actId="2696"/>
        <pc:sldMkLst>
          <pc:docMk/>
          <pc:sldMk cId="649470496" sldId="500"/>
        </pc:sldMkLst>
      </pc:sldChg>
      <pc:sldChg chg="del">
        <pc:chgData name="D Callanan" userId="951668ec-da26-491a-9b8a-af24bfeff26b" providerId="ADAL" clId="{10F7D56E-F1D4-4432-97E0-846406B78197}" dt="2022-07-13T10:55:54.295" v="92" actId="2696"/>
        <pc:sldMkLst>
          <pc:docMk/>
          <pc:sldMk cId="2119030909" sldId="501"/>
        </pc:sldMkLst>
      </pc:sldChg>
      <pc:sldChg chg="del">
        <pc:chgData name="D Callanan" userId="951668ec-da26-491a-9b8a-af24bfeff26b" providerId="ADAL" clId="{10F7D56E-F1D4-4432-97E0-846406B78197}" dt="2022-07-13T10:57:54.138" v="141" actId="2696"/>
        <pc:sldMkLst>
          <pc:docMk/>
          <pc:sldMk cId="3807922429" sldId="502"/>
        </pc:sldMkLst>
      </pc:sldChg>
      <pc:sldChg chg="del">
        <pc:chgData name="D Callanan" userId="951668ec-da26-491a-9b8a-af24bfeff26b" providerId="ADAL" clId="{10F7D56E-F1D4-4432-97E0-846406B78197}" dt="2022-07-13T10:55:36.949" v="0" actId="2696"/>
        <pc:sldMkLst>
          <pc:docMk/>
          <pc:sldMk cId="588585440" sldId="5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D7B2-0DB4-48EF-A1BD-9DC64304F82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97D4-8F22-460A-B395-CDEC4943A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8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77BBBED1-98CB-4894-AF35-703B397B6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B156A16C-0A37-4404-B234-2AFAB88C5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675FC-6C26-47BC-BA5F-37A62638E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E4F0-2632-4210-986C-AA5CABFC37C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35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465700C-734B-4FF6-A207-EE570F39D4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499EDEF-6716-4ECD-A6D0-AFDE4390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3213BDF-8D21-4DD1-9553-2E3332F7890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CD277-1862-42C4-B380-9FA09D94D94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13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9B2A8422-4551-42CD-9612-544946059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04ED4623-FF53-45C3-929C-5A1D11867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781BE70D-BD25-4014-99AB-330BE5C5EDE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77496-84DA-4252-A288-898F74C69A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4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A907A43-78EF-452E-96C2-78DBDA1842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13FB3C7-B09B-4A01-A392-013F0E40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99EE8-0DBC-4126-89CA-4931AC45A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C4025-4FF0-449E-B8F4-985CA203B90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1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056B0436-3920-4A6A-9116-20BEB826A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946EF666-0A02-46C2-A9C6-C9BD7E87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830C7C2A-0FE7-4939-A118-F1D367C4D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2681D-53C4-4365-BA63-7D3D05C4500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2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10BB1198-AC4B-4DD9-B73D-4F92B421C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9A4604D2-AA8C-4A7C-BC60-1D918D40D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8E96FBF9-EA67-4271-BD2E-3D38B206C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04F14-F6D0-4EBF-A4F6-94729DBDEAD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6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8B947BCD-6FD4-45E0-AFC0-F61E9EC2C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9DC82C9-0DC2-4F55-976B-4B942E6D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0C325AB6-7764-4707-ACB1-8DD08563B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FCB37-CF96-496D-A64A-9C199263470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7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8B947BCD-6FD4-45E0-AFC0-F61E9EC2C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9DC82C9-0DC2-4F55-976B-4B942E6D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0C325AB6-7764-4707-ACB1-8DD08563B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FCB37-CF96-496D-A64A-9C199263470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48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984F055-85E2-4D2B-B3A8-3811F06A9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8F75C82A-B8C0-440A-93DA-8A36F49AE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883D33F-79FB-4BB3-9A93-9D3BB7B0D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593EC-EA65-424C-8245-B22AEE772DB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6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17CCA358-B7DA-4B9F-A25B-DA4D1BA29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74230343-E6F3-4DF2-B820-5689252C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8AFBBB5A-16D4-42F7-A6F6-8314243044A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0762-9337-4412-9E63-FB5BF963579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947F6EC2-1EB6-4481-860A-CC5A7F200B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E38522D7-90E7-4F44-968D-CCF8AF33C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1E5DE9F2-63B9-4F50-A9C3-1F0AEF670D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BBB51D-2308-4E13-A4A9-DEDE7ED70F2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8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ixxJtJPVX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rQrOlWGH0" TargetMode="External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V1sQO91UvFI" TargetMode="External"/><Relationship Id="rId4" Type="http://schemas.openxmlformats.org/officeDocument/2006/relationships/hyperlink" Target="https://www.youtube.com/watch?v=_7Om-pHYa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511" y="1226302"/>
            <a:ext cx="10363200" cy="1026798"/>
          </a:xfrm>
        </p:spPr>
        <p:txBody>
          <a:bodyPr>
            <a:noAutofit/>
          </a:bodyPr>
          <a:lstStyle/>
          <a:p>
            <a:r>
              <a:rPr lang="en-GB" sz="6400" dirty="0">
                <a:latin typeface="Book Antiqua" panose="02040602050305030304" pitchFamily="18" charset="0"/>
              </a:rPr>
              <a:t>8Fe: Chemical 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567" y="2680906"/>
            <a:ext cx="9885089" cy="3132065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GB" sz="3200" dirty="0">
                <a:solidFill>
                  <a:schemeClr val="tx1"/>
                </a:solidFill>
              </a:rPr>
              <a:t>Do Now: </a:t>
            </a:r>
          </a:p>
          <a:p>
            <a:pPr algn="l">
              <a:spcBef>
                <a:spcPts val="0"/>
              </a:spcBef>
            </a:pPr>
            <a:r>
              <a:rPr lang="en-GB" sz="3200" dirty="0">
                <a:cs typeface="Calibri Light"/>
              </a:rPr>
              <a:t>What happens when: </a:t>
            </a: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en-GB" sz="3200" dirty="0">
                <a:cs typeface="Calibri Light"/>
              </a:rPr>
              <a:t>You put Mentos into Coca-Cola</a:t>
            </a: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en-GB" sz="3200" dirty="0">
                <a:cs typeface="Calibri Light"/>
              </a:rPr>
              <a:t>You put a cork in water</a:t>
            </a: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en-GB" sz="3200" dirty="0">
                <a:cs typeface="Calibri Light"/>
              </a:rPr>
              <a:t>You mix milk, eggs, flour and sugar, then heat it up</a:t>
            </a: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en-GB" sz="3200" dirty="0">
                <a:cs typeface="Calibri Light"/>
              </a:rPr>
              <a:t>You mix vinegar and baking soda</a:t>
            </a: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en-GB" sz="3200" dirty="0">
                <a:cs typeface="Calibri Light"/>
              </a:rPr>
              <a:t>You put copper metal in water</a:t>
            </a: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en-GB" sz="3200" dirty="0">
                <a:cs typeface="Calibri Light"/>
              </a:rPr>
              <a:t>You mix table salt in water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en-GB" dirty="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13/07/2022</a:t>
            </a:fld>
            <a:endParaRPr lang="en-GB" sz="4267"/>
          </a:p>
        </p:txBody>
      </p:sp>
    </p:spTree>
    <p:extLst>
      <p:ext uri="{BB962C8B-B14F-4D97-AF65-F5344CB8AC3E}">
        <p14:creationId xmlns:p14="http://schemas.microsoft.com/office/powerpoint/2010/main" val="333150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5">
            <a:extLst>
              <a:ext uri="{FF2B5EF4-FFF2-40B4-BE49-F238E27FC236}">
                <a16:creationId xmlns:a16="http://schemas.microsoft.com/office/drawing/2014/main" id="{48B43BEC-7F47-47AF-8EFC-DD8919CA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245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GB" altLang="en-US" sz="3600" dirty="0"/>
              <a:t>About Oxides</a:t>
            </a:r>
          </a:p>
        </p:txBody>
      </p:sp>
      <p:sp>
        <p:nvSpPr>
          <p:cNvPr id="57346" name="Content Placeholder 6">
            <a:extLst>
              <a:ext uri="{FF2B5EF4-FFF2-40B4-BE49-F238E27FC236}">
                <a16:creationId xmlns:a16="http://schemas.microsoft.com/office/drawing/2014/main" id="{40A5F86E-3AFC-437E-A0B9-2D517631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756"/>
            <a:ext cx="8207375" cy="1366837"/>
          </a:xfrm>
        </p:spPr>
        <p:txBody>
          <a:bodyPr vert="horz" wrap="square" lIns="121920" tIns="10800" rIns="121920" bIns="108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3200" dirty="0"/>
              <a:t>An acidic solution has a pH of less than 7.</a:t>
            </a:r>
          </a:p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3200" dirty="0"/>
              <a:t>A neutral solution has a pH of 7.</a:t>
            </a:r>
          </a:p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n-US" sz="3200" dirty="0"/>
              <a:t>An alkaline solution has a pH of more than 7.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1601AC6B-C2E9-4DF7-8CCC-202C05CD0B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57353" name="Picture 9" descr="8F_p_011">
            <a:extLst>
              <a:ext uri="{FF2B5EF4-FFF2-40B4-BE49-F238E27FC236}">
                <a16:creationId xmlns:a16="http://schemas.microsoft.com/office/drawing/2014/main" id="{3F0B101C-566B-4335-902D-FE938941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71" y="2953564"/>
            <a:ext cx="4392613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8F_p_011">
            <a:extLst>
              <a:ext uri="{FF2B5EF4-FFF2-40B4-BE49-F238E27FC236}">
                <a16:creationId xmlns:a16="http://schemas.microsoft.com/office/drawing/2014/main" id="{AD911CC5-BD37-4D77-BBE1-EF1B4E4F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417093"/>
            <a:ext cx="4392613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629F-BC18-4B3A-BD9C-F3DDCF5D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82"/>
            <a:ext cx="10212659" cy="1368425"/>
          </a:xfrm>
        </p:spPr>
        <p:txBody>
          <a:bodyPr vert="horz" wrap="square" lIns="121920" tIns="10800" rIns="121920" bIns="1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ct val="10000"/>
              </a:spcBef>
              <a:buNone/>
            </a:pPr>
            <a:r>
              <a:rPr lang="en-GB" altLang="en-US" sz="3600" dirty="0"/>
              <a:t>Metal oxides such as sodium oxide react with water to form a solution.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en-GB" altLang="en-US" sz="3600" dirty="0"/>
              <a:t>The solution has a pH of 12 so it is alkaline.</a:t>
            </a:r>
          </a:p>
        </p:txBody>
      </p:sp>
      <p:sp>
        <p:nvSpPr>
          <p:cNvPr id="59402" name="Line 10">
            <a:extLst>
              <a:ext uri="{FF2B5EF4-FFF2-40B4-BE49-F238E27FC236}">
                <a16:creationId xmlns:a16="http://schemas.microsoft.com/office/drawing/2014/main" id="{2F158602-707B-4766-B830-3A291B2C6A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4425" y="3237706"/>
            <a:ext cx="431800" cy="360363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5" name="Title 5">
            <a:extLst>
              <a:ext uri="{FF2B5EF4-FFF2-40B4-BE49-F238E27FC236}">
                <a16:creationId xmlns:a16="http://schemas.microsoft.com/office/drawing/2014/main" id="{06A7FACD-3BB5-420C-8F26-D690249BE38B}"/>
              </a:ext>
            </a:extLst>
          </p:cNvPr>
          <p:cNvSpPr>
            <a:spLocks/>
          </p:cNvSpPr>
          <p:nvPr/>
        </p:nvSpPr>
        <p:spPr bwMode="auto">
          <a:xfrm>
            <a:off x="838200" y="63262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10284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8F_p_011">
            <a:extLst>
              <a:ext uri="{FF2B5EF4-FFF2-40B4-BE49-F238E27FC236}">
                <a16:creationId xmlns:a16="http://schemas.microsoft.com/office/drawing/2014/main" id="{AD911CC5-BD37-4D77-BBE1-EF1B4E4F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417093"/>
            <a:ext cx="4392613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629F-BC18-4B3A-BD9C-F3DDCF5D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82"/>
            <a:ext cx="10212659" cy="1368425"/>
          </a:xfrm>
        </p:spPr>
        <p:txBody>
          <a:bodyPr vert="horz" wrap="square" lIns="121920" tIns="10800" rIns="121920" bIns="1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ct val="10000"/>
              </a:spcBef>
              <a:buNone/>
            </a:pPr>
            <a:r>
              <a:rPr lang="en-GB" altLang="en-US" sz="4400" dirty="0"/>
              <a:t>Metal oxides form an alkaline solution when they react with water</a:t>
            </a:r>
            <a:endParaRPr lang="en-US" sz="4400">
              <a:cs typeface="Calibri Light"/>
            </a:endParaRPr>
          </a:p>
        </p:txBody>
      </p:sp>
      <p:sp>
        <p:nvSpPr>
          <p:cNvPr id="59402" name="Line 10">
            <a:extLst>
              <a:ext uri="{FF2B5EF4-FFF2-40B4-BE49-F238E27FC236}">
                <a16:creationId xmlns:a16="http://schemas.microsoft.com/office/drawing/2014/main" id="{2F158602-707B-4766-B830-3A291B2C6A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4425" y="3237706"/>
            <a:ext cx="431800" cy="360363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5" name="Title 5">
            <a:extLst>
              <a:ext uri="{FF2B5EF4-FFF2-40B4-BE49-F238E27FC236}">
                <a16:creationId xmlns:a16="http://schemas.microsoft.com/office/drawing/2014/main" id="{06A7FACD-3BB5-420C-8F26-D690249BE38B}"/>
              </a:ext>
            </a:extLst>
          </p:cNvPr>
          <p:cNvSpPr>
            <a:spLocks/>
          </p:cNvSpPr>
          <p:nvPr/>
        </p:nvSpPr>
        <p:spPr bwMode="auto">
          <a:xfrm>
            <a:off x="838200" y="63262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37123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110B-E028-4449-B5D7-65A568DD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600" dirty="0"/>
              <a:t>What do you think will happen when potassium oxide is added to water?</a:t>
            </a:r>
          </a:p>
          <a:p>
            <a:pPr marL="0" indent="0">
              <a:buNone/>
            </a:pPr>
            <a:endParaRPr lang="en-GB" altLang="en-US" sz="3600" dirty="0"/>
          </a:p>
          <a:p>
            <a:pPr marL="0" indent="0">
              <a:buNone/>
            </a:pPr>
            <a:r>
              <a:rPr lang="en-GB" altLang="en-US" sz="3600" dirty="0">
                <a:solidFill>
                  <a:srgbClr val="006786"/>
                </a:solidFill>
              </a:rPr>
              <a:t>Potassium and sodium are both Group 1 metals in the periodic table.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006786"/>
                </a:solidFill>
              </a:rPr>
              <a:t>Therefore, we would expect their oxides to react in a similar way.</a:t>
            </a:r>
          </a:p>
        </p:txBody>
      </p:sp>
      <p:sp>
        <p:nvSpPr>
          <p:cNvPr id="61443" name="Footer Placeholder 3">
            <a:extLst>
              <a:ext uri="{FF2B5EF4-FFF2-40B4-BE49-F238E27FC236}">
                <a16:creationId xmlns:a16="http://schemas.microsoft.com/office/drawing/2014/main" id="{358158DA-1F68-4DD3-8898-CE888257B6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A7FACD-3BB5-420C-8F26-D690249BE38B}"/>
              </a:ext>
            </a:extLst>
          </p:cNvPr>
          <p:cNvSpPr>
            <a:spLocks/>
          </p:cNvSpPr>
          <p:nvPr/>
        </p:nvSpPr>
        <p:spPr bwMode="auto">
          <a:xfrm>
            <a:off x="838200" y="63262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20288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1" name="Picture 7" descr="8F_p_011">
            <a:extLst>
              <a:ext uri="{FF2B5EF4-FFF2-40B4-BE49-F238E27FC236}">
                <a16:creationId xmlns:a16="http://schemas.microsoft.com/office/drawing/2014/main" id="{0E40E933-6FDF-4EFF-847C-1A7000D3D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176588"/>
            <a:ext cx="4392613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42B9-B0B0-472F-9BBF-D08B710D6C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52985"/>
            <a:ext cx="10089995" cy="1079500"/>
          </a:xfrm>
        </p:spPr>
        <p:txBody>
          <a:bodyPr vert="horz" wrap="square" lIns="121920" tIns="10800" rIns="121920" bIns="1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altLang="en-US" sz="3200" dirty="0"/>
              <a:t>Potassium oxide reacts with water to form a solution.</a:t>
            </a:r>
          </a:p>
          <a:p>
            <a:pPr marL="0" indent="0">
              <a:buNone/>
            </a:pPr>
            <a:r>
              <a:rPr lang="en-GB" altLang="en-US" sz="3200" dirty="0"/>
              <a:t>The solution has a pH of 12 so it is alkaline.</a:t>
            </a:r>
          </a:p>
        </p:txBody>
      </p:sp>
      <p:sp>
        <p:nvSpPr>
          <p:cNvPr id="108547" name="Footer Placeholder 3">
            <a:extLst>
              <a:ext uri="{FF2B5EF4-FFF2-40B4-BE49-F238E27FC236}">
                <a16:creationId xmlns:a16="http://schemas.microsoft.com/office/drawing/2014/main" id="{13DA9CC0-F4E6-494B-9569-F8836057B7A0}"/>
              </a:ext>
            </a:extLst>
          </p:cNvPr>
          <p:cNvSpPr txBox="1">
            <a:spLocks noGrp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8550" name="Line 6">
            <a:extLst>
              <a:ext uri="{FF2B5EF4-FFF2-40B4-BE49-F238E27FC236}">
                <a16:creationId xmlns:a16="http://schemas.microsoft.com/office/drawing/2014/main" id="{EDEA5944-0001-460D-A991-1D62AABDDA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4426" y="2924176"/>
            <a:ext cx="504825" cy="720725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6A7FACD-3BB5-420C-8F26-D690249BE38B}"/>
              </a:ext>
            </a:extLst>
          </p:cNvPr>
          <p:cNvSpPr>
            <a:spLocks/>
          </p:cNvSpPr>
          <p:nvPr/>
        </p:nvSpPr>
        <p:spPr bwMode="auto">
          <a:xfrm>
            <a:off x="838200" y="63262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30919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 descr="8F_p_011">
            <a:extLst>
              <a:ext uri="{FF2B5EF4-FFF2-40B4-BE49-F238E27FC236}">
                <a16:creationId xmlns:a16="http://schemas.microsoft.com/office/drawing/2014/main" id="{C33CA845-E2AD-4EBE-BA4D-37F11961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176588"/>
            <a:ext cx="4392613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531C1-96A4-49AF-86DE-1AB38E22BF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3411" y="1492249"/>
            <a:ext cx="10513741" cy="1368425"/>
          </a:xfrm>
        </p:spPr>
        <p:txBody>
          <a:bodyPr vert="horz" wrap="square" lIns="121920" tIns="10800" rIns="121920" bIns="1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3600" dirty="0"/>
              <a:t>Non-metal oxides such as nitrogen dioxide reacts with water to form a solution.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3600" dirty="0"/>
              <a:t>The solution has a pH of 2 so it is acidic.</a:t>
            </a:r>
          </a:p>
        </p:txBody>
      </p:sp>
      <p:sp>
        <p:nvSpPr>
          <p:cNvPr id="110595" name="Footer Placeholder 3">
            <a:extLst>
              <a:ext uri="{FF2B5EF4-FFF2-40B4-BE49-F238E27FC236}">
                <a16:creationId xmlns:a16="http://schemas.microsoft.com/office/drawing/2014/main" id="{3F6DBE17-4F74-4684-B8BC-9DB1AE1A6ECB}"/>
              </a:ext>
            </a:extLst>
          </p:cNvPr>
          <p:cNvSpPr txBox="1">
            <a:spLocks noGrp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0598" name="Line 6">
            <a:extLst>
              <a:ext uri="{FF2B5EF4-FFF2-40B4-BE49-F238E27FC236}">
                <a16:creationId xmlns:a16="http://schemas.microsoft.com/office/drawing/2014/main" id="{D65D110B-BA41-4D42-83FC-F5F44710E9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5522" y="2997200"/>
            <a:ext cx="2933004" cy="381620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6A7FACD-3BB5-420C-8F26-D690249BE38B}"/>
              </a:ext>
            </a:extLst>
          </p:cNvPr>
          <p:cNvSpPr>
            <a:spLocks/>
          </p:cNvSpPr>
          <p:nvPr/>
        </p:nvSpPr>
        <p:spPr bwMode="auto">
          <a:xfrm>
            <a:off x="838200" y="63262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41595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7D38-0BFF-4378-B610-81E73F66AE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910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600" dirty="0"/>
              <a:t>What do you think will happen when phosphorus oxide is added to water?</a:t>
            </a:r>
          </a:p>
          <a:p>
            <a:pPr marL="0" indent="0">
              <a:buNone/>
            </a:pPr>
            <a:endParaRPr lang="en-GB" altLang="en-US" sz="3600" dirty="0"/>
          </a:p>
          <a:p>
            <a:pPr marL="0" indent="0">
              <a:buNone/>
            </a:pPr>
            <a:r>
              <a:rPr lang="en-GB" altLang="en-US" sz="3600" dirty="0">
                <a:solidFill>
                  <a:srgbClr val="006786"/>
                </a:solidFill>
              </a:rPr>
              <a:t>Phosphorus and nitrogen are both Group 5 non-metals in the periodic table.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006786"/>
                </a:solidFill>
              </a:rPr>
              <a:t>Therefore, we would expect their oxides to react in a similar way.</a:t>
            </a:r>
          </a:p>
        </p:txBody>
      </p:sp>
      <p:sp>
        <p:nvSpPr>
          <p:cNvPr id="112643" name="Footer Placeholder 3">
            <a:extLst>
              <a:ext uri="{FF2B5EF4-FFF2-40B4-BE49-F238E27FC236}">
                <a16:creationId xmlns:a16="http://schemas.microsoft.com/office/drawing/2014/main" id="{08FA82CC-44EB-4050-B43B-4D1289DC5590}"/>
              </a:ext>
            </a:extLst>
          </p:cNvPr>
          <p:cNvSpPr txBox="1">
            <a:spLocks noGrp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6A7FACD-3BB5-420C-8F26-D690249BE38B}"/>
              </a:ext>
            </a:extLst>
          </p:cNvPr>
          <p:cNvSpPr>
            <a:spLocks/>
          </p:cNvSpPr>
          <p:nvPr/>
        </p:nvSpPr>
        <p:spPr bwMode="auto">
          <a:xfrm>
            <a:off x="838200" y="63262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5879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 descr="8F_p_011">
            <a:extLst>
              <a:ext uri="{FF2B5EF4-FFF2-40B4-BE49-F238E27FC236}">
                <a16:creationId xmlns:a16="http://schemas.microsoft.com/office/drawing/2014/main" id="{0A3AEAAA-322D-4D99-A55C-36EB1C24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068639"/>
            <a:ext cx="4392613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C5C7-783A-4FF6-B9CD-9E3125D560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56542"/>
            <a:ext cx="9434513" cy="971551"/>
          </a:xfrm>
        </p:spPr>
        <p:txBody>
          <a:bodyPr vert="horz" wrap="square" lIns="121920" tIns="10800" rIns="121920" bIns="10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altLang="en-US" sz="3200" dirty="0"/>
              <a:t>Phosphorus oxide reacts with water to form a solution.</a:t>
            </a:r>
          </a:p>
          <a:p>
            <a:pPr marL="0" indent="0">
              <a:buNone/>
            </a:pPr>
            <a:r>
              <a:rPr lang="en-GB" altLang="en-US" sz="3200" dirty="0"/>
              <a:t>The solution has a pH of 2 so it is acidic.</a:t>
            </a:r>
          </a:p>
        </p:txBody>
      </p:sp>
      <p:sp>
        <p:nvSpPr>
          <p:cNvPr id="114691" name="Footer Placeholder 3">
            <a:extLst>
              <a:ext uri="{FF2B5EF4-FFF2-40B4-BE49-F238E27FC236}">
                <a16:creationId xmlns:a16="http://schemas.microsoft.com/office/drawing/2014/main" id="{A39B32F9-B192-4B95-8996-0C8A165719CC}"/>
              </a:ext>
            </a:extLst>
          </p:cNvPr>
          <p:cNvSpPr txBox="1">
            <a:spLocks noGrp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4694" name="Line 6">
            <a:extLst>
              <a:ext uri="{FF2B5EF4-FFF2-40B4-BE49-F238E27FC236}">
                <a16:creationId xmlns:a16="http://schemas.microsoft.com/office/drawing/2014/main" id="{86E45073-1220-4DEF-8A73-A76D2E055B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9698" y="2665141"/>
            <a:ext cx="1918009" cy="691376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6A7FACD-3BB5-420C-8F26-D690249BE38B}"/>
              </a:ext>
            </a:extLst>
          </p:cNvPr>
          <p:cNvSpPr>
            <a:spLocks/>
          </p:cNvSpPr>
          <p:nvPr/>
        </p:nvSpPr>
        <p:spPr bwMode="auto">
          <a:xfrm>
            <a:off x="838200" y="63262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About Oxides</a:t>
            </a:r>
          </a:p>
        </p:txBody>
      </p:sp>
    </p:spTree>
    <p:extLst>
      <p:ext uri="{BB962C8B-B14F-4D97-AF65-F5344CB8AC3E}">
        <p14:creationId xmlns:p14="http://schemas.microsoft.com/office/powerpoint/2010/main" val="4077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54AD-F02B-49CE-B2B3-E0D1248D1E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2307" y="1505414"/>
            <a:ext cx="10943167" cy="2130361"/>
          </a:xfrm>
        </p:spPr>
        <p:txBody>
          <a:bodyPr/>
          <a:lstStyle/>
          <a:p>
            <a:r>
              <a:rPr lang="en-GB" altLang="en-US" sz="3733" dirty="0"/>
              <a:t>Soluble metal oxides form alkaline solution (pH&gt;7).</a:t>
            </a:r>
          </a:p>
          <a:p>
            <a:r>
              <a:rPr lang="en-GB" altLang="en-US" sz="3733" dirty="0"/>
              <a:t>Insoluble non metal oxides form acidic solution (pH&lt;7).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A9BEF-139D-4C75-93A6-AB169E50D5B5}"/>
              </a:ext>
            </a:extLst>
          </p:cNvPr>
          <p:cNvSpPr/>
          <p:nvPr/>
        </p:nvSpPr>
        <p:spPr>
          <a:xfrm>
            <a:off x="671058" y="3740646"/>
            <a:ext cx="1092566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3733" i="1" kern="0" dirty="0">
                <a:solidFill>
                  <a:srgbClr val="000000"/>
                </a:solidFill>
              </a:rPr>
              <a:t>What would the pH of Hydrogen oxide &amp; an insoluble oxide in water?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D7ED7-A94F-490F-9176-5B5DF2D344C9}"/>
              </a:ext>
            </a:extLst>
          </p:cNvPr>
          <p:cNvSpPr txBox="1"/>
          <p:nvPr/>
        </p:nvSpPr>
        <p:spPr>
          <a:xfrm>
            <a:off x="814039" y="405462"/>
            <a:ext cx="32643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/>
              <a:t>pH of oxides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29682-9564-469F-8274-0218A56136BD}"/>
              </a:ext>
            </a:extLst>
          </p:cNvPr>
          <p:cNvSpPr txBox="1"/>
          <p:nvPr/>
        </p:nvSpPr>
        <p:spPr>
          <a:xfrm>
            <a:off x="5125779" y="4700997"/>
            <a:ext cx="2016224" cy="7489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267" dirty="0"/>
              <a:t>pH = 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2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Write word equations for the formation of the oxides of calcium and phosphorus. </a:t>
            </a:r>
          </a:p>
          <a:p>
            <a:pPr marL="514350" indent="-514350">
              <a:buAutoNum type="arabicPeriod"/>
            </a:pPr>
            <a:r>
              <a:rPr lang="en-GB" dirty="0"/>
              <a:t>How does the indicator colour tell you if a solution is acidic, alkaline or neutral? </a:t>
            </a:r>
          </a:p>
          <a:p>
            <a:pPr marL="514350" indent="-514350">
              <a:buAutoNum type="arabicPeriod"/>
            </a:pPr>
            <a:r>
              <a:rPr lang="en-GB" dirty="0"/>
              <a:t>What are the ranges of pH values for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/>
              <a:t>acids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/>
              <a:t>alkalis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dirty="0"/>
              <a:t>neutral solutions?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Which pH values are: a most acidic b most alkaline? </a:t>
            </a:r>
          </a:p>
        </p:txBody>
      </p:sp>
    </p:spTree>
    <p:extLst>
      <p:ext uri="{BB962C8B-B14F-4D97-AF65-F5344CB8AC3E}">
        <p14:creationId xmlns:p14="http://schemas.microsoft.com/office/powerpoint/2010/main" val="369710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47624"/>
              </p:ext>
            </p:extLst>
          </p:nvPr>
        </p:nvGraphicFramePr>
        <p:xfrm>
          <a:off x="1740408" y="1696783"/>
          <a:ext cx="8711184" cy="4135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592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355592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Teacher Demo</a:t>
                      </a:r>
                    </a:p>
                    <a:p>
                      <a:r>
                        <a:rPr lang="en-GB" sz="2800" dirty="0"/>
                        <a:t> 5 O2 gas jars and spoons with water &amp; UI in bottom</a:t>
                      </a:r>
                    </a:p>
                    <a:p>
                      <a:r>
                        <a:rPr lang="en-GB" sz="2800" dirty="0"/>
                        <a:t>Mg ribbon, Fe wool, Sulphur powder &amp; Carbon powder</a:t>
                      </a:r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Class practical</a:t>
                      </a:r>
                    </a:p>
                    <a:p>
                      <a:r>
                        <a:rPr lang="en-GB" sz="2800" dirty="0"/>
                        <a:t>8Fe2 Properties of oxides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changes of state graph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lang="en-GB" sz="3600" dirty="0"/>
              <a:t>Watch and list the chemical and physical properties</a:t>
            </a:r>
          </a:p>
        </p:txBody>
      </p:sp>
      <p:pic>
        <p:nvPicPr>
          <p:cNvPr id="4" name="uixxJtJPVX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4069" y="1376479"/>
            <a:ext cx="9281531" cy="52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ED5996B-5E35-49FC-ACF2-4A5C9C20C3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6409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31910BF-5210-46E5-A26C-D4C2C072BC8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46409" y="1690688"/>
            <a:ext cx="11099181" cy="417671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 sz="2800" dirty="0"/>
              <a:t>Describe the reactions of metals with oxygen.</a:t>
            </a:r>
            <a:endParaRPr lang="en-GB" altLang="en-US" sz="2800" dirty="0">
              <a:solidFill>
                <a:srgbClr val="934C74"/>
              </a:solidFill>
            </a:endParaRPr>
          </a:p>
          <a:p>
            <a:pPr marL="538149" lvl="1" indent="-358766">
              <a:spcBef>
                <a:spcPct val="40000"/>
              </a:spcBef>
            </a:pPr>
            <a:r>
              <a:rPr lang="en-US" altLang="en-US" sz="2800" dirty="0"/>
              <a:t>Describe the reactions of non-metals with oxygen.</a:t>
            </a:r>
            <a:endParaRPr lang="en-GB" altLang="en-US" sz="2800" dirty="0"/>
          </a:p>
          <a:p>
            <a:pPr marL="538149" lvl="1" indent="-358766">
              <a:spcBef>
                <a:spcPct val="40000"/>
              </a:spcBef>
            </a:pPr>
            <a:r>
              <a:rPr lang="en-US" altLang="en-US" sz="2800" dirty="0"/>
              <a:t>Describe the reactions of metals with water.</a:t>
            </a:r>
            <a:r>
              <a:rPr lang="en-GB" altLang="en-US" sz="2800" dirty="0"/>
              <a:t> 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2800" dirty="0"/>
              <a:t>Use the reactions of some alkali metals with water to predict the reactions of other alkali metals with water (in terms of what happens, not reactivity).</a:t>
            </a:r>
            <a:endParaRPr lang="en-GB" altLang="en-US" sz="2800" dirty="0">
              <a:solidFill>
                <a:srgbClr val="934C74"/>
              </a:solidFill>
            </a:endParaRPr>
          </a:p>
        </p:txBody>
      </p:sp>
      <p:sp>
        <p:nvSpPr>
          <p:cNvPr id="113668" name="Rectangle 5">
            <a:extLst>
              <a:ext uri="{FF2B5EF4-FFF2-40B4-BE49-F238E27FC236}">
                <a16:creationId xmlns:a16="http://schemas.microsoft.com/office/drawing/2014/main" id="{9C5872CA-E368-49A1-9277-7B8B4F55547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98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1856CF1B-234C-43C7-9EC6-7B890D7BE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70934" y="424019"/>
            <a:ext cx="10972800" cy="595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C43631DE-DD28-45A9-9395-B9D8CE8410D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8285" y="1492781"/>
            <a:ext cx="11110332" cy="4970915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 sz="2600" dirty="0"/>
              <a:t>Compare the physical and chemical properties of metal and non-metal oxides.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2600" dirty="0"/>
              <a:t>Recall there is usually a regular gradation in chemical properties as you go down a group.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2600" dirty="0"/>
              <a:t>Use data to identify trends in chemical properties within a group.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2600" dirty="0"/>
              <a:t>Identify a pattern of reactivity in the reaction between some alkali metals and water and use this to predict the reactivity of other alkali metals.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State that atoms can be joined up to make molecules or giant lattice structures.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Describe the difference between molecules or giant lattice structures.</a:t>
            </a:r>
          </a:p>
          <a:p>
            <a:pPr marL="538149" lvl="1" indent="-358766">
              <a:spcBef>
                <a:spcPct val="40000"/>
              </a:spcBef>
            </a:pPr>
            <a:endParaRPr lang="en-GB" altLang="en-US" sz="2600" dirty="0"/>
          </a:p>
        </p:txBody>
      </p:sp>
      <p:sp>
        <p:nvSpPr>
          <p:cNvPr id="114692" name="Rectangle 5">
            <a:extLst>
              <a:ext uri="{FF2B5EF4-FFF2-40B4-BE49-F238E27FC236}">
                <a16:creationId xmlns:a16="http://schemas.microsoft.com/office/drawing/2014/main" id="{8212583B-C955-417C-8705-C41EF7ACD63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173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5">
            <a:extLst>
              <a:ext uri="{FF2B5EF4-FFF2-40B4-BE49-F238E27FC236}">
                <a16:creationId xmlns:a16="http://schemas.microsoft.com/office/drawing/2014/main" id="{D86D9133-1A5E-4688-B418-422B53AF8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47BACEE-F7C2-4F51-8E6B-D11B66A4DE3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27529" y="915772"/>
            <a:ext cx="10686584" cy="2376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3733" dirty="0"/>
              <a:t>All elements in a group have similar properties and reactions. </a:t>
            </a:r>
          </a:p>
          <a:p>
            <a:pPr marL="0" indent="0">
              <a:buNone/>
            </a:pPr>
            <a:r>
              <a:rPr lang="en-GB" altLang="en-US" sz="3733" dirty="0"/>
              <a:t>A trend means that the properties are similar but gradually change as you go down the group.</a:t>
            </a:r>
          </a:p>
          <a:p>
            <a:pPr marL="0" indent="0">
              <a:buNone/>
            </a:pPr>
            <a:endParaRPr lang="en-GB" altLang="en-US" sz="3733" dirty="0"/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60DC8FC4-74FC-43AB-9AD5-1FB8D00DD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51" y="5330137"/>
            <a:ext cx="5461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tabLst>
                <a:tab pos="2514537" algn="l"/>
                <a:tab pos="4571886" algn="l"/>
              </a:tabLst>
              <a:defRPr/>
            </a:pPr>
            <a:r>
              <a:rPr lang="en-GB" altLang="en-US" sz="2400" dirty="0">
                <a:solidFill>
                  <a:srgbClr val="FFFFFF"/>
                </a:solidFill>
              </a:rPr>
              <a:t>     lithium         sodium        potassium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40072" y="3510565"/>
            <a:ext cx="9088439" cy="2845785"/>
            <a:chOff x="1169194" y="1570435"/>
            <a:chExt cx="6816329" cy="2414857"/>
          </a:xfrm>
        </p:grpSpPr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CBC3D785-5EBC-41FF-9570-E02C3A528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031" y="3106342"/>
              <a:ext cx="5886450" cy="39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3224213" algn="l"/>
                  <a:tab pos="6183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fontAlgn="base" hangingPunct="1">
                <a:spcBef>
                  <a:spcPct val="50000"/>
                </a:spcBef>
                <a:spcAft>
                  <a:spcPct val="0"/>
                </a:spcAft>
                <a:tabLst>
                  <a:tab pos="447663" algn="l"/>
                  <a:tab pos="3224133" algn="l"/>
                  <a:tab pos="6183159" algn="l"/>
                </a:tabLst>
                <a:defRPr/>
              </a:pPr>
              <a:r>
                <a:rPr lang="en-GB" altLang="en-US" sz="2400">
                  <a:solidFill>
                    <a:srgbClr val="000000"/>
                  </a:solidFill>
                </a:rPr>
                <a:t>  lithium	sodium	potassium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4D6D44AF-C970-4F40-A27F-10746181F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2567" y="3671887"/>
              <a:ext cx="2536031" cy="31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GB" altLang="en-US">
                  <a:solidFill>
                    <a:srgbClr val="000000"/>
                  </a:solidFill>
                </a:rPr>
                <a:t>increasing speed of reaction</a:t>
              </a: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98C0D0AF-A1C8-4CB3-B456-955D8D6F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707" y="3476625"/>
              <a:ext cx="5350669" cy="185738"/>
            </a:xfrm>
            <a:prstGeom prst="rightArrow">
              <a:avLst>
                <a:gd name="adj1" fmla="val 51278"/>
                <a:gd name="adj2" fmla="val 150707"/>
              </a:avLst>
            </a:prstGeom>
            <a:solidFill>
              <a:srgbClr val="0067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16" name="Picture 15" descr="8F_p_008">
              <a:extLst>
                <a:ext uri="{FF2B5EF4-FFF2-40B4-BE49-F238E27FC236}">
                  <a16:creationId xmlns:a16="http://schemas.microsoft.com/office/drawing/2014/main" id="{939EA51A-83E5-4091-B600-1B5854A65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94" y="1570435"/>
              <a:ext cx="2268141" cy="151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8F_p_009">
              <a:extLst>
                <a:ext uri="{FF2B5EF4-FFF2-40B4-BE49-F238E27FC236}">
                  <a16:creationId xmlns:a16="http://schemas.microsoft.com/office/drawing/2014/main" id="{58239FDE-2620-459C-B341-C5BB21666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335" y="1570435"/>
              <a:ext cx="2269331" cy="151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8F_p_010">
              <a:extLst>
                <a:ext uri="{FF2B5EF4-FFF2-40B4-BE49-F238E27FC236}">
                  <a16:creationId xmlns:a16="http://schemas.microsoft.com/office/drawing/2014/main" id="{43BDFEAC-2997-47E1-AD39-CDC64C19E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1570435"/>
              <a:ext cx="2270522" cy="151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419324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>
            <a:extLst>
              <a:ext uri="{FF2B5EF4-FFF2-40B4-BE49-F238E27FC236}">
                <a16:creationId xmlns:a16="http://schemas.microsoft.com/office/drawing/2014/main" id="{3C290C62-CD7F-41AF-A10B-0647CFD28F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79377" y="1132535"/>
            <a:ext cx="11233248" cy="1935486"/>
          </a:xfrm>
        </p:spPr>
        <p:txBody>
          <a:bodyPr>
            <a:normAutofit/>
          </a:bodyPr>
          <a:lstStyle/>
          <a:p>
            <a:pPr marL="0" indent="0" algn="ctr" defTabSz="357179">
              <a:buNone/>
            </a:pPr>
            <a:r>
              <a:rPr lang="en-GB" altLang="en-US" sz="3200" dirty="0"/>
              <a:t>The reaction produces a </a:t>
            </a:r>
            <a:r>
              <a:rPr lang="en-GB" altLang="en-US" sz="3200" b="1" dirty="0"/>
              <a:t>metal</a:t>
            </a:r>
            <a:r>
              <a:rPr lang="en-GB" altLang="en-US" sz="3200" dirty="0"/>
              <a:t> hydroxide and hydrogen gas.</a:t>
            </a:r>
          </a:p>
          <a:p>
            <a:pPr marL="0" indent="0" defTabSz="357179">
              <a:buNone/>
            </a:pPr>
            <a:endParaRPr lang="en-GB" altLang="en-US" sz="3200" dirty="0"/>
          </a:p>
          <a:p>
            <a:pPr marL="0" indent="0" algn="ctr" defTabSz="357179">
              <a:buNone/>
            </a:pPr>
            <a:r>
              <a:rPr lang="en-GB" altLang="en-US" sz="3200" dirty="0"/>
              <a:t>	sodium + water 	</a:t>
            </a:r>
            <a:r>
              <a:rPr lang="en-GB" altLang="en-US" sz="3200" dirty="0">
                <a:sym typeface="Wingdings" panose="05000000000000000000" pitchFamily="2" charset="2"/>
              </a:rPr>
              <a:t> 	sodium hydroxide + hydrogen</a:t>
            </a:r>
            <a:endParaRPr lang="en-GB" altLang="en-US" sz="3200" dirty="0"/>
          </a:p>
        </p:txBody>
      </p:sp>
      <p:sp>
        <p:nvSpPr>
          <p:cNvPr id="45060" name="Rectangle 5">
            <a:extLst>
              <a:ext uri="{FF2B5EF4-FFF2-40B4-BE49-F238E27FC236}">
                <a16:creationId xmlns:a16="http://schemas.microsoft.com/office/drawing/2014/main" id="{850037BB-BAAD-434E-91FB-FD9046FE12A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5062" name="Text Box 9">
            <a:extLst>
              <a:ext uri="{FF2B5EF4-FFF2-40B4-BE49-F238E27FC236}">
                <a16:creationId xmlns:a16="http://schemas.microsoft.com/office/drawing/2014/main" id="{EF585952-4713-4ED6-9B41-859811FF4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907" y="3672380"/>
            <a:ext cx="4760084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Sodium reacting with water.</a:t>
            </a:r>
          </a:p>
          <a:p>
            <a:pPr defTabSz="914377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Litmus indicator in the water shows that an alkali is being produced.</a:t>
            </a: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13FDF1D7-67CF-48F0-8D21-5F18831D3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4309" y="255130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7" name="Picture 11" descr="8F_p_015">
            <a:extLst>
              <a:ext uri="{FF2B5EF4-FFF2-40B4-BE49-F238E27FC236}">
                <a16:creationId xmlns:a16="http://schemas.microsoft.com/office/drawing/2014/main" id="{A5F3BA3B-6666-435D-96DC-B50F6CADA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98" y="3117120"/>
            <a:ext cx="4424231" cy="27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4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2F2D2645-3F9E-4D13-92C3-8AD69C76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2" y="566115"/>
            <a:ext cx="10752171" cy="5790235"/>
          </a:xfrm>
        </p:spPr>
        <p:txBody>
          <a:bodyPr/>
          <a:lstStyle/>
          <a:p>
            <a:pPr marL="363530" indent="-363530">
              <a:buNone/>
            </a:pPr>
            <a:r>
              <a:rPr lang="en-GB" altLang="en-US" sz="3200" dirty="0"/>
              <a:t>Rubidium is the next alkali metal after potassium.  </a:t>
            </a:r>
          </a:p>
          <a:p>
            <a:pPr marL="363530" indent="-363530">
              <a:buNone/>
            </a:pPr>
            <a:r>
              <a:rPr lang="en-GB" altLang="en-US" sz="3200" dirty="0"/>
              <a:t>Predict: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/>
              <a:t>What rubidium will look like?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en-GB" altLang="en-US" sz="32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/>
              <a:t>How it will react with water?	</a:t>
            </a:r>
            <a:br>
              <a:rPr lang="en-GB" altLang="en-US" sz="3200" dirty="0"/>
            </a:br>
            <a:endParaRPr lang="en-GB" altLang="en-US" sz="3200" dirty="0"/>
          </a:p>
          <a:p>
            <a:pPr marL="514350" indent="-514350">
              <a:buFont typeface="+mj-lt"/>
              <a:buAutoNum type="arabicPeriod"/>
            </a:pPr>
            <a:endParaRPr lang="en-GB" alt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GB" altLang="en-US" sz="3200" dirty="0"/>
              <a:t>The word equation for its reaction with water</a:t>
            </a:r>
            <a:r>
              <a:rPr lang="en-GB" altLang="en-US" sz="2600" dirty="0"/>
              <a:t>.</a:t>
            </a:r>
          </a:p>
        </p:txBody>
      </p:sp>
      <p:sp>
        <p:nvSpPr>
          <p:cNvPr id="69635" name="Footer Placeholder 3">
            <a:extLst>
              <a:ext uri="{FF2B5EF4-FFF2-40B4-BE49-F238E27FC236}">
                <a16:creationId xmlns:a16="http://schemas.microsoft.com/office/drawing/2014/main" id="{7F877448-5BF3-4A74-BE9F-11C3D10DD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4DF7F044-4AD9-42BE-A05A-AB9FE77A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12" y="2428981"/>
            <a:ext cx="75408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Rubidium is a soft, silver coloured metal.</a:t>
            </a: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F667F456-FCDA-426D-9527-08205280D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12" y="3650087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react very violently with water to form hydrogen and rubidium hydroxide.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8B04B83F-5BAC-4F2A-8AA7-B23B8635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12" y="5363636"/>
            <a:ext cx="9499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rubidium + water → rubidium hydroxide + hydrogen</a:t>
            </a:r>
          </a:p>
        </p:txBody>
      </p:sp>
    </p:spTree>
    <p:extLst>
      <p:ext uri="{BB962C8B-B14F-4D97-AF65-F5344CB8AC3E}">
        <p14:creationId xmlns:p14="http://schemas.microsoft.com/office/powerpoint/2010/main" val="11940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utoUpdateAnimBg="0"/>
      <p:bldP spid="69638" grpId="0"/>
      <p:bldP spid="69639" grpId="0"/>
      <p:bldP spid="696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72" y="3288220"/>
            <a:ext cx="9969633" cy="2713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784" y="464362"/>
            <a:ext cx="526804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733" dirty="0">
                <a:solidFill>
                  <a:prstClr val="black"/>
                </a:solidFill>
                <a:ea typeface="+mj-ea"/>
                <a:cs typeface="+mj-cs"/>
              </a:rPr>
              <a:t>Reaction with Oxygen </a:t>
            </a:r>
            <a:r>
              <a:rPr lang="en-GB" dirty="0">
                <a:solidFill>
                  <a:prstClr val="black"/>
                </a:solidFill>
                <a:ea typeface="+mj-ea"/>
                <a:cs typeface="+mj-cs"/>
              </a:rPr>
              <a:t>(videos)</a:t>
            </a:r>
            <a:endParaRPr lang="en-GB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8927637" y="1212586"/>
            <a:ext cx="326436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https://www.youtube.com/watch?v=hxrQrOlWGH0</a:t>
            </a:r>
            <a:endParaRPr lang="en-GB" sz="1600" dirty="0"/>
          </a:p>
          <a:p>
            <a:r>
              <a:rPr lang="en-GB" sz="1600" dirty="0">
                <a:hlinkClick r:id="rId4"/>
              </a:rPr>
              <a:t>https://www.youtube.com/watch?v=_7Om-pHYaDU</a:t>
            </a:r>
            <a:endParaRPr lang="en-GB" sz="1600" dirty="0"/>
          </a:p>
          <a:p>
            <a:r>
              <a:rPr lang="en-GB" sz="1600" dirty="0">
                <a:hlinkClick r:id="rId5"/>
              </a:rPr>
              <a:t>https://www.youtube.com/watch?v=V1sQO91UvFI</a:t>
            </a:r>
            <a:endParaRPr lang="en-GB" sz="2667" dirty="0"/>
          </a:p>
        </p:txBody>
      </p:sp>
      <p:sp>
        <p:nvSpPr>
          <p:cNvPr id="5" name="TextBox 4"/>
          <p:cNvSpPr txBox="1"/>
          <p:nvPr/>
        </p:nvSpPr>
        <p:spPr>
          <a:xfrm>
            <a:off x="544784" y="1393789"/>
            <a:ext cx="8160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Elements react with oxygen to produce </a:t>
            </a:r>
            <a:r>
              <a:rPr lang="en-GB" sz="3200" u="sng" dirty="0"/>
              <a:t>oxides</a:t>
            </a:r>
          </a:p>
          <a:p>
            <a:endParaRPr lang="en-GB" sz="3200" dirty="0"/>
          </a:p>
          <a:p>
            <a:r>
              <a:rPr lang="en-GB" sz="3200" dirty="0"/>
              <a:t>Write equations for the below pictures:</a:t>
            </a:r>
            <a:endParaRPr lang="en-GB" sz="3200" b="1" dirty="0"/>
          </a:p>
          <a:p>
            <a:endParaRPr lang="en-GB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4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75E594-7AD0-4AB4-9B1F-E8532F2A5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5B5580-06DC-4537-83C7-07509B121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1CCC7-D381-4A77-A298-BB798CC81730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496163d-89a1-4d48-9d31-68cb6b4034b6"/>
    <ds:schemaRef ds:uri="http://purl.org/dc/dcmitype/"/>
    <ds:schemaRef ds:uri="caa02d93-d17b-4249-a0c5-afeca33be5b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1034</Words>
  <Application>Microsoft Office PowerPoint</Application>
  <PresentationFormat>Widescreen</PresentationFormat>
  <Paragraphs>126</Paragraphs>
  <Slides>19</Slides>
  <Notes>11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Wingdings</vt:lpstr>
      <vt:lpstr>office theme</vt:lpstr>
      <vt:lpstr>8Fe: Chemical Trends</vt:lpstr>
      <vt:lpstr>PowerPoint Presentation</vt:lpstr>
      <vt:lpstr>Watch and list the chemical and physical properties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About Oxides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234</cp:revision>
  <dcterms:created xsi:type="dcterms:W3CDTF">2019-11-12T11:25:13Z</dcterms:created>
  <dcterms:modified xsi:type="dcterms:W3CDTF">2022-07-13T10:57:58Z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