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399" r:id="rId5"/>
    <p:sldId id="472" r:id="rId6"/>
    <p:sldId id="426" r:id="rId7"/>
    <p:sldId id="425" r:id="rId8"/>
    <p:sldId id="401" r:id="rId9"/>
    <p:sldId id="403" r:id="rId10"/>
    <p:sldId id="404" r:id="rId11"/>
    <p:sldId id="405" r:id="rId12"/>
    <p:sldId id="406" r:id="rId13"/>
    <p:sldId id="412" r:id="rId14"/>
    <p:sldId id="407" r:id="rId15"/>
    <p:sldId id="408" r:id="rId16"/>
    <p:sldId id="395" r:id="rId17"/>
    <p:sldId id="410" r:id="rId18"/>
    <p:sldId id="39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9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Callanan" userId="951668ec-da26-491a-9b8a-af24bfeff26b" providerId="ADAL" clId="{D7630506-D87D-4EF8-8405-0F7F0A676385}"/>
    <pc:docChg chg="undo custSel delSld modSld">
      <pc:chgData name="D Callanan" userId="951668ec-da26-491a-9b8a-af24bfeff26b" providerId="ADAL" clId="{D7630506-D87D-4EF8-8405-0F7F0A676385}" dt="2022-07-11T09:28:22.652" v="112" actId="2696"/>
      <pc:docMkLst>
        <pc:docMk/>
      </pc:docMkLst>
      <pc:sldChg chg="del">
        <pc:chgData name="D Callanan" userId="951668ec-da26-491a-9b8a-af24bfeff26b" providerId="ADAL" clId="{D7630506-D87D-4EF8-8405-0F7F0A676385}" dt="2022-07-11T09:28:15.886" v="46" actId="2696"/>
        <pc:sldMkLst>
          <pc:docMk/>
          <pc:sldMk cId="109857222" sldId="256"/>
        </pc:sldMkLst>
      </pc:sldChg>
      <pc:sldChg chg="del">
        <pc:chgData name="D Callanan" userId="951668ec-da26-491a-9b8a-af24bfeff26b" providerId="ADAL" clId="{D7630506-D87D-4EF8-8405-0F7F0A676385}" dt="2022-07-11T09:24:37.138" v="0" actId="2696"/>
        <pc:sldMkLst>
          <pc:docMk/>
          <pc:sldMk cId="1348374017" sldId="257"/>
        </pc:sldMkLst>
      </pc:sldChg>
      <pc:sldChg chg="del">
        <pc:chgData name="D Callanan" userId="951668ec-da26-491a-9b8a-af24bfeff26b" providerId="ADAL" clId="{D7630506-D87D-4EF8-8405-0F7F0A676385}" dt="2022-07-11T09:28:15.918" v="49" actId="2696"/>
        <pc:sldMkLst>
          <pc:docMk/>
          <pc:sldMk cId="1969752790" sldId="258"/>
        </pc:sldMkLst>
      </pc:sldChg>
      <pc:sldChg chg="del">
        <pc:chgData name="D Callanan" userId="951668ec-da26-491a-9b8a-af24bfeff26b" providerId="ADAL" clId="{D7630506-D87D-4EF8-8405-0F7F0A676385}" dt="2022-07-11T09:28:15.949" v="53" actId="2696"/>
        <pc:sldMkLst>
          <pc:docMk/>
          <pc:sldMk cId="826538128" sldId="259"/>
        </pc:sldMkLst>
      </pc:sldChg>
      <pc:sldChg chg="del">
        <pc:chgData name="D Callanan" userId="951668ec-da26-491a-9b8a-af24bfeff26b" providerId="ADAL" clId="{D7630506-D87D-4EF8-8405-0F7F0A676385}" dt="2022-07-11T09:28:15.933" v="52" actId="2696"/>
        <pc:sldMkLst>
          <pc:docMk/>
          <pc:sldMk cId="3209136686" sldId="260"/>
        </pc:sldMkLst>
      </pc:sldChg>
      <pc:sldChg chg="del">
        <pc:chgData name="D Callanan" userId="951668ec-da26-491a-9b8a-af24bfeff26b" providerId="ADAL" clId="{D7630506-D87D-4EF8-8405-0F7F0A676385}" dt="2022-07-11T09:28:15.964" v="54" actId="2696"/>
        <pc:sldMkLst>
          <pc:docMk/>
          <pc:sldMk cId="1478910795" sldId="261"/>
        </pc:sldMkLst>
      </pc:sldChg>
      <pc:sldChg chg="del">
        <pc:chgData name="D Callanan" userId="951668ec-da26-491a-9b8a-af24bfeff26b" providerId="ADAL" clId="{D7630506-D87D-4EF8-8405-0F7F0A676385}" dt="2022-07-11T09:28:15.964" v="55" actId="2696"/>
        <pc:sldMkLst>
          <pc:docMk/>
          <pc:sldMk cId="3897712890" sldId="262"/>
        </pc:sldMkLst>
      </pc:sldChg>
      <pc:sldChg chg="del">
        <pc:chgData name="D Callanan" userId="951668ec-da26-491a-9b8a-af24bfeff26b" providerId="ADAL" clId="{D7630506-D87D-4EF8-8405-0F7F0A676385}" dt="2022-07-11T09:28:15.980" v="56" actId="2696"/>
        <pc:sldMkLst>
          <pc:docMk/>
          <pc:sldMk cId="417792165" sldId="263"/>
        </pc:sldMkLst>
      </pc:sldChg>
      <pc:sldChg chg="del">
        <pc:chgData name="D Callanan" userId="951668ec-da26-491a-9b8a-af24bfeff26b" providerId="ADAL" clId="{D7630506-D87D-4EF8-8405-0F7F0A676385}" dt="2022-07-11T09:28:16.308" v="82" actId="2696"/>
        <pc:sldMkLst>
          <pc:docMk/>
          <pc:sldMk cId="1975713767" sldId="265"/>
        </pc:sldMkLst>
      </pc:sldChg>
      <pc:sldChg chg="del">
        <pc:chgData name="D Callanan" userId="951668ec-da26-491a-9b8a-af24bfeff26b" providerId="ADAL" clId="{D7630506-D87D-4EF8-8405-0F7F0A676385}" dt="2022-07-11T09:28:15.996" v="59" actId="2696"/>
        <pc:sldMkLst>
          <pc:docMk/>
          <pc:sldMk cId="2750748856" sldId="268"/>
        </pc:sldMkLst>
      </pc:sldChg>
      <pc:sldChg chg="del">
        <pc:chgData name="D Callanan" userId="951668ec-da26-491a-9b8a-af24bfeff26b" providerId="ADAL" clId="{D7630506-D87D-4EF8-8405-0F7F0A676385}" dt="2022-07-11T09:28:16.011" v="60" actId="2696"/>
        <pc:sldMkLst>
          <pc:docMk/>
          <pc:sldMk cId="2947936657" sldId="269"/>
        </pc:sldMkLst>
      </pc:sldChg>
      <pc:sldChg chg="del">
        <pc:chgData name="D Callanan" userId="951668ec-da26-491a-9b8a-af24bfeff26b" providerId="ADAL" clId="{D7630506-D87D-4EF8-8405-0F7F0A676385}" dt="2022-07-11T09:28:16.011" v="61" actId="2696"/>
        <pc:sldMkLst>
          <pc:docMk/>
          <pc:sldMk cId="1809863974" sldId="270"/>
        </pc:sldMkLst>
      </pc:sldChg>
      <pc:sldChg chg="del">
        <pc:chgData name="D Callanan" userId="951668ec-da26-491a-9b8a-af24bfeff26b" providerId="ADAL" clId="{D7630506-D87D-4EF8-8405-0F7F0A676385}" dt="2022-07-11T09:28:16.027" v="62" actId="2696"/>
        <pc:sldMkLst>
          <pc:docMk/>
          <pc:sldMk cId="3544092294" sldId="271"/>
        </pc:sldMkLst>
      </pc:sldChg>
      <pc:sldChg chg="del">
        <pc:chgData name="D Callanan" userId="951668ec-da26-491a-9b8a-af24bfeff26b" providerId="ADAL" clId="{D7630506-D87D-4EF8-8405-0F7F0A676385}" dt="2022-07-11T09:28:16.043" v="63" actId="2696"/>
        <pc:sldMkLst>
          <pc:docMk/>
          <pc:sldMk cId="3868257284" sldId="272"/>
        </pc:sldMkLst>
      </pc:sldChg>
      <pc:sldChg chg="del">
        <pc:chgData name="D Callanan" userId="951668ec-da26-491a-9b8a-af24bfeff26b" providerId="ADAL" clId="{D7630506-D87D-4EF8-8405-0F7F0A676385}" dt="2022-07-11T09:28:16.058" v="65" actId="2696"/>
        <pc:sldMkLst>
          <pc:docMk/>
          <pc:sldMk cId="3108557750" sldId="273"/>
        </pc:sldMkLst>
      </pc:sldChg>
      <pc:sldChg chg="del">
        <pc:chgData name="D Callanan" userId="951668ec-da26-491a-9b8a-af24bfeff26b" providerId="ADAL" clId="{D7630506-D87D-4EF8-8405-0F7F0A676385}" dt="2022-07-11T09:28:16.058" v="66" actId="2696"/>
        <pc:sldMkLst>
          <pc:docMk/>
          <pc:sldMk cId="2407978519" sldId="274"/>
        </pc:sldMkLst>
      </pc:sldChg>
      <pc:sldChg chg="del">
        <pc:chgData name="D Callanan" userId="951668ec-da26-491a-9b8a-af24bfeff26b" providerId="ADAL" clId="{D7630506-D87D-4EF8-8405-0F7F0A676385}" dt="2022-07-11T09:28:16.043" v="64" actId="2696"/>
        <pc:sldMkLst>
          <pc:docMk/>
          <pc:sldMk cId="1515609332" sldId="275"/>
        </pc:sldMkLst>
      </pc:sldChg>
      <pc:sldChg chg="del">
        <pc:chgData name="D Callanan" userId="951668ec-da26-491a-9b8a-af24bfeff26b" providerId="ADAL" clId="{D7630506-D87D-4EF8-8405-0F7F0A676385}" dt="2022-07-11T09:28:16.074" v="67" actId="2696"/>
        <pc:sldMkLst>
          <pc:docMk/>
          <pc:sldMk cId="2724325768" sldId="276"/>
        </pc:sldMkLst>
      </pc:sldChg>
      <pc:sldChg chg="del">
        <pc:chgData name="D Callanan" userId="951668ec-da26-491a-9b8a-af24bfeff26b" providerId="ADAL" clId="{D7630506-D87D-4EF8-8405-0F7F0A676385}" dt="2022-07-11T09:28:16.089" v="68" actId="2696"/>
        <pc:sldMkLst>
          <pc:docMk/>
          <pc:sldMk cId="1345275081" sldId="277"/>
        </pc:sldMkLst>
      </pc:sldChg>
      <pc:sldChg chg="del">
        <pc:chgData name="D Callanan" userId="951668ec-da26-491a-9b8a-af24bfeff26b" providerId="ADAL" clId="{D7630506-D87D-4EF8-8405-0F7F0A676385}" dt="2022-07-11T09:28:15.980" v="57" actId="2696"/>
        <pc:sldMkLst>
          <pc:docMk/>
          <pc:sldMk cId="2982088678" sldId="278"/>
        </pc:sldMkLst>
      </pc:sldChg>
      <pc:sldChg chg="del">
        <pc:chgData name="D Callanan" userId="951668ec-da26-491a-9b8a-af24bfeff26b" providerId="ADAL" clId="{D7630506-D87D-4EF8-8405-0F7F0A676385}" dt="2022-07-11T09:28:16.136" v="71" actId="2696"/>
        <pc:sldMkLst>
          <pc:docMk/>
          <pc:sldMk cId="557180838" sldId="279"/>
        </pc:sldMkLst>
      </pc:sldChg>
      <pc:sldChg chg="del">
        <pc:chgData name="D Callanan" userId="951668ec-da26-491a-9b8a-af24bfeff26b" providerId="ADAL" clId="{D7630506-D87D-4EF8-8405-0F7F0A676385}" dt="2022-07-11T09:28:16.105" v="69" actId="2696"/>
        <pc:sldMkLst>
          <pc:docMk/>
          <pc:sldMk cId="771148293" sldId="280"/>
        </pc:sldMkLst>
      </pc:sldChg>
      <pc:sldChg chg="del">
        <pc:chgData name="D Callanan" userId="951668ec-da26-491a-9b8a-af24bfeff26b" providerId="ADAL" clId="{D7630506-D87D-4EF8-8405-0F7F0A676385}" dt="2022-07-11T09:28:16.121" v="70" actId="2696"/>
        <pc:sldMkLst>
          <pc:docMk/>
          <pc:sldMk cId="892009095" sldId="281"/>
        </pc:sldMkLst>
      </pc:sldChg>
      <pc:sldChg chg="del">
        <pc:chgData name="D Callanan" userId="951668ec-da26-491a-9b8a-af24bfeff26b" providerId="ADAL" clId="{D7630506-D87D-4EF8-8405-0F7F0A676385}" dt="2022-07-11T09:28:16.558" v="102" actId="2696"/>
        <pc:sldMkLst>
          <pc:docMk/>
          <pc:sldMk cId="1978428984" sldId="282"/>
        </pc:sldMkLst>
      </pc:sldChg>
      <pc:sldChg chg="del">
        <pc:chgData name="D Callanan" userId="951668ec-da26-491a-9b8a-af24bfeff26b" providerId="ADAL" clId="{D7630506-D87D-4EF8-8405-0F7F0A676385}" dt="2022-07-11T09:28:16.543" v="100" actId="2696"/>
        <pc:sldMkLst>
          <pc:docMk/>
          <pc:sldMk cId="3521403913" sldId="283"/>
        </pc:sldMkLst>
      </pc:sldChg>
      <pc:sldChg chg="del">
        <pc:chgData name="D Callanan" userId="951668ec-da26-491a-9b8a-af24bfeff26b" providerId="ADAL" clId="{D7630506-D87D-4EF8-8405-0F7F0A676385}" dt="2022-07-11T09:28:16.543" v="101" actId="2696"/>
        <pc:sldMkLst>
          <pc:docMk/>
          <pc:sldMk cId="1859508608" sldId="284"/>
        </pc:sldMkLst>
      </pc:sldChg>
      <pc:sldChg chg="del">
        <pc:chgData name="D Callanan" userId="951668ec-da26-491a-9b8a-af24bfeff26b" providerId="ADAL" clId="{D7630506-D87D-4EF8-8405-0F7F0A676385}" dt="2022-07-11T09:28:16.605" v="108" actId="2696"/>
        <pc:sldMkLst>
          <pc:docMk/>
          <pc:sldMk cId="1973153799" sldId="285"/>
        </pc:sldMkLst>
      </pc:sldChg>
      <pc:sldChg chg="del">
        <pc:chgData name="D Callanan" userId="951668ec-da26-491a-9b8a-af24bfeff26b" providerId="ADAL" clId="{D7630506-D87D-4EF8-8405-0F7F0A676385}" dt="2022-07-11T09:28:16.574" v="104" actId="2696"/>
        <pc:sldMkLst>
          <pc:docMk/>
          <pc:sldMk cId="454989128" sldId="286"/>
        </pc:sldMkLst>
      </pc:sldChg>
      <pc:sldChg chg="del">
        <pc:chgData name="D Callanan" userId="951668ec-da26-491a-9b8a-af24bfeff26b" providerId="ADAL" clId="{D7630506-D87D-4EF8-8405-0F7F0A676385}" dt="2022-07-11T09:28:16.574" v="106" actId="2696"/>
        <pc:sldMkLst>
          <pc:docMk/>
          <pc:sldMk cId="2518321055" sldId="287"/>
        </pc:sldMkLst>
      </pc:sldChg>
      <pc:sldChg chg="del">
        <pc:chgData name="D Callanan" userId="951668ec-da26-491a-9b8a-af24bfeff26b" providerId="ADAL" clId="{D7630506-D87D-4EF8-8405-0F7F0A676385}" dt="2022-07-11T09:28:16.589" v="107" actId="2696"/>
        <pc:sldMkLst>
          <pc:docMk/>
          <pc:sldMk cId="710108575" sldId="288"/>
        </pc:sldMkLst>
      </pc:sldChg>
      <pc:sldChg chg="del">
        <pc:chgData name="D Callanan" userId="951668ec-da26-491a-9b8a-af24bfeff26b" providerId="ADAL" clId="{D7630506-D87D-4EF8-8405-0F7F0A676385}" dt="2022-07-11T09:28:16.621" v="109" actId="2696"/>
        <pc:sldMkLst>
          <pc:docMk/>
          <pc:sldMk cId="2121532668" sldId="290"/>
        </pc:sldMkLst>
      </pc:sldChg>
      <pc:sldChg chg="del">
        <pc:chgData name="D Callanan" userId="951668ec-da26-491a-9b8a-af24bfeff26b" providerId="ADAL" clId="{D7630506-D87D-4EF8-8405-0F7F0A676385}" dt="2022-07-11T09:28:16.621" v="110" actId="2696"/>
        <pc:sldMkLst>
          <pc:docMk/>
          <pc:sldMk cId="449599084" sldId="291"/>
        </pc:sldMkLst>
      </pc:sldChg>
      <pc:sldChg chg="del">
        <pc:chgData name="D Callanan" userId="951668ec-da26-491a-9b8a-af24bfeff26b" providerId="ADAL" clId="{D7630506-D87D-4EF8-8405-0F7F0A676385}" dt="2022-07-11T09:28:16.636" v="111" actId="2696"/>
        <pc:sldMkLst>
          <pc:docMk/>
          <pc:sldMk cId="1680935441" sldId="292"/>
        </pc:sldMkLst>
      </pc:sldChg>
      <pc:sldChg chg="del">
        <pc:chgData name="D Callanan" userId="951668ec-da26-491a-9b8a-af24bfeff26b" providerId="ADAL" clId="{D7630506-D87D-4EF8-8405-0F7F0A676385}" dt="2022-07-11T09:28:16.183" v="74" actId="2696"/>
        <pc:sldMkLst>
          <pc:docMk/>
          <pc:sldMk cId="3595356240" sldId="293"/>
        </pc:sldMkLst>
      </pc:sldChg>
      <pc:sldChg chg="del">
        <pc:chgData name="D Callanan" userId="951668ec-da26-491a-9b8a-af24bfeff26b" providerId="ADAL" clId="{D7630506-D87D-4EF8-8405-0F7F0A676385}" dt="2022-07-11T09:28:16.574" v="105" actId="2696"/>
        <pc:sldMkLst>
          <pc:docMk/>
          <pc:sldMk cId="1166984301" sldId="295"/>
        </pc:sldMkLst>
      </pc:sldChg>
      <pc:sldChg chg="del">
        <pc:chgData name="D Callanan" userId="951668ec-da26-491a-9b8a-af24bfeff26b" providerId="ADAL" clId="{D7630506-D87D-4EF8-8405-0F7F0A676385}" dt="2022-07-11T09:24:45.786" v="8" actId="2696"/>
        <pc:sldMkLst>
          <pc:docMk/>
          <pc:sldMk cId="75638730" sldId="340"/>
        </pc:sldMkLst>
      </pc:sldChg>
      <pc:sldChg chg="del">
        <pc:chgData name="D Callanan" userId="951668ec-da26-491a-9b8a-af24bfeff26b" providerId="ADAL" clId="{D7630506-D87D-4EF8-8405-0F7F0A676385}" dt="2022-07-11T09:24:45.926" v="20" actId="2696"/>
        <pc:sldMkLst>
          <pc:docMk/>
          <pc:sldMk cId="1248930746" sldId="344"/>
        </pc:sldMkLst>
      </pc:sldChg>
      <pc:sldChg chg="del">
        <pc:chgData name="D Callanan" userId="951668ec-da26-491a-9b8a-af24bfeff26b" providerId="ADAL" clId="{D7630506-D87D-4EF8-8405-0F7F0A676385}" dt="2022-07-11T09:24:45.926" v="21" actId="2696"/>
        <pc:sldMkLst>
          <pc:docMk/>
          <pc:sldMk cId="574783838" sldId="345"/>
        </pc:sldMkLst>
      </pc:sldChg>
      <pc:sldChg chg="del">
        <pc:chgData name="D Callanan" userId="951668ec-da26-491a-9b8a-af24bfeff26b" providerId="ADAL" clId="{D7630506-D87D-4EF8-8405-0F7F0A676385}" dt="2022-07-11T09:24:45.942" v="22" actId="2696"/>
        <pc:sldMkLst>
          <pc:docMk/>
          <pc:sldMk cId="326645495" sldId="346"/>
        </pc:sldMkLst>
      </pc:sldChg>
      <pc:sldChg chg="del">
        <pc:chgData name="D Callanan" userId="951668ec-da26-491a-9b8a-af24bfeff26b" providerId="ADAL" clId="{D7630506-D87D-4EF8-8405-0F7F0A676385}" dt="2022-07-11T09:24:45.958" v="23" actId="2696"/>
        <pc:sldMkLst>
          <pc:docMk/>
          <pc:sldMk cId="725909829" sldId="347"/>
        </pc:sldMkLst>
      </pc:sldChg>
      <pc:sldChg chg="del">
        <pc:chgData name="D Callanan" userId="951668ec-da26-491a-9b8a-af24bfeff26b" providerId="ADAL" clId="{D7630506-D87D-4EF8-8405-0F7F0A676385}" dt="2022-07-11T09:24:45.973" v="24" actId="2696"/>
        <pc:sldMkLst>
          <pc:docMk/>
          <pc:sldMk cId="3867407439" sldId="348"/>
        </pc:sldMkLst>
      </pc:sldChg>
      <pc:sldChg chg="del">
        <pc:chgData name="D Callanan" userId="951668ec-da26-491a-9b8a-af24bfeff26b" providerId="ADAL" clId="{D7630506-D87D-4EF8-8405-0F7F0A676385}" dt="2022-07-11T09:24:45.989" v="25" actId="2696"/>
        <pc:sldMkLst>
          <pc:docMk/>
          <pc:sldMk cId="4280972130" sldId="349"/>
        </pc:sldMkLst>
      </pc:sldChg>
      <pc:sldChg chg="del">
        <pc:chgData name="D Callanan" userId="951668ec-da26-491a-9b8a-af24bfeff26b" providerId="ADAL" clId="{D7630506-D87D-4EF8-8405-0F7F0A676385}" dt="2022-07-11T09:24:45.801" v="10" actId="2696"/>
        <pc:sldMkLst>
          <pc:docMk/>
          <pc:sldMk cId="945278235" sldId="350"/>
        </pc:sldMkLst>
      </pc:sldChg>
      <pc:sldChg chg="del">
        <pc:chgData name="D Callanan" userId="951668ec-da26-491a-9b8a-af24bfeff26b" providerId="ADAL" clId="{D7630506-D87D-4EF8-8405-0F7F0A676385}" dt="2022-07-11T09:24:45.786" v="9" actId="2696"/>
        <pc:sldMkLst>
          <pc:docMk/>
          <pc:sldMk cId="1627980527" sldId="351"/>
        </pc:sldMkLst>
      </pc:sldChg>
      <pc:sldChg chg="del">
        <pc:chgData name="D Callanan" userId="951668ec-da26-491a-9b8a-af24bfeff26b" providerId="ADAL" clId="{D7630506-D87D-4EF8-8405-0F7F0A676385}" dt="2022-07-11T09:24:45.817" v="11" actId="2696"/>
        <pc:sldMkLst>
          <pc:docMk/>
          <pc:sldMk cId="981631930" sldId="353"/>
        </pc:sldMkLst>
      </pc:sldChg>
      <pc:sldChg chg="del">
        <pc:chgData name="D Callanan" userId="951668ec-da26-491a-9b8a-af24bfeff26b" providerId="ADAL" clId="{D7630506-D87D-4EF8-8405-0F7F0A676385}" dt="2022-07-11T09:24:45.833" v="13" actId="2696"/>
        <pc:sldMkLst>
          <pc:docMk/>
          <pc:sldMk cId="929436138" sldId="355"/>
        </pc:sldMkLst>
      </pc:sldChg>
      <pc:sldChg chg="del">
        <pc:chgData name="D Callanan" userId="951668ec-da26-491a-9b8a-af24bfeff26b" providerId="ADAL" clId="{D7630506-D87D-4EF8-8405-0F7F0A676385}" dt="2022-07-11T09:24:45.848" v="14" actId="2696"/>
        <pc:sldMkLst>
          <pc:docMk/>
          <pc:sldMk cId="3412755876" sldId="356"/>
        </pc:sldMkLst>
      </pc:sldChg>
      <pc:sldChg chg="del">
        <pc:chgData name="D Callanan" userId="951668ec-da26-491a-9b8a-af24bfeff26b" providerId="ADAL" clId="{D7630506-D87D-4EF8-8405-0F7F0A676385}" dt="2022-07-11T09:24:45.848" v="15" actId="2696"/>
        <pc:sldMkLst>
          <pc:docMk/>
          <pc:sldMk cId="1644962485" sldId="357"/>
        </pc:sldMkLst>
      </pc:sldChg>
      <pc:sldChg chg="del">
        <pc:chgData name="D Callanan" userId="951668ec-da26-491a-9b8a-af24bfeff26b" providerId="ADAL" clId="{D7630506-D87D-4EF8-8405-0F7F0A676385}" dt="2022-07-11T09:24:45.864" v="16" actId="2696"/>
        <pc:sldMkLst>
          <pc:docMk/>
          <pc:sldMk cId="3995413274" sldId="358"/>
        </pc:sldMkLst>
      </pc:sldChg>
      <pc:sldChg chg="del">
        <pc:chgData name="D Callanan" userId="951668ec-da26-491a-9b8a-af24bfeff26b" providerId="ADAL" clId="{D7630506-D87D-4EF8-8405-0F7F0A676385}" dt="2022-07-11T09:24:45.880" v="17" actId="2696"/>
        <pc:sldMkLst>
          <pc:docMk/>
          <pc:sldMk cId="2460135170" sldId="359"/>
        </pc:sldMkLst>
      </pc:sldChg>
      <pc:sldChg chg="del">
        <pc:chgData name="D Callanan" userId="951668ec-da26-491a-9b8a-af24bfeff26b" providerId="ADAL" clId="{D7630506-D87D-4EF8-8405-0F7F0A676385}" dt="2022-07-11T09:24:45.895" v="18" actId="2696"/>
        <pc:sldMkLst>
          <pc:docMk/>
          <pc:sldMk cId="1043926711" sldId="361"/>
        </pc:sldMkLst>
      </pc:sldChg>
      <pc:sldChg chg="del">
        <pc:chgData name="D Callanan" userId="951668ec-da26-491a-9b8a-af24bfeff26b" providerId="ADAL" clId="{D7630506-D87D-4EF8-8405-0F7F0A676385}" dt="2022-07-11T09:24:45.911" v="19" actId="2696"/>
        <pc:sldMkLst>
          <pc:docMk/>
          <pc:sldMk cId="211120891" sldId="363"/>
        </pc:sldMkLst>
      </pc:sldChg>
      <pc:sldChg chg="del">
        <pc:chgData name="D Callanan" userId="951668ec-da26-491a-9b8a-af24bfeff26b" providerId="ADAL" clId="{D7630506-D87D-4EF8-8405-0F7F0A676385}" dt="2022-07-11T09:24:45.770" v="6" actId="2696"/>
        <pc:sldMkLst>
          <pc:docMk/>
          <pc:sldMk cId="4163423626" sldId="366"/>
        </pc:sldMkLst>
      </pc:sldChg>
      <pc:sldChg chg="del">
        <pc:chgData name="D Callanan" userId="951668ec-da26-491a-9b8a-af24bfeff26b" providerId="ADAL" clId="{D7630506-D87D-4EF8-8405-0F7F0A676385}" dt="2022-07-11T09:24:45.755" v="5" actId="2696"/>
        <pc:sldMkLst>
          <pc:docMk/>
          <pc:sldMk cId="4276606406" sldId="367"/>
        </pc:sldMkLst>
      </pc:sldChg>
      <pc:sldChg chg="del">
        <pc:chgData name="D Callanan" userId="951668ec-da26-491a-9b8a-af24bfeff26b" providerId="ADAL" clId="{D7630506-D87D-4EF8-8405-0F7F0A676385}" dt="2022-07-11T09:24:45.723" v="3" actId="2696"/>
        <pc:sldMkLst>
          <pc:docMk/>
          <pc:sldMk cId="3658389232" sldId="368"/>
        </pc:sldMkLst>
      </pc:sldChg>
      <pc:sldChg chg="del">
        <pc:chgData name="D Callanan" userId="951668ec-da26-491a-9b8a-af24bfeff26b" providerId="ADAL" clId="{D7630506-D87D-4EF8-8405-0F7F0A676385}" dt="2022-07-11T09:24:45.739" v="4" actId="2696"/>
        <pc:sldMkLst>
          <pc:docMk/>
          <pc:sldMk cId="2287652927" sldId="372"/>
        </pc:sldMkLst>
      </pc:sldChg>
      <pc:sldChg chg="modSp">
        <pc:chgData name="D Callanan" userId="951668ec-da26-491a-9b8a-af24bfeff26b" providerId="ADAL" clId="{D7630506-D87D-4EF8-8405-0F7F0A676385}" dt="2022-07-11T09:26:25.423" v="32" actId="1076"/>
        <pc:sldMkLst>
          <pc:docMk/>
          <pc:sldMk cId="3750884696" sldId="399"/>
        </pc:sldMkLst>
        <pc:spChg chg="mod">
          <ac:chgData name="D Callanan" userId="951668ec-da26-491a-9b8a-af24bfeff26b" providerId="ADAL" clId="{D7630506-D87D-4EF8-8405-0F7F0A676385}" dt="2022-07-11T09:26:20.220" v="30" actId="1076"/>
          <ac:spMkLst>
            <pc:docMk/>
            <pc:sldMk cId="3750884696" sldId="399"/>
            <ac:spMk id="2" creationId="{00AE960A-18C6-40BF-8FC4-8D5570E092F0}"/>
          </ac:spMkLst>
        </pc:spChg>
        <pc:spChg chg="mod">
          <ac:chgData name="D Callanan" userId="951668ec-da26-491a-9b8a-af24bfeff26b" providerId="ADAL" clId="{D7630506-D87D-4EF8-8405-0F7F0A676385}" dt="2022-07-11T09:24:51.717" v="28" actId="1076"/>
          <ac:spMkLst>
            <pc:docMk/>
            <pc:sldMk cId="3750884696" sldId="399"/>
            <ac:spMk id="3" creationId="{C0D19233-9FC7-48BE-9B8E-9AB2B705ACCA}"/>
          </ac:spMkLst>
        </pc:spChg>
        <pc:spChg chg="mod">
          <ac:chgData name="D Callanan" userId="951668ec-da26-491a-9b8a-af24bfeff26b" providerId="ADAL" clId="{D7630506-D87D-4EF8-8405-0F7F0A676385}" dt="2022-07-11T09:26:25.423" v="32" actId="1076"/>
          <ac:spMkLst>
            <pc:docMk/>
            <pc:sldMk cId="3750884696" sldId="399"/>
            <ac:spMk id="4" creationId="{00000000-0000-0000-0000-000000000000}"/>
          </ac:spMkLst>
        </pc:spChg>
        <pc:spChg chg="mod">
          <ac:chgData name="D Callanan" userId="951668ec-da26-491a-9b8a-af24bfeff26b" providerId="ADAL" clId="{D7630506-D87D-4EF8-8405-0F7F0A676385}" dt="2022-07-11T09:26:23.438" v="31" actId="1076"/>
          <ac:spMkLst>
            <pc:docMk/>
            <pc:sldMk cId="3750884696" sldId="399"/>
            <ac:spMk id="5" creationId="{00000000-0000-0000-0000-000000000000}"/>
          </ac:spMkLst>
        </pc:spChg>
      </pc:sldChg>
      <pc:sldChg chg="del">
        <pc:chgData name="D Callanan" userId="951668ec-da26-491a-9b8a-af24bfeff26b" providerId="ADAL" clId="{D7630506-D87D-4EF8-8405-0F7F0A676385}" dt="2022-07-11T09:26:32.798" v="33" actId="2696"/>
        <pc:sldMkLst>
          <pc:docMk/>
          <pc:sldMk cId="4097354951" sldId="413"/>
        </pc:sldMkLst>
      </pc:sldChg>
      <pc:sldChg chg="del">
        <pc:chgData name="D Callanan" userId="951668ec-da26-491a-9b8a-af24bfeff26b" providerId="ADAL" clId="{D7630506-D87D-4EF8-8405-0F7F0A676385}" dt="2022-07-11T09:28:15.902" v="48" actId="2696"/>
        <pc:sldMkLst>
          <pc:docMk/>
          <pc:sldMk cId="1154430718" sldId="427"/>
        </pc:sldMkLst>
      </pc:sldChg>
      <pc:sldChg chg="del">
        <pc:chgData name="D Callanan" userId="951668ec-da26-491a-9b8a-af24bfeff26b" providerId="ADAL" clId="{D7630506-D87D-4EF8-8405-0F7F0A676385}" dt="2022-07-11T09:28:15.918" v="50" actId="2696"/>
        <pc:sldMkLst>
          <pc:docMk/>
          <pc:sldMk cId="3790726777" sldId="428"/>
        </pc:sldMkLst>
      </pc:sldChg>
      <pc:sldChg chg="del">
        <pc:chgData name="D Callanan" userId="951668ec-da26-491a-9b8a-af24bfeff26b" providerId="ADAL" clId="{D7630506-D87D-4EF8-8405-0F7F0A676385}" dt="2022-07-11T09:28:15.933" v="51" actId="2696"/>
        <pc:sldMkLst>
          <pc:docMk/>
          <pc:sldMk cId="3983718979" sldId="429"/>
        </pc:sldMkLst>
      </pc:sldChg>
      <pc:sldChg chg="del">
        <pc:chgData name="D Callanan" userId="951668ec-da26-491a-9b8a-af24bfeff26b" providerId="ADAL" clId="{D7630506-D87D-4EF8-8405-0F7F0A676385}" dt="2022-07-11T09:28:16.152" v="72" actId="2696"/>
        <pc:sldMkLst>
          <pc:docMk/>
          <pc:sldMk cId="219789983" sldId="443"/>
        </pc:sldMkLst>
      </pc:sldChg>
      <pc:sldChg chg="del">
        <pc:chgData name="D Callanan" userId="951668ec-da26-491a-9b8a-af24bfeff26b" providerId="ADAL" clId="{D7630506-D87D-4EF8-8405-0F7F0A676385}" dt="2022-07-11T09:28:16.183" v="75" actId="2696"/>
        <pc:sldMkLst>
          <pc:docMk/>
          <pc:sldMk cId="346708005" sldId="444"/>
        </pc:sldMkLst>
      </pc:sldChg>
      <pc:sldChg chg="del">
        <pc:chgData name="D Callanan" userId="951668ec-da26-491a-9b8a-af24bfeff26b" providerId="ADAL" clId="{D7630506-D87D-4EF8-8405-0F7F0A676385}" dt="2022-07-11T09:28:16.214" v="76" actId="2696"/>
        <pc:sldMkLst>
          <pc:docMk/>
          <pc:sldMk cId="2804634932" sldId="445"/>
        </pc:sldMkLst>
      </pc:sldChg>
      <pc:sldChg chg="del">
        <pc:chgData name="D Callanan" userId="951668ec-da26-491a-9b8a-af24bfeff26b" providerId="ADAL" clId="{D7630506-D87D-4EF8-8405-0F7F0A676385}" dt="2022-07-11T09:28:16.246" v="78" actId="2696"/>
        <pc:sldMkLst>
          <pc:docMk/>
          <pc:sldMk cId="1370764796" sldId="447"/>
        </pc:sldMkLst>
      </pc:sldChg>
      <pc:sldChg chg="del">
        <pc:chgData name="D Callanan" userId="951668ec-da26-491a-9b8a-af24bfeff26b" providerId="ADAL" clId="{D7630506-D87D-4EF8-8405-0F7F0A676385}" dt="2022-07-11T09:28:16.277" v="80" actId="2696"/>
        <pc:sldMkLst>
          <pc:docMk/>
          <pc:sldMk cId="1413654436" sldId="449"/>
        </pc:sldMkLst>
      </pc:sldChg>
      <pc:sldChg chg="del">
        <pc:chgData name="D Callanan" userId="951668ec-da26-491a-9b8a-af24bfeff26b" providerId="ADAL" clId="{D7630506-D87D-4EF8-8405-0F7F0A676385}" dt="2022-07-11T09:28:16.464" v="89" actId="2696"/>
        <pc:sldMkLst>
          <pc:docMk/>
          <pc:sldMk cId="878182067" sldId="453"/>
        </pc:sldMkLst>
      </pc:sldChg>
      <pc:sldChg chg="del">
        <pc:chgData name="D Callanan" userId="951668ec-da26-491a-9b8a-af24bfeff26b" providerId="ADAL" clId="{D7630506-D87D-4EF8-8405-0F7F0A676385}" dt="2022-07-11T09:28:16.464" v="90" actId="2696"/>
        <pc:sldMkLst>
          <pc:docMk/>
          <pc:sldMk cId="3320826841" sldId="455"/>
        </pc:sldMkLst>
      </pc:sldChg>
      <pc:sldChg chg="del">
        <pc:chgData name="D Callanan" userId="951668ec-da26-491a-9b8a-af24bfeff26b" providerId="ADAL" clId="{D7630506-D87D-4EF8-8405-0F7F0A676385}" dt="2022-07-11T09:28:16.480" v="91" actId="2696"/>
        <pc:sldMkLst>
          <pc:docMk/>
          <pc:sldMk cId="4058410552" sldId="456"/>
        </pc:sldMkLst>
      </pc:sldChg>
      <pc:sldChg chg="del">
        <pc:chgData name="D Callanan" userId="951668ec-da26-491a-9b8a-af24bfeff26b" providerId="ADAL" clId="{D7630506-D87D-4EF8-8405-0F7F0A676385}" dt="2022-07-11T09:28:16.480" v="92" actId="2696"/>
        <pc:sldMkLst>
          <pc:docMk/>
          <pc:sldMk cId="2666200531" sldId="457"/>
        </pc:sldMkLst>
      </pc:sldChg>
      <pc:sldChg chg="del">
        <pc:chgData name="D Callanan" userId="951668ec-da26-491a-9b8a-af24bfeff26b" providerId="ADAL" clId="{D7630506-D87D-4EF8-8405-0F7F0A676385}" dt="2022-07-11T09:28:16.496" v="93" actId="2696"/>
        <pc:sldMkLst>
          <pc:docMk/>
          <pc:sldMk cId="4268293331" sldId="458"/>
        </pc:sldMkLst>
      </pc:sldChg>
      <pc:sldChg chg="del">
        <pc:chgData name="D Callanan" userId="951668ec-da26-491a-9b8a-af24bfeff26b" providerId="ADAL" clId="{D7630506-D87D-4EF8-8405-0F7F0A676385}" dt="2022-07-11T09:28:16.496" v="95" actId="2696"/>
        <pc:sldMkLst>
          <pc:docMk/>
          <pc:sldMk cId="2837949547" sldId="459"/>
        </pc:sldMkLst>
      </pc:sldChg>
      <pc:sldChg chg="del">
        <pc:chgData name="D Callanan" userId="951668ec-da26-491a-9b8a-af24bfeff26b" providerId="ADAL" clId="{D7630506-D87D-4EF8-8405-0F7F0A676385}" dt="2022-07-11T09:28:16.511" v="96" actId="2696"/>
        <pc:sldMkLst>
          <pc:docMk/>
          <pc:sldMk cId="3557588532" sldId="461"/>
        </pc:sldMkLst>
      </pc:sldChg>
      <pc:sldChg chg="del">
        <pc:chgData name="D Callanan" userId="951668ec-da26-491a-9b8a-af24bfeff26b" providerId="ADAL" clId="{D7630506-D87D-4EF8-8405-0F7F0A676385}" dt="2022-07-11T09:28:16.511" v="97" actId="2696"/>
        <pc:sldMkLst>
          <pc:docMk/>
          <pc:sldMk cId="843791565" sldId="462"/>
        </pc:sldMkLst>
      </pc:sldChg>
      <pc:sldChg chg="del">
        <pc:chgData name="D Callanan" userId="951668ec-da26-491a-9b8a-af24bfeff26b" providerId="ADAL" clId="{D7630506-D87D-4EF8-8405-0F7F0A676385}" dt="2022-07-11T09:28:16.511" v="98" actId="2696"/>
        <pc:sldMkLst>
          <pc:docMk/>
          <pc:sldMk cId="606586249" sldId="463"/>
        </pc:sldMkLst>
      </pc:sldChg>
      <pc:sldChg chg="del">
        <pc:chgData name="D Callanan" userId="951668ec-da26-491a-9b8a-af24bfeff26b" providerId="ADAL" clId="{D7630506-D87D-4EF8-8405-0F7F0A676385}" dt="2022-07-11T09:28:16.527" v="99" actId="2696"/>
        <pc:sldMkLst>
          <pc:docMk/>
          <pc:sldMk cId="1404364581" sldId="464"/>
        </pc:sldMkLst>
      </pc:sldChg>
      <pc:sldChg chg="del">
        <pc:chgData name="D Callanan" userId="951668ec-da26-491a-9b8a-af24bfeff26b" providerId="ADAL" clId="{D7630506-D87D-4EF8-8405-0F7F0A676385}" dt="2022-07-11T09:28:16.558" v="103" actId="2696"/>
        <pc:sldMkLst>
          <pc:docMk/>
          <pc:sldMk cId="718008585" sldId="465"/>
        </pc:sldMkLst>
      </pc:sldChg>
      <pc:sldChg chg="del">
        <pc:chgData name="D Callanan" userId="951668ec-da26-491a-9b8a-af24bfeff26b" providerId="ADAL" clId="{D7630506-D87D-4EF8-8405-0F7F0A676385}" dt="2022-07-11T09:28:16.449" v="88" actId="2696"/>
        <pc:sldMkLst>
          <pc:docMk/>
          <pc:sldMk cId="1642826378" sldId="466"/>
        </pc:sldMkLst>
      </pc:sldChg>
      <pc:sldChg chg="del">
        <pc:chgData name="D Callanan" userId="951668ec-da26-491a-9b8a-af24bfeff26b" providerId="ADAL" clId="{D7630506-D87D-4EF8-8405-0F7F0A676385}" dt="2022-07-11T09:24:45.817" v="12" actId="2696"/>
        <pc:sldMkLst>
          <pc:docMk/>
          <pc:sldMk cId="2261339049" sldId="467"/>
        </pc:sldMkLst>
      </pc:sldChg>
      <pc:sldChg chg="del">
        <pc:chgData name="D Callanan" userId="951668ec-da26-491a-9b8a-af24bfeff26b" providerId="ADAL" clId="{D7630506-D87D-4EF8-8405-0F7F0A676385}" dt="2022-07-11T09:24:37.576" v="1" actId="2696"/>
        <pc:sldMkLst>
          <pc:docMk/>
          <pc:sldMk cId="3725783310" sldId="468"/>
        </pc:sldMkLst>
      </pc:sldChg>
      <pc:sldChg chg="del">
        <pc:chgData name="D Callanan" userId="951668ec-da26-491a-9b8a-af24bfeff26b" providerId="ADAL" clId="{D7630506-D87D-4EF8-8405-0F7F0A676385}" dt="2022-07-11T09:28:22.652" v="112" actId="2696"/>
        <pc:sldMkLst>
          <pc:docMk/>
          <pc:sldMk cId="2341589364" sldId="469"/>
        </pc:sldMkLst>
      </pc:sldChg>
      <pc:sldChg chg="del">
        <pc:chgData name="D Callanan" userId="951668ec-da26-491a-9b8a-af24bfeff26b" providerId="ADAL" clId="{D7630506-D87D-4EF8-8405-0F7F0A676385}" dt="2022-07-11T09:24:45.708" v="2" actId="2696"/>
        <pc:sldMkLst>
          <pc:docMk/>
          <pc:sldMk cId="1302646345" sldId="470"/>
        </pc:sldMkLst>
      </pc:sldChg>
      <pc:sldChg chg="del">
        <pc:chgData name="D Callanan" userId="951668ec-da26-491a-9b8a-af24bfeff26b" providerId="ADAL" clId="{D7630506-D87D-4EF8-8405-0F7F0A676385}" dt="2022-07-11T09:24:45.770" v="7" actId="2696"/>
        <pc:sldMkLst>
          <pc:docMk/>
          <pc:sldMk cId="245727390" sldId="471"/>
        </pc:sldMkLst>
      </pc:sldChg>
      <pc:sldChg chg="modSp">
        <pc:chgData name="D Callanan" userId="951668ec-da26-491a-9b8a-af24bfeff26b" providerId="ADAL" clId="{D7630506-D87D-4EF8-8405-0F7F0A676385}" dt="2022-07-11T09:27:48.606" v="45" actId="20577"/>
        <pc:sldMkLst>
          <pc:docMk/>
          <pc:sldMk cId="336154724" sldId="472"/>
        </pc:sldMkLst>
        <pc:graphicFrameChg chg="modGraphic">
          <ac:chgData name="D Callanan" userId="951668ec-da26-491a-9b8a-af24bfeff26b" providerId="ADAL" clId="{D7630506-D87D-4EF8-8405-0F7F0A676385}" dt="2022-07-11T09:27:48.606" v="45" actId="20577"/>
          <ac:graphicFrameMkLst>
            <pc:docMk/>
            <pc:sldMk cId="336154724" sldId="472"/>
            <ac:graphicFrameMk id="5" creationId="{EA102F2E-962C-4540-B7AB-3CD9865BC2A3}"/>
          </ac:graphicFrameMkLst>
        </pc:graphicFrameChg>
      </pc:sldChg>
      <pc:sldChg chg="del">
        <pc:chgData name="D Callanan" userId="951668ec-da26-491a-9b8a-af24bfeff26b" providerId="ADAL" clId="{D7630506-D87D-4EF8-8405-0F7F0A676385}" dt="2022-07-11T09:28:15.902" v="47" actId="2696"/>
        <pc:sldMkLst>
          <pc:docMk/>
          <pc:sldMk cId="479036114" sldId="473"/>
        </pc:sldMkLst>
      </pc:sldChg>
      <pc:sldChg chg="del">
        <pc:chgData name="D Callanan" userId="951668ec-da26-491a-9b8a-af24bfeff26b" providerId="ADAL" clId="{D7630506-D87D-4EF8-8405-0F7F0A676385}" dt="2022-07-11T09:28:16.214" v="77" actId="2696"/>
        <pc:sldMkLst>
          <pc:docMk/>
          <pc:sldMk cId="2665066654" sldId="478"/>
        </pc:sldMkLst>
      </pc:sldChg>
      <pc:sldChg chg="del">
        <pc:chgData name="D Callanan" userId="951668ec-da26-491a-9b8a-af24bfeff26b" providerId="ADAL" clId="{D7630506-D87D-4EF8-8405-0F7F0A676385}" dt="2022-07-11T09:28:16.246" v="79" actId="2696"/>
        <pc:sldMkLst>
          <pc:docMk/>
          <pc:sldMk cId="2728012941" sldId="479"/>
        </pc:sldMkLst>
      </pc:sldChg>
      <pc:sldChg chg="del">
        <pc:chgData name="D Callanan" userId="951668ec-da26-491a-9b8a-af24bfeff26b" providerId="ADAL" clId="{D7630506-D87D-4EF8-8405-0F7F0A676385}" dt="2022-07-11T09:28:16.277" v="81" actId="2696"/>
        <pc:sldMkLst>
          <pc:docMk/>
          <pc:sldMk cId="1535528352" sldId="480"/>
        </pc:sldMkLst>
      </pc:sldChg>
      <pc:sldChg chg="del">
        <pc:chgData name="D Callanan" userId="951668ec-da26-491a-9b8a-af24bfeff26b" providerId="ADAL" clId="{D7630506-D87D-4EF8-8405-0F7F0A676385}" dt="2022-07-11T09:28:16.308" v="83" actId="2696"/>
        <pc:sldMkLst>
          <pc:docMk/>
          <pc:sldMk cId="2262379059" sldId="481"/>
        </pc:sldMkLst>
      </pc:sldChg>
      <pc:sldChg chg="del">
        <pc:chgData name="D Callanan" userId="951668ec-da26-491a-9b8a-af24bfeff26b" providerId="ADAL" clId="{D7630506-D87D-4EF8-8405-0F7F0A676385}" dt="2022-07-11T09:28:16.168" v="73" actId="2696"/>
        <pc:sldMkLst>
          <pc:docMk/>
          <pc:sldMk cId="1408005634" sldId="482"/>
        </pc:sldMkLst>
      </pc:sldChg>
      <pc:sldChg chg="del">
        <pc:chgData name="D Callanan" userId="951668ec-da26-491a-9b8a-af24bfeff26b" providerId="ADAL" clId="{D7630506-D87D-4EF8-8405-0F7F0A676385}" dt="2022-07-11T09:28:15.996" v="58" actId="2696"/>
        <pc:sldMkLst>
          <pc:docMk/>
          <pc:sldMk cId="421274900" sldId="483"/>
        </pc:sldMkLst>
      </pc:sldChg>
      <pc:sldChg chg="del">
        <pc:chgData name="D Callanan" userId="951668ec-da26-491a-9b8a-af24bfeff26b" providerId="ADAL" clId="{D7630506-D87D-4EF8-8405-0F7F0A676385}" dt="2022-07-11T09:28:16.339" v="84" actId="2696"/>
        <pc:sldMkLst>
          <pc:docMk/>
          <pc:sldMk cId="1315119320" sldId="484"/>
        </pc:sldMkLst>
      </pc:sldChg>
      <pc:sldChg chg="del">
        <pc:chgData name="D Callanan" userId="951668ec-da26-491a-9b8a-af24bfeff26b" providerId="ADAL" clId="{D7630506-D87D-4EF8-8405-0F7F0A676385}" dt="2022-07-11T09:28:16.418" v="85" actId="2696"/>
        <pc:sldMkLst>
          <pc:docMk/>
          <pc:sldMk cId="3645173602" sldId="485"/>
        </pc:sldMkLst>
      </pc:sldChg>
      <pc:sldChg chg="del">
        <pc:chgData name="D Callanan" userId="951668ec-da26-491a-9b8a-af24bfeff26b" providerId="ADAL" clId="{D7630506-D87D-4EF8-8405-0F7F0A676385}" dt="2022-07-11T09:28:16.418" v="86" actId="2696"/>
        <pc:sldMkLst>
          <pc:docMk/>
          <pc:sldMk cId="3131997047" sldId="486"/>
        </pc:sldMkLst>
      </pc:sldChg>
      <pc:sldChg chg="del">
        <pc:chgData name="D Callanan" userId="951668ec-da26-491a-9b8a-af24bfeff26b" providerId="ADAL" clId="{D7630506-D87D-4EF8-8405-0F7F0A676385}" dt="2022-07-11T09:28:16.433" v="87" actId="2696"/>
        <pc:sldMkLst>
          <pc:docMk/>
          <pc:sldMk cId="363027149" sldId="487"/>
        </pc:sldMkLst>
      </pc:sldChg>
      <pc:sldChg chg="del">
        <pc:chgData name="D Callanan" userId="951668ec-da26-491a-9b8a-af24bfeff26b" providerId="ADAL" clId="{D7630506-D87D-4EF8-8405-0F7F0A676385}" dt="2022-07-11T09:28:16.496" v="94" actId="2696"/>
        <pc:sldMkLst>
          <pc:docMk/>
          <pc:sldMk cId="3838724120" sldId="4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2187C-D75D-4BDE-8F64-EAC8C43189B0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5A36B-375B-4287-BBBE-8D5F458E22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FA946-96D3-4D6E-B846-4BFDA4E73D6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82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7D36F-AE82-4992-9C43-D866F7313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4B8EA-A7E7-4B65-BD5D-8C4424D6D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639E5-2438-4C62-8DF2-87BFBFD7E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2E2E3-DDE5-4FCC-BBE8-8BB55860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B903F-8146-4DAD-8B75-173C3715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96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303F-5D21-4D1E-AE4D-93EBC3A3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24B2C-58C0-482C-8AB2-58155FFA4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57F40-5663-49E7-B670-CBB22452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081DE-B196-458A-948B-512B1D0A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CFEC6-2525-4D0C-BDB0-28D2F8C53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5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5D9A8A-8854-4A48-BB84-EA518FDFE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1EDB6-F352-43F1-86D4-63DA87164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18550-8139-4B54-A18A-89E4D666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0E68E-6716-4F0C-913F-58E16335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85688-BB97-4162-A1EC-5E55693A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76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F07D-F1BE-4725-84F5-6493D988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65A6B-7885-4AA3-8802-AA86D6C94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A9886-96DE-4AB9-AF42-27B78F520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86A6B-6622-4F99-AECB-BA7599450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91071-003C-4CD5-B813-8C47C6911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94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DACD8-5258-4E0E-93EF-247E86CC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A95C1-02DE-403D-8C2A-A5B77239E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53C2F-F7F3-40A0-BCB2-BA4A9F5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F5A31-89C1-4A7B-9C0F-6A7E306A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D8759-931A-4E98-BD6B-DF5DEB978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56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AB6E0-A64D-4359-A66B-1BCFC31E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9069A-E387-4457-96F5-A423B9B6E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F374F-C2BC-4EBD-9176-380F2DDD3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07EF4-D1DD-4230-A3DE-842A5580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1FA84-EA43-452B-A588-16B8294CA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2B75D-E1A0-4701-BAD0-C4B1E5B5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04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08225-E427-4036-9F2B-229C1CB80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7B43B-932A-47E3-8243-8944D3EEF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B4C3C-8DF7-4FDF-9957-24682D6A2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AB6BB-554F-4FB3-878F-BACA5C39D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939E5-2640-4B4E-9A57-76CA4B197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2AC2F5-6D4E-4ADA-A99C-FCBE6C5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12971C-B9A5-4446-BB03-05CA8FB1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32CB75-7DF1-4697-997F-40BA463B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8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8142-AD31-49C4-8778-E1D4C2D3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DDCDE-1027-459D-B8C0-5B249E6F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1957F-EB78-49FA-8119-13E1A687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79F114-B077-4A72-BEA7-F5943BCF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5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3B97DD-A1F4-49C5-8996-0D0DE14E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2547AA-7CFC-41E4-AC12-10DA1250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2D6FF-2F8C-4F3B-869C-EF4AC5A6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56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F9150-435C-48B4-9A4B-1B45E212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5CF81-4668-4208-A884-49D1DAED4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FCDAB-ED82-48E6-96C7-26EB1238A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FDEE1-4037-4465-A66C-64C20F80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24E9A-5933-4C9C-8BE3-A70582E7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DFB0D-52AF-4118-9E35-4AC0C5D9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04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A5C86-F155-4890-BB8E-98A544FFC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630E5F-1E03-406B-B454-7FE3D3924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BE72C-0D44-4502-8895-B203AC2AA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E2D0D-2890-4499-ABB1-2CBCA4DB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B75CD-7DAA-47C3-95BC-E5255A9F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5626D-80E9-4FCE-8778-89C62052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8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09DF7F-0CED-416D-824C-32EBC841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EEEAB-8DDD-463D-9C35-3E79ECE13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5A889-A42C-4E7A-AAB2-5AE94D603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5DD4-B70E-491B-896E-4D90AD085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DCC0A-70FE-44FB-BFB7-52BA520B1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50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mniCp1u8UB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E960A-18C6-40BF-8FC4-8D5570E09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399" y="828894"/>
            <a:ext cx="10363200" cy="1897172"/>
          </a:xfrm>
        </p:spPr>
        <p:txBody>
          <a:bodyPr>
            <a:noAutofit/>
          </a:bodyPr>
          <a:lstStyle/>
          <a:p>
            <a:r>
              <a:rPr lang="en-US" sz="11500" dirty="0">
                <a:latin typeface="Book Antiqua"/>
              </a:rPr>
              <a:t>8Eb: Oxidation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D19233-9FC7-48BE-9B8E-9AB2B705A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7209" y="2907552"/>
            <a:ext cx="7697581" cy="294006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l"/>
            <a:r>
              <a:rPr lang="en-GB" sz="3600" dirty="0"/>
              <a:t>Do Now: </a:t>
            </a:r>
          </a:p>
          <a:p>
            <a:pPr marL="609585" indent="-609585" algn="l">
              <a:buAutoNum type="arabicPeriod"/>
            </a:pPr>
            <a:r>
              <a:rPr lang="en-GB" dirty="0"/>
              <a:t>What is combustion?</a:t>
            </a:r>
          </a:p>
          <a:p>
            <a:pPr marL="609585" indent="-609585" algn="l">
              <a:buAutoNum type="arabicPeriod"/>
            </a:pPr>
            <a:r>
              <a:rPr lang="en-GB" dirty="0"/>
              <a:t>What is a hydrocarbon?</a:t>
            </a:r>
          </a:p>
          <a:p>
            <a:pPr marL="609585" indent="-609585" algn="l">
              <a:buAutoNum type="arabicPeriod"/>
            </a:pPr>
            <a:r>
              <a:rPr lang="en-GB" dirty="0"/>
              <a:t>Name two products of combustion</a:t>
            </a:r>
          </a:p>
          <a:p>
            <a:pPr marL="609585" indent="-609585" algn="l">
              <a:buAutoNum type="arabicPeriod"/>
            </a:pPr>
            <a:r>
              <a:rPr lang="en-GB" dirty="0"/>
              <a:t>Describe tests that could be used to identify the products</a:t>
            </a:r>
          </a:p>
          <a:p>
            <a:pPr marL="609585" indent="-609585" algn="l">
              <a:buAutoNum type="arabicPeriod"/>
            </a:pPr>
            <a:r>
              <a:rPr lang="en-GB" dirty="0"/>
              <a:t>Write a word equation for the combustion of methane (natural gas) </a:t>
            </a:r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99258" y="559317"/>
            <a:ext cx="2844800" cy="365125"/>
          </a:xfrm>
        </p:spPr>
        <p:txBody>
          <a:bodyPr/>
          <a:lstStyle/>
          <a:p>
            <a:pPr algn="r"/>
            <a:fld id="{72F18CAA-DACF-4F87-BEDC-CA6A9A04DE3A}" type="datetime1">
              <a:rPr lang="en-GB" sz="2667">
                <a:solidFill>
                  <a:schemeClr val="tx1"/>
                </a:solidFill>
              </a:rPr>
              <a:pPr algn="r"/>
              <a:t>11/07/2022</a:t>
            </a:fld>
            <a:endParaRPr lang="en-GB" sz="2133" dirty="0">
              <a:solidFill>
                <a:schemeClr val="tx1"/>
              </a:solidFill>
            </a:endParaRPr>
          </a:p>
        </p:txBody>
      </p:sp>
      <p:sp>
        <p:nvSpPr>
          <p:cNvPr id="5" name="Date Placeholder 1"/>
          <p:cNvSpPr txBox="1">
            <a:spLocks/>
          </p:cNvSpPr>
          <p:nvPr/>
        </p:nvSpPr>
        <p:spPr>
          <a:xfrm>
            <a:off x="247940" y="400670"/>
            <a:ext cx="929064" cy="682421"/>
          </a:xfrm>
          <a:prstGeom prst="rect">
            <a:avLst/>
          </a:prstGeom>
          <a:ln>
            <a:noFill/>
          </a:ln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>
                <a:solidFill>
                  <a:schemeClr val="tx1"/>
                </a:solidFill>
              </a:rPr>
              <a:t>CW</a:t>
            </a:r>
          </a:p>
        </p:txBody>
      </p:sp>
    </p:spTree>
    <p:extLst>
      <p:ext uri="{BB962C8B-B14F-4D97-AF65-F5344CB8AC3E}">
        <p14:creationId xmlns:p14="http://schemas.microsoft.com/office/powerpoint/2010/main" val="3750884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933" dirty="0"/>
              <a:t>If the mass of copper and the mass of oxygen were measured before the reaction, what would be the mass of copper oxide formed?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933" dirty="0"/>
              <a:t> The same as the mass of copper added to the mass of oxygen.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933" dirty="0"/>
              <a:t> More than the mass of copper added to the mass of oxygen.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933" dirty="0"/>
              <a:t> Less than the mass of copper added to the mass of oxygen. </a:t>
            </a:r>
          </a:p>
        </p:txBody>
      </p:sp>
      <p:pic>
        <p:nvPicPr>
          <p:cNvPr id="7170" name="Picture 2" descr="Image result for sc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282" y="4176166"/>
            <a:ext cx="1767436" cy="176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86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8Eb2: Changing Mass Practical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17638"/>
            <a:ext cx="6509659" cy="5048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Aim</a:t>
            </a:r>
            <a:br>
              <a:rPr lang="en-GB" b="1" dirty="0"/>
            </a:br>
            <a:r>
              <a:rPr lang="en-GB" dirty="0"/>
              <a:t>To measure the change in mass when magnesium is burnt in air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Reaction </a:t>
            </a:r>
          </a:p>
          <a:p>
            <a:pPr marL="0" indent="0">
              <a:buNone/>
            </a:pPr>
            <a:r>
              <a:rPr lang="en-GB" dirty="0"/>
              <a:t>Magnesium + _____ </a:t>
            </a:r>
            <a:r>
              <a:rPr lang="en-GB" dirty="0">
                <a:sym typeface="Wingdings" panose="05000000000000000000" pitchFamily="2" charset="2"/>
              </a:rPr>
              <a:t> 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Apparatus</a:t>
            </a:r>
            <a:br>
              <a:rPr lang="en-GB" dirty="0"/>
            </a:br>
            <a:r>
              <a:rPr lang="en-GB" dirty="0"/>
              <a:t>Magnesium Ribbon, Pipe clay triangle, Bunsen burner, tongs, crucible with lid, tripod, emery paper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569" y="2035933"/>
            <a:ext cx="5006521" cy="3467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51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337459"/>
            <a:ext cx="11517087" cy="6520541"/>
          </a:xfrm>
        </p:spPr>
        <p:txBody>
          <a:bodyPr vert="horz" lIns="121909" tIns="60955" rIns="121909" bIns="60955" rtlCol="0" anchor="t">
            <a:noAutofit/>
          </a:bodyPr>
          <a:lstStyle/>
          <a:p>
            <a:pPr marL="0" indent="0">
              <a:buNone/>
            </a:pPr>
            <a:r>
              <a:rPr lang="en-GB" sz="3067" dirty="0"/>
              <a:t>Method: </a:t>
            </a:r>
            <a:endParaRPr lang="en-US" dirty="0"/>
          </a:p>
          <a:p>
            <a:pPr marL="609585" indent="-609585">
              <a:buAutoNum type="arabicPeriod"/>
            </a:pPr>
            <a:r>
              <a:rPr lang="en-GB" sz="3067" dirty="0"/>
              <a:t> Measure the mass of the crucible and lid to two decimal places. Record on results table</a:t>
            </a:r>
          </a:p>
          <a:p>
            <a:pPr marL="609585" indent="-609585">
              <a:buAutoNum type="arabicPeriod"/>
            </a:pPr>
            <a:r>
              <a:rPr lang="en-GB" sz="3067" dirty="0"/>
              <a:t>Twist the magnesium ribbon into a loose coil and place it in the crucible. Measure the total mass and record. </a:t>
            </a:r>
          </a:p>
          <a:p>
            <a:pPr marL="609585" indent="-609585">
              <a:buAutoNum type="arabicPeriod"/>
            </a:pPr>
            <a:r>
              <a:rPr lang="en-GB" sz="3067" dirty="0"/>
              <a:t>Set up apparatus as shown, light the Bunsen, and heat the crucible</a:t>
            </a:r>
          </a:p>
          <a:p>
            <a:pPr marL="609585" indent="-609585">
              <a:buAutoNum type="arabicPeriod"/>
            </a:pPr>
            <a:r>
              <a:rPr lang="en-GB" sz="3067" dirty="0"/>
              <a:t>Use tongs to lift the lid slightly and let air in</a:t>
            </a:r>
          </a:p>
          <a:p>
            <a:pPr marL="609585" indent="-609585">
              <a:buAutoNum type="arabicPeriod"/>
            </a:pPr>
            <a:r>
              <a:rPr lang="en-GB" sz="3067" dirty="0"/>
              <a:t>Keep burning the magnesium until there is no further reaction. </a:t>
            </a:r>
          </a:p>
          <a:p>
            <a:pPr marL="609585" indent="-609585">
              <a:buAutoNum type="arabicPeriod"/>
            </a:pPr>
            <a:r>
              <a:rPr lang="en-GB" sz="3067" dirty="0"/>
              <a:t>Turn off Bunsen and allow everything to cool. </a:t>
            </a:r>
          </a:p>
          <a:p>
            <a:pPr marL="609585" indent="-609585">
              <a:buAutoNum type="arabicPeriod"/>
            </a:pPr>
            <a:r>
              <a:rPr lang="en-GB" sz="3067" dirty="0"/>
              <a:t>Measure the total mass again and record. </a:t>
            </a:r>
          </a:p>
        </p:txBody>
      </p:sp>
    </p:spTree>
    <p:extLst>
      <p:ext uri="{BB962C8B-B14F-4D97-AF65-F5344CB8AC3E}">
        <p14:creationId xmlns:p14="http://schemas.microsoft.com/office/powerpoint/2010/main" val="2791676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997" y="284933"/>
            <a:ext cx="11122812" cy="599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186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46" y="0"/>
            <a:ext cx="11635180" cy="3468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47" y="3468525"/>
            <a:ext cx="11934353" cy="171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76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91" y="110778"/>
            <a:ext cx="11635180" cy="3468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92" y="4489915"/>
            <a:ext cx="11934353" cy="17179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3155" y="634291"/>
            <a:ext cx="937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The mass of magnesium oxide is greater than the mass of magnesium.</a:t>
            </a:r>
          </a:p>
        </p:txBody>
      </p:sp>
      <p:sp>
        <p:nvSpPr>
          <p:cNvPr id="5" name="Rectangle 4"/>
          <p:cNvSpPr/>
          <p:nvPr/>
        </p:nvSpPr>
        <p:spPr>
          <a:xfrm>
            <a:off x="643156" y="1650247"/>
            <a:ext cx="10877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The gain in mass of the magnesium oxide is the mass of oxygen that reacted with the magnesium during the oxidation reaction.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643155" y="5212351"/>
            <a:ext cx="6123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Repeat the experiment and average the results.  </a:t>
            </a:r>
          </a:p>
        </p:txBody>
      </p:sp>
    </p:spTree>
    <p:extLst>
      <p:ext uri="{BB962C8B-B14F-4D97-AF65-F5344CB8AC3E}">
        <p14:creationId xmlns:p14="http://schemas.microsoft.com/office/powerpoint/2010/main" val="277395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102F2E-962C-4540-B7AB-3CD9865BC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43974"/>
              </p:ext>
            </p:extLst>
          </p:nvPr>
        </p:nvGraphicFramePr>
        <p:xfrm>
          <a:off x="801913" y="1732996"/>
          <a:ext cx="10588174" cy="328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4087">
                  <a:extLst>
                    <a:ext uri="{9D8B030D-6E8A-4147-A177-3AD203B41FA5}">
                      <a16:colId xmlns:a16="http://schemas.microsoft.com/office/drawing/2014/main" val="2015881620"/>
                    </a:ext>
                  </a:extLst>
                </a:gridCol>
                <a:gridCol w="5294087">
                  <a:extLst>
                    <a:ext uri="{9D8B030D-6E8A-4147-A177-3AD203B41FA5}">
                      <a16:colId xmlns:a16="http://schemas.microsoft.com/office/drawing/2014/main" val="1352724215"/>
                    </a:ext>
                  </a:extLst>
                </a:gridCol>
              </a:tblGrid>
              <a:tr h="630164">
                <a:tc>
                  <a:txBody>
                    <a:bodyPr/>
                    <a:lstStyle/>
                    <a:p>
                      <a:r>
                        <a:rPr lang="en-GB" sz="2800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Worksheets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92688"/>
                  </a:ext>
                </a:extLst>
              </a:tr>
              <a:tr h="2024139">
                <a:tc>
                  <a:txBody>
                    <a:bodyPr/>
                    <a:lstStyle/>
                    <a:p>
                      <a:r>
                        <a:rPr lang="en-GB" sz="2800" dirty="0"/>
                        <a:t>8Eb2 Burning Magnesium Practical </a:t>
                      </a:r>
                    </a:p>
                    <a:p>
                      <a:r>
                        <a:rPr lang="en-GB" sz="2800" dirty="0"/>
                        <a:t>Magnesium Ribbon</a:t>
                      </a:r>
                    </a:p>
                    <a:p>
                      <a:r>
                        <a:rPr lang="en-GB" sz="2800" dirty="0"/>
                        <a:t>Crucibles</a:t>
                      </a:r>
                    </a:p>
                    <a:p>
                      <a:r>
                        <a:rPr lang="en-GB" sz="2800" dirty="0"/>
                        <a:t>Clay Pipe Triangles</a:t>
                      </a:r>
                    </a:p>
                    <a:p>
                      <a:r>
                        <a:rPr lang="en-GB" sz="2800" dirty="0"/>
                        <a:t>Mass Balances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Practical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237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F7FF9E-889B-4A05-A054-084D01FEF515}"/>
              </a:ext>
            </a:extLst>
          </p:cNvPr>
          <p:cNvSpPr txBox="1"/>
          <p:nvPr/>
        </p:nvSpPr>
        <p:spPr>
          <a:xfrm>
            <a:off x="460827" y="587476"/>
            <a:ext cx="6375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Requisitions</a:t>
            </a:r>
          </a:p>
        </p:txBody>
      </p:sp>
    </p:spTree>
    <p:extLst>
      <p:ext uri="{BB962C8B-B14F-4D97-AF65-F5344CB8AC3E}">
        <p14:creationId xmlns:p14="http://schemas.microsoft.com/office/powerpoint/2010/main" val="33615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0CFB7E20-1161-4396-99A1-978745745393}"/>
              </a:ext>
            </a:extLst>
          </p:cNvPr>
          <p:cNvSpPr txBox="1">
            <a:spLocks/>
          </p:cNvSpPr>
          <p:nvPr/>
        </p:nvSpPr>
        <p:spPr>
          <a:xfrm>
            <a:off x="722268" y="1101462"/>
            <a:ext cx="11050840" cy="465507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Objectives</a:t>
            </a:r>
            <a:endParaRPr lang="en-US" sz="2400" dirty="0"/>
          </a:p>
          <a:p>
            <a:r>
              <a:rPr lang="en-GB" dirty="0"/>
              <a:t>State what happens to mass in a chemical reaction. </a:t>
            </a:r>
          </a:p>
          <a:p>
            <a:r>
              <a:rPr lang="en-GB" dirty="0"/>
              <a:t>State the meaning of: oxidation. </a:t>
            </a:r>
          </a:p>
          <a:p>
            <a:r>
              <a:rPr lang="en-GB" dirty="0"/>
              <a:t>Describe the reactions of metals with oxygen. </a:t>
            </a:r>
          </a:p>
          <a:p>
            <a:r>
              <a:rPr lang="en-GB" dirty="0"/>
              <a:t>Identify and explain the products formed by the oxidation of metals. </a:t>
            </a:r>
          </a:p>
          <a:p>
            <a:r>
              <a:rPr lang="en-GB" dirty="0"/>
              <a:t>Explain the change in mass seen in reactions. </a:t>
            </a:r>
          </a:p>
          <a:p>
            <a:r>
              <a:rPr lang="en-GB" dirty="0"/>
              <a:t>Compare and contrast the oxygen and phlogiston theories for combustion. </a:t>
            </a:r>
          </a:p>
          <a:p>
            <a:r>
              <a:rPr lang="en-GB" dirty="0"/>
              <a:t>Evaluate the evidence used to displace the phlogiston theory of combustion. </a:t>
            </a:r>
          </a:p>
          <a:p>
            <a:r>
              <a:rPr lang="en-GB" dirty="0"/>
              <a:t>Model simple reactions using symbol equations. </a:t>
            </a:r>
          </a:p>
          <a:p>
            <a:br>
              <a:rPr lang="en-US" sz="1400" dirty="0"/>
            </a:br>
            <a:endParaRPr lang="en-US" sz="14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1850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7. Magnesium burning in air - Air and its constituents">
            <a:hlinkClick r:id="" action="ppaction://media"/>
            <a:extLst>
              <a:ext uri="{FF2B5EF4-FFF2-40B4-BE49-F238E27FC236}">
                <a16:creationId xmlns:a16="http://schemas.microsoft.com/office/drawing/2014/main" id="{EE371A66-52F4-4FF5-A783-D8191A3CE4E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84771" y="778934"/>
            <a:ext cx="9552908" cy="537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9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759" y="712064"/>
            <a:ext cx="10560343" cy="51682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467" dirty="0"/>
              <a:t>After watching the video, answer the following questions; </a:t>
            </a:r>
          </a:p>
          <a:p>
            <a:pPr marL="609585" indent="-609585">
              <a:buAutoNum type="arabicPeriod"/>
            </a:pPr>
            <a:r>
              <a:rPr lang="en-GB" sz="3467" dirty="0"/>
              <a:t>What kind of reaction is happening? </a:t>
            </a:r>
            <a:br>
              <a:rPr lang="en-GB" sz="3467" dirty="0"/>
            </a:br>
            <a:r>
              <a:rPr lang="en-GB" sz="3467" dirty="0"/>
              <a:t>Neutralisation, oxidation, or revision</a:t>
            </a:r>
          </a:p>
          <a:p>
            <a:pPr marL="609585" indent="-609585">
              <a:buAutoNum type="arabicPeriod"/>
            </a:pPr>
            <a:r>
              <a:rPr lang="en-GB" sz="3467" dirty="0"/>
              <a:t>Which gas from the air does magnesium react with? Nitrogen, oxygen, or carbon dioxide</a:t>
            </a:r>
          </a:p>
          <a:p>
            <a:pPr marL="609585" indent="-609585">
              <a:buAutoNum type="arabicPeriod"/>
            </a:pPr>
            <a:r>
              <a:rPr lang="en-GB" sz="3467" dirty="0"/>
              <a:t>Write a word equation to describe what happened in the reaction</a:t>
            </a:r>
          </a:p>
          <a:p>
            <a:pPr marL="609585" indent="-609585">
              <a:buAutoNum type="arabicPeriod"/>
            </a:pPr>
            <a:r>
              <a:rPr lang="en-GB" sz="3467" dirty="0"/>
              <a:t>When copper metal reacts with oxygen, copper oxide is formed. Write a word equation for this reaction. </a:t>
            </a:r>
          </a:p>
        </p:txBody>
      </p:sp>
    </p:spTree>
    <p:extLst>
      <p:ext uri="{BB962C8B-B14F-4D97-AF65-F5344CB8AC3E}">
        <p14:creationId xmlns:p14="http://schemas.microsoft.com/office/powerpoint/2010/main" val="264693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Oxidation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substance reacts with oxygen and  </a:t>
            </a:r>
            <a:r>
              <a:rPr lang="en-GB" i="1" dirty="0"/>
              <a:t>gains</a:t>
            </a:r>
            <a:r>
              <a:rPr lang="en-GB" dirty="0"/>
              <a:t> oxygen atoms</a:t>
            </a:r>
          </a:p>
          <a:p>
            <a:pPr marL="0" indent="0">
              <a:buNone/>
            </a:pPr>
            <a:r>
              <a:rPr lang="en-GB" dirty="0"/>
              <a:t>Both metals and non metals will under go oxidation reaction.   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6146" name="Picture 2" descr="Image result for oxid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746" y="3222915"/>
            <a:ext cx="5806508" cy="290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045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859" y="940272"/>
            <a:ext cx="10972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4267" b="1" dirty="0">
                <a:solidFill>
                  <a:schemeClr val="accent5">
                    <a:lumMod val="50000"/>
                  </a:schemeClr>
                </a:solidFill>
              </a:rPr>
              <a:t>Metal + Oxygen </a:t>
            </a:r>
            <a:r>
              <a:rPr lang="en-GB" sz="4267" b="1" dirty="0">
                <a:solidFill>
                  <a:schemeClr val="accent5">
                    <a:lumMod val="50000"/>
                  </a:schemeClr>
                </a:solidFill>
                <a:sym typeface="Symbol" panose="05050102010706020507" pitchFamily="18" charset="2"/>
              </a:rPr>
              <a:t></a:t>
            </a:r>
            <a:r>
              <a:rPr lang="en-GB" sz="4267" b="1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 Metal Oxide</a:t>
            </a:r>
          </a:p>
          <a:p>
            <a:pPr marL="0" indent="0" algn="ctr">
              <a:buNone/>
            </a:pPr>
            <a:endParaRPr lang="en-GB" sz="4267" b="1" dirty="0">
              <a:solidFill>
                <a:schemeClr val="accent5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dirty="0">
                <a:sym typeface="Wingdings" panose="05000000000000000000" pitchFamily="2" charset="2"/>
              </a:rPr>
              <a:t>Magnesium + Oxygen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>
                <a:sym typeface="Wingdings" panose="05000000000000000000" pitchFamily="2" charset="2"/>
              </a:rPr>
              <a:t> Magnesium Oxide</a:t>
            </a:r>
          </a:p>
          <a:p>
            <a:pPr marL="0" indent="0" algn="ctr">
              <a:buNone/>
            </a:pPr>
            <a:r>
              <a:rPr lang="en-GB" dirty="0"/>
              <a:t>2Mg + O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 </a:t>
            </a:r>
            <a:r>
              <a:rPr lang="en-GB" dirty="0"/>
              <a:t>2MgO</a:t>
            </a:r>
          </a:p>
          <a:p>
            <a:pPr marL="0" indent="0" algn="ctr">
              <a:buNone/>
            </a:pPr>
            <a:r>
              <a:rPr lang="en-GB" dirty="0">
                <a:sym typeface="Wingdings" panose="05000000000000000000" pitchFamily="2" charset="2"/>
              </a:rPr>
              <a:t> </a:t>
            </a:r>
          </a:p>
          <a:p>
            <a:pPr marL="0" indent="0" algn="ctr">
              <a:buNone/>
            </a:pPr>
            <a:r>
              <a:rPr lang="en-GB" dirty="0">
                <a:sym typeface="Wingdings" panose="05000000000000000000" pitchFamily="2" charset="2"/>
              </a:rPr>
              <a:t> </a:t>
            </a:r>
            <a:endParaRPr lang="en-GB" dirty="0"/>
          </a:p>
        </p:txBody>
      </p:sp>
      <p:pic>
        <p:nvPicPr>
          <p:cNvPr id="4" name="Picture 2" descr="Image result for magnesium burning in air ato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591" y="3773893"/>
            <a:ext cx="6350000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66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933" dirty="0"/>
              <a:t>If the mass of copper and the mass of oxygen were measured before the reaction, what would be the mass of copper oxide formed?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933" dirty="0"/>
              <a:t> The same as the mass of copper added to the mass of oxygen.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933" dirty="0"/>
              <a:t> More than the mass of copper added to the mass of oxygen.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933" dirty="0"/>
              <a:t> Less than the mass of copper added to the mass of oxygen. </a:t>
            </a:r>
          </a:p>
        </p:txBody>
      </p:sp>
      <p:pic>
        <p:nvPicPr>
          <p:cNvPr id="7170" name="Picture 2" descr="Image result for sc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282" y="4176166"/>
            <a:ext cx="1767436" cy="176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29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Conservation of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943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Mass is never gained or lost in a chemical reaction. No new atoms are created or no atoms are destroyed. The atoms in the reactants are just rearranged to form different substances.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733" b="1" dirty="0">
                <a:solidFill>
                  <a:schemeClr val="accent5">
                    <a:lumMod val="50000"/>
                  </a:schemeClr>
                </a:solidFill>
              </a:rPr>
              <a:t>Total mass of reactants = Total mass of products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8194" name="Picture 2" descr="Image result for conservation of m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7" y="4426670"/>
            <a:ext cx="6095986" cy="194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798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BDED5D8F65547B3DEAB243A920A54" ma:contentTypeVersion="12" ma:contentTypeDescription="Create a new document." ma:contentTypeScope="" ma:versionID="481d02f1182b56cf50ff2f16a8d11ec0">
  <xsd:schema xmlns:xsd="http://www.w3.org/2001/XMLSchema" xmlns:xs="http://www.w3.org/2001/XMLSchema" xmlns:p="http://schemas.microsoft.com/office/2006/metadata/properties" xmlns:ns3="caa02d93-d17b-4249-a0c5-afeca33be5b7" xmlns:ns4="b496163d-89a1-4d48-9d31-68cb6b4034b6" targetNamespace="http://schemas.microsoft.com/office/2006/metadata/properties" ma:root="true" ma:fieldsID="66dc1536a9f7aa29cb5b07ac67041ec2" ns3:_="" ns4:_="">
    <xsd:import namespace="caa02d93-d17b-4249-a0c5-afeca33be5b7"/>
    <xsd:import namespace="b496163d-89a1-4d48-9d31-68cb6b4034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2d93-d17b-4249-a0c5-afeca33be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6163d-89a1-4d48-9d31-68cb6b40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72094D-CA31-49BC-BA7B-C42E4BDE5C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A68F6D-340A-4393-A63B-C9A5C779977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aa02d93-d17b-4249-a0c5-afeca33be5b7"/>
    <ds:schemaRef ds:uri="b496163d-89a1-4d48-9d31-68cb6b4034b6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E044EA6-879B-4945-B003-EE5B539CD2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2d93-d17b-4249-a0c5-afeca33be5b7"/>
    <ds:schemaRef ds:uri="b496163d-89a1-4d48-9d31-68cb6b40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632</Words>
  <Application>Microsoft Office PowerPoint</Application>
  <PresentationFormat>Widescreen</PresentationFormat>
  <Paragraphs>76</Paragraphs>
  <Slides>15</Slides>
  <Notes>1</Notes>
  <HiddenSlides>1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Book Antiqua</vt:lpstr>
      <vt:lpstr>Calibri</vt:lpstr>
      <vt:lpstr>Calibri Light</vt:lpstr>
      <vt:lpstr>Symbol</vt:lpstr>
      <vt:lpstr>Wingdings</vt:lpstr>
      <vt:lpstr>Office Theme</vt:lpstr>
      <vt:lpstr>8Eb: Oxidation</vt:lpstr>
      <vt:lpstr>PowerPoint Presentation</vt:lpstr>
      <vt:lpstr>PowerPoint Presentation</vt:lpstr>
      <vt:lpstr>PowerPoint Presentation</vt:lpstr>
      <vt:lpstr>PowerPoint Presentation</vt:lpstr>
      <vt:lpstr>Oxidation</vt:lpstr>
      <vt:lpstr>PowerPoint Presentation</vt:lpstr>
      <vt:lpstr>Question</vt:lpstr>
      <vt:lpstr>The Conservation of Mass</vt:lpstr>
      <vt:lpstr>Question</vt:lpstr>
      <vt:lpstr>8Eb2: Changing Mass Practical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Callanan</dc:creator>
  <cp:lastModifiedBy>D Callanan</cp:lastModifiedBy>
  <cp:revision>28</cp:revision>
  <dcterms:created xsi:type="dcterms:W3CDTF">2020-09-15T07:03:17Z</dcterms:created>
  <dcterms:modified xsi:type="dcterms:W3CDTF">2022-07-11T09:28:24Z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0x010100D85BDED5D8F65547B3DEAB243A920A54</vt:lpwstr>
  </property>
</Properties>
</file>