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ppt/slideLayouts/slideLayout99.xml" ContentType="application/vnd.openxmlformats-officedocument.presentationml.slideLayout+xml"/>
  <Override PartName="/ppt/theme/theme10.xml" ContentType="application/vnd.openxmlformats-officedocument.theme+xml"/>
  <Override PartName="/ppt/slideLayouts/slideLayout100.xml" ContentType="application/vnd.openxmlformats-officedocument.presentationml.slideLayout+xml"/>
  <Override PartName="/ppt/theme/theme11.xml" ContentType="application/vnd.openxmlformats-officedocument.theme+xml"/>
  <Override PartName="/ppt/slideLayouts/slideLayout101.xml" ContentType="application/vnd.openxmlformats-officedocument.presentationml.slideLayout+xml"/>
  <Override PartName="/ppt/theme/theme12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11" r:id="rId3"/>
    <p:sldMasterId id="2147483747" r:id="rId4"/>
    <p:sldMasterId id="2147483759" r:id="rId5"/>
    <p:sldMasterId id="2147483660" r:id="rId6"/>
    <p:sldMasterId id="2147483771" r:id="rId7"/>
    <p:sldMasterId id="2147483786" r:id="rId8"/>
    <p:sldMasterId id="2147483801" r:id="rId9"/>
    <p:sldMasterId id="2147483803" r:id="rId10"/>
    <p:sldMasterId id="2147483805" r:id="rId11"/>
    <p:sldMasterId id="2147483807" r:id="rId12"/>
    <p:sldMasterId id="2147483809" r:id="rId13"/>
  </p:sldMasterIdLst>
  <p:notesMasterIdLst>
    <p:notesMasterId r:id="rId32"/>
  </p:notesMasterIdLst>
  <p:sldIdLst>
    <p:sldId id="256" r:id="rId14"/>
    <p:sldId id="311" r:id="rId15"/>
    <p:sldId id="312" r:id="rId16"/>
    <p:sldId id="303" r:id="rId17"/>
    <p:sldId id="304" r:id="rId18"/>
    <p:sldId id="305" r:id="rId19"/>
    <p:sldId id="306" r:id="rId20"/>
    <p:sldId id="307" r:id="rId21"/>
    <p:sldId id="294" r:id="rId22"/>
    <p:sldId id="308" r:id="rId23"/>
    <p:sldId id="309" r:id="rId24"/>
    <p:sldId id="310" r:id="rId25"/>
    <p:sldId id="313" r:id="rId26"/>
    <p:sldId id="314" r:id="rId27"/>
    <p:sldId id="277" r:id="rId28"/>
    <p:sldId id="315" r:id="rId29"/>
    <p:sldId id="316" r:id="rId30"/>
    <p:sldId id="317" r:id="rId3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AD1E1E"/>
    <a:srgbClr val="E6E6E6"/>
    <a:srgbClr val="CC0000"/>
    <a:srgbClr val="FFCC00"/>
    <a:srgbClr val="CC99FF"/>
    <a:srgbClr val="CCECFF"/>
    <a:srgbClr val="6699FF"/>
    <a:srgbClr val="66FF66"/>
    <a:srgbClr val="D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2BD5A4-FDED-B24E-8CDD-EE91C553BD20}" v="973" dt="2018-12-18T09:49:37.1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7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notesMaster" Target="notesMasters/notesMaster1.xml"/><Relationship Id="rId53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 Barker" userId="8227ee0e-fd3b-4e42-9476-b3edf034b415" providerId="ADAL" clId="{0C5D75BB-E957-4D99-9E7F-FAD768973B0D}"/>
  </pc:docChgLst>
  <pc:docChgLst>
    <pc:chgData name="J Barker" userId="8227ee0e-fd3b-4e42-9476-b3edf034b415" providerId="ADAL" clId="{C460742D-87C0-4957-B8BA-AB568F531741}"/>
    <pc:docChg chg="delSld modSld">
      <pc:chgData name="J Barker" userId="8227ee0e-fd3b-4e42-9476-b3edf034b415" providerId="ADAL" clId="{C460742D-87C0-4957-B8BA-AB568F531741}" dt="2018-10-16T18:19:48.348" v="44" actId="1076"/>
      <pc:docMkLst>
        <pc:docMk/>
      </pc:docMkLst>
      <pc:sldChg chg="modSp">
        <pc:chgData name="J Barker" userId="8227ee0e-fd3b-4e42-9476-b3edf034b415" providerId="ADAL" clId="{C460742D-87C0-4957-B8BA-AB568F531741}" dt="2018-10-16T18:19:48.348" v="44" actId="1076"/>
        <pc:sldMkLst>
          <pc:docMk/>
          <pc:sldMk cId="0" sldId="256"/>
        </pc:sldMkLst>
        <pc:spChg chg="mod">
          <ac:chgData name="J Barker" userId="8227ee0e-fd3b-4e42-9476-b3edf034b415" providerId="ADAL" clId="{C460742D-87C0-4957-B8BA-AB568F531741}" dt="2018-10-16T18:19:48.348" v="44" actId="1076"/>
          <ac:spMkLst>
            <pc:docMk/>
            <pc:sldMk cId="0" sldId="256"/>
            <ac:spMk id="13" creationId="{00000000-0000-0000-0000-000000000000}"/>
          </ac:spMkLst>
        </pc:spChg>
        <pc:spChg chg="mod">
          <ac:chgData name="J Barker" userId="8227ee0e-fd3b-4e42-9476-b3edf034b415" providerId="ADAL" clId="{C460742D-87C0-4957-B8BA-AB568F531741}" dt="2018-10-08T16:05:38.100" v="36" actId="1076"/>
          <ac:spMkLst>
            <pc:docMk/>
            <pc:sldMk cId="0" sldId="256"/>
            <ac:spMk id="18" creationId="{00000000-0000-0000-0000-000000000000}"/>
          </ac:spMkLst>
        </pc:spChg>
      </pc:sldChg>
      <pc:sldChg chg="del">
        <pc:chgData name="J Barker" userId="8227ee0e-fd3b-4e42-9476-b3edf034b415" providerId="ADAL" clId="{C460742D-87C0-4957-B8BA-AB568F531741}" dt="2018-10-16T18:19:33.096" v="38" actId="2696"/>
        <pc:sldMkLst>
          <pc:docMk/>
          <pc:sldMk cId="3140671287" sldId="303"/>
        </pc:sldMkLst>
      </pc:sldChg>
      <pc:sldChg chg="del">
        <pc:chgData name="J Barker" userId="8227ee0e-fd3b-4e42-9476-b3edf034b415" providerId="ADAL" clId="{C460742D-87C0-4957-B8BA-AB568F531741}" dt="2018-10-16T18:19:34.025" v="39" actId="2696"/>
        <pc:sldMkLst>
          <pc:docMk/>
          <pc:sldMk cId="2851798375" sldId="304"/>
        </pc:sldMkLst>
      </pc:sldChg>
      <pc:sldChg chg="del">
        <pc:chgData name="J Barker" userId="8227ee0e-fd3b-4e42-9476-b3edf034b415" providerId="ADAL" clId="{C460742D-87C0-4957-B8BA-AB568F531741}" dt="2018-10-16T18:19:35.046" v="40" actId="2696"/>
        <pc:sldMkLst>
          <pc:docMk/>
          <pc:sldMk cId="2142111612" sldId="305"/>
        </pc:sldMkLst>
      </pc:sldChg>
    </pc:docChg>
  </pc:docChgLst>
  <pc:docChgLst>
    <pc:chgData name="J Barker" userId="8227ee0e-fd3b-4e42-9476-b3edf034b415" providerId="ADAL" clId="{8F2BD5A4-FDED-B24E-8CDD-EE91C553BD20}"/>
    <pc:docChg chg="undo custSel addSld modSld sldOrd">
      <pc:chgData name="J Barker" userId="8227ee0e-fd3b-4e42-9476-b3edf034b415" providerId="ADAL" clId="{8F2BD5A4-FDED-B24E-8CDD-EE91C553BD20}" dt="2018-12-18T09:49:37.177" v="975" actId="1076"/>
      <pc:docMkLst>
        <pc:docMk/>
      </pc:docMkLst>
      <pc:sldChg chg="addSp modSp">
        <pc:chgData name="J Barker" userId="8227ee0e-fd3b-4e42-9476-b3edf034b415" providerId="ADAL" clId="{8F2BD5A4-FDED-B24E-8CDD-EE91C553BD20}" dt="2018-12-18T09:12:21.429" v="258" actId="20577"/>
        <pc:sldMkLst>
          <pc:docMk/>
          <pc:sldMk cId="0" sldId="256"/>
        </pc:sldMkLst>
        <pc:spChg chg="add mod">
          <ac:chgData name="J Barker" userId="8227ee0e-fd3b-4e42-9476-b3edf034b415" providerId="ADAL" clId="{8F2BD5A4-FDED-B24E-8CDD-EE91C553BD20}" dt="2018-12-18T09:12:21.429" v="258" actId="20577"/>
          <ac:spMkLst>
            <pc:docMk/>
            <pc:sldMk cId="0" sldId="256"/>
            <ac:spMk id="2" creationId="{C233851B-1CF9-F144-A2EA-998576179B6A}"/>
          </ac:spMkLst>
        </pc:spChg>
        <pc:spChg chg="add mod">
          <ac:chgData name="J Barker" userId="8227ee0e-fd3b-4e42-9476-b3edf034b415" providerId="ADAL" clId="{8F2BD5A4-FDED-B24E-8CDD-EE91C553BD20}" dt="2018-12-18T09:11:54.675" v="256" actId="14100"/>
          <ac:spMkLst>
            <pc:docMk/>
            <pc:sldMk cId="0" sldId="256"/>
            <ac:spMk id="3" creationId="{11432CF8-3332-9546-BE16-48E265950410}"/>
          </ac:spMkLst>
        </pc:spChg>
        <pc:spChg chg="mod">
          <ac:chgData name="J Barker" userId="8227ee0e-fd3b-4e42-9476-b3edf034b415" providerId="ADAL" clId="{8F2BD5A4-FDED-B24E-8CDD-EE91C553BD20}" dt="2018-12-18T09:12:08.385" v="257" actId="1076"/>
          <ac:spMkLst>
            <pc:docMk/>
            <pc:sldMk cId="0" sldId="256"/>
            <ac:spMk id="15" creationId="{00000000-0000-0000-0000-000000000000}"/>
          </ac:spMkLst>
        </pc:spChg>
        <pc:spChg chg="mod">
          <ac:chgData name="J Barker" userId="8227ee0e-fd3b-4e42-9476-b3edf034b415" providerId="ADAL" clId="{8F2BD5A4-FDED-B24E-8CDD-EE91C553BD20}" dt="2018-12-18T09:11:43.978" v="253" actId="1076"/>
          <ac:spMkLst>
            <pc:docMk/>
            <pc:sldMk cId="0" sldId="256"/>
            <ac:spMk id="18" creationId="{00000000-0000-0000-0000-000000000000}"/>
          </ac:spMkLst>
        </pc:spChg>
      </pc:sldChg>
      <pc:sldChg chg="addSp delSp modSp addAnim delAnim">
        <pc:chgData name="J Barker" userId="8227ee0e-fd3b-4e42-9476-b3edf034b415" providerId="ADAL" clId="{8F2BD5A4-FDED-B24E-8CDD-EE91C553BD20}" dt="2018-12-18T09:22:10.686" v="419" actId="21"/>
        <pc:sldMkLst>
          <pc:docMk/>
          <pc:sldMk cId="1077235162" sldId="308"/>
        </pc:sldMkLst>
        <pc:spChg chg="add del mod">
          <ac:chgData name="J Barker" userId="8227ee0e-fd3b-4e42-9476-b3edf034b415" providerId="ADAL" clId="{8F2BD5A4-FDED-B24E-8CDD-EE91C553BD20}" dt="2018-12-18T09:22:10.686" v="419" actId="21"/>
          <ac:spMkLst>
            <pc:docMk/>
            <pc:sldMk cId="1077235162" sldId="308"/>
            <ac:spMk id="2" creationId="{B65E8F3D-9BBA-B44A-8AC7-B1A33A4D96C0}"/>
          </ac:spMkLst>
        </pc:spChg>
        <pc:spChg chg="add del mod">
          <ac:chgData name="J Barker" userId="8227ee0e-fd3b-4e42-9476-b3edf034b415" providerId="ADAL" clId="{8F2BD5A4-FDED-B24E-8CDD-EE91C553BD20}" dt="2018-12-18T09:22:07.834" v="418" actId="478"/>
          <ac:spMkLst>
            <pc:docMk/>
            <pc:sldMk cId="1077235162" sldId="308"/>
            <ac:spMk id="3" creationId="{B43BFB0E-5F3A-B547-BEB7-C211982FB38D}"/>
          </ac:spMkLst>
        </pc:spChg>
      </pc:sldChg>
      <pc:sldChg chg="addSp delSp modSp addAnim delAnim">
        <pc:chgData name="J Barker" userId="8227ee0e-fd3b-4e42-9476-b3edf034b415" providerId="ADAL" clId="{8F2BD5A4-FDED-B24E-8CDD-EE91C553BD20}" dt="2018-12-18T09:23:52.034" v="489" actId="14100"/>
        <pc:sldMkLst>
          <pc:docMk/>
          <pc:sldMk cId="3119302375" sldId="309"/>
        </pc:sldMkLst>
        <pc:spChg chg="add mod">
          <ac:chgData name="J Barker" userId="8227ee0e-fd3b-4e42-9476-b3edf034b415" providerId="ADAL" clId="{8F2BD5A4-FDED-B24E-8CDD-EE91C553BD20}" dt="2018-12-18T09:23:52.034" v="489" actId="14100"/>
          <ac:spMkLst>
            <pc:docMk/>
            <pc:sldMk cId="3119302375" sldId="309"/>
            <ac:spMk id="2" creationId="{54B161D1-D3F2-5A45-9D93-3BDF9615E748}"/>
          </ac:spMkLst>
        </pc:spChg>
        <pc:spChg chg="add del mod">
          <ac:chgData name="J Barker" userId="8227ee0e-fd3b-4e42-9476-b3edf034b415" providerId="ADAL" clId="{8F2BD5A4-FDED-B24E-8CDD-EE91C553BD20}" dt="2018-12-18T09:22:49.608" v="437" actId="478"/>
          <ac:spMkLst>
            <pc:docMk/>
            <pc:sldMk cId="3119302375" sldId="309"/>
            <ac:spMk id="3" creationId="{D6FC90CC-A9BF-A14A-AA85-E9727B239DB7}"/>
          </ac:spMkLst>
        </pc:spChg>
      </pc:sldChg>
      <pc:sldChg chg="addSp delSp modSp new mod modClrScheme chgLayout">
        <pc:chgData name="J Barker" userId="8227ee0e-fd3b-4e42-9476-b3edf034b415" providerId="ADAL" clId="{8F2BD5A4-FDED-B24E-8CDD-EE91C553BD20}" dt="2018-12-18T09:29:28.713" v="584" actId="14100"/>
        <pc:sldMkLst>
          <pc:docMk/>
          <pc:sldMk cId="1139712224" sldId="311"/>
        </pc:sldMkLst>
        <pc:spChg chg="del">
          <ac:chgData name="J Barker" userId="8227ee0e-fd3b-4e42-9476-b3edf034b415" providerId="ADAL" clId="{8F2BD5A4-FDED-B24E-8CDD-EE91C553BD20}" dt="2018-12-18T09:26:36.234" v="491" actId="700"/>
          <ac:spMkLst>
            <pc:docMk/>
            <pc:sldMk cId="1139712224" sldId="311"/>
            <ac:spMk id="2" creationId="{6130C071-6785-6846-BBB9-8BD14B5F40E7}"/>
          </ac:spMkLst>
        </pc:spChg>
        <pc:spChg chg="del">
          <ac:chgData name="J Barker" userId="8227ee0e-fd3b-4e42-9476-b3edf034b415" providerId="ADAL" clId="{8F2BD5A4-FDED-B24E-8CDD-EE91C553BD20}" dt="2018-12-18T09:26:36.234" v="491" actId="700"/>
          <ac:spMkLst>
            <pc:docMk/>
            <pc:sldMk cId="1139712224" sldId="311"/>
            <ac:spMk id="3" creationId="{5F3753FC-BA0C-374D-82C9-ABA832B68A23}"/>
          </ac:spMkLst>
        </pc:spChg>
        <pc:spChg chg="add mod">
          <ac:chgData name="J Barker" userId="8227ee0e-fd3b-4e42-9476-b3edf034b415" providerId="ADAL" clId="{8F2BD5A4-FDED-B24E-8CDD-EE91C553BD20}" dt="2018-12-18T09:29:28.713" v="584" actId="14100"/>
          <ac:spMkLst>
            <pc:docMk/>
            <pc:sldMk cId="1139712224" sldId="311"/>
            <ac:spMk id="9" creationId="{0752576C-D027-8F46-B400-5F67866F225B}"/>
          </ac:spMkLst>
        </pc:spChg>
        <pc:picChg chg="add mod">
          <ac:chgData name="J Barker" userId="8227ee0e-fd3b-4e42-9476-b3edf034b415" providerId="ADAL" clId="{8F2BD5A4-FDED-B24E-8CDD-EE91C553BD20}" dt="2018-12-18T09:28:22.678" v="500" actId="14100"/>
          <ac:picMkLst>
            <pc:docMk/>
            <pc:sldMk cId="1139712224" sldId="311"/>
            <ac:picMk id="4" creationId="{B1753EE1-B1D6-D042-AF4B-74AB7EC61626}"/>
          </ac:picMkLst>
        </pc:picChg>
        <pc:picChg chg="add mod">
          <ac:chgData name="J Barker" userId="8227ee0e-fd3b-4e42-9476-b3edf034b415" providerId="ADAL" clId="{8F2BD5A4-FDED-B24E-8CDD-EE91C553BD20}" dt="2018-12-18T09:28:25.306" v="501" actId="14100"/>
          <ac:picMkLst>
            <pc:docMk/>
            <pc:sldMk cId="1139712224" sldId="311"/>
            <ac:picMk id="6" creationId="{F169B691-FEF3-8A4A-B10A-75F6BE6CA611}"/>
          </ac:picMkLst>
        </pc:picChg>
      </pc:sldChg>
      <pc:sldChg chg="addSp delSp modSp new mod ord modClrScheme chgLayout">
        <pc:chgData name="J Barker" userId="8227ee0e-fd3b-4e42-9476-b3edf034b415" providerId="ADAL" clId="{8F2BD5A4-FDED-B24E-8CDD-EE91C553BD20}" dt="2018-12-18T09:33:45.456" v="595" actId="14100"/>
        <pc:sldMkLst>
          <pc:docMk/>
          <pc:sldMk cId="769899095" sldId="312"/>
        </pc:sldMkLst>
        <pc:spChg chg="del">
          <ac:chgData name="J Barker" userId="8227ee0e-fd3b-4e42-9476-b3edf034b415" providerId="ADAL" clId="{8F2BD5A4-FDED-B24E-8CDD-EE91C553BD20}" dt="2018-12-18T09:32:53.294" v="586" actId="700"/>
          <ac:spMkLst>
            <pc:docMk/>
            <pc:sldMk cId="769899095" sldId="312"/>
            <ac:spMk id="2" creationId="{EE0DD74A-F257-A24B-8941-488EB181BA9A}"/>
          </ac:spMkLst>
        </pc:spChg>
        <pc:spChg chg="del">
          <ac:chgData name="J Barker" userId="8227ee0e-fd3b-4e42-9476-b3edf034b415" providerId="ADAL" clId="{8F2BD5A4-FDED-B24E-8CDD-EE91C553BD20}" dt="2018-12-18T09:32:53.294" v="586" actId="700"/>
          <ac:spMkLst>
            <pc:docMk/>
            <pc:sldMk cId="769899095" sldId="312"/>
            <ac:spMk id="3" creationId="{0C154E6E-B8ED-2149-91C3-E86A10EE97C7}"/>
          </ac:spMkLst>
        </pc:spChg>
        <pc:spChg chg="mod ord">
          <ac:chgData name="J Barker" userId="8227ee0e-fd3b-4e42-9476-b3edf034b415" providerId="ADAL" clId="{8F2BD5A4-FDED-B24E-8CDD-EE91C553BD20}" dt="2018-12-18T09:32:53.294" v="586" actId="700"/>
          <ac:spMkLst>
            <pc:docMk/>
            <pc:sldMk cId="769899095" sldId="312"/>
            <ac:spMk id="4" creationId="{85ADE130-A7C5-8541-962B-A79AED8C97C1}"/>
          </ac:spMkLst>
        </pc:spChg>
        <pc:picChg chg="add mod">
          <ac:chgData name="J Barker" userId="8227ee0e-fd3b-4e42-9476-b3edf034b415" providerId="ADAL" clId="{8F2BD5A4-FDED-B24E-8CDD-EE91C553BD20}" dt="2018-12-18T09:33:24.410" v="593" actId="1076"/>
          <ac:picMkLst>
            <pc:docMk/>
            <pc:sldMk cId="769899095" sldId="312"/>
            <ac:picMk id="5" creationId="{2F355CB5-8DE0-1045-933C-B44D772C33F4}"/>
          </ac:picMkLst>
        </pc:picChg>
        <pc:picChg chg="add mod">
          <ac:chgData name="J Barker" userId="8227ee0e-fd3b-4e42-9476-b3edf034b415" providerId="ADAL" clId="{8F2BD5A4-FDED-B24E-8CDD-EE91C553BD20}" dt="2018-12-18T09:33:45.456" v="595" actId="14100"/>
          <ac:picMkLst>
            <pc:docMk/>
            <pc:sldMk cId="769899095" sldId="312"/>
            <ac:picMk id="8" creationId="{E293EE72-4090-E94E-9F79-2CBAA698D486}"/>
          </ac:picMkLst>
        </pc:picChg>
      </pc:sldChg>
      <pc:sldChg chg="addSp delSp modSp new mod ord modClrScheme chgLayout">
        <pc:chgData name="J Barker" userId="8227ee0e-fd3b-4e42-9476-b3edf034b415" providerId="ADAL" clId="{8F2BD5A4-FDED-B24E-8CDD-EE91C553BD20}" dt="2018-12-18T09:49:37.177" v="975" actId="1076"/>
        <pc:sldMkLst>
          <pc:docMk/>
          <pc:sldMk cId="1093149285" sldId="313"/>
        </pc:sldMkLst>
        <pc:spChg chg="del">
          <ac:chgData name="J Barker" userId="8227ee0e-fd3b-4e42-9476-b3edf034b415" providerId="ADAL" clId="{8F2BD5A4-FDED-B24E-8CDD-EE91C553BD20}" dt="2018-12-18T09:42:07.583" v="597" actId="700"/>
          <ac:spMkLst>
            <pc:docMk/>
            <pc:sldMk cId="1093149285" sldId="313"/>
            <ac:spMk id="2" creationId="{989ACC0F-43EF-7B43-8B98-8492C75D3E66}"/>
          </ac:spMkLst>
        </pc:spChg>
        <pc:spChg chg="add mod">
          <ac:chgData name="J Barker" userId="8227ee0e-fd3b-4e42-9476-b3edf034b415" providerId="ADAL" clId="{8F2BD5A4-FDED-B24E-8CDD-EE91C553BD20}" dt="2018-12-18T09:48:44.113" v="895" actId="14100"/>
          <ac:spMkLst>
            <pc:docMk/>
            <pc:sldMk cId="1093149285" sldId="313"/>
            <ac:spMk id="7" creationId="{2F2F59A4-872E-BA46-84F0-21C4B8D69310}"/>
          </ac:spMkLst>
        </pc:spChg>
        <pc:spChg chg="add mod">
          <ac:chgData name="J Barker" userId="8227ee0e-fd3b-4e42-9476-b3edf034b415" providerId="ADAL" clId="{8F2BD5A4-FDED-B24E-8CDD-EE91C553BD20}" dt="2018-12-18T09:47:32.122" v="868" actId="255"/>
          <ac:spMkLst>
            <pc:docMk/>
            <pc:sldMk cId="1093149285" sldId="313"/>
            <ac:spMk id="8" creationId="{2B6FC001-A384-0747-AC57-35730539F359}"/>
          </ac:spMkLst>
        </pc:spChg>
        <pc:spChg chg="add mod">
          <ac:chgData name="J Barker" userId="8227ee0e-fd3b-4e42-9476-b3edf034b415" providerId="ADAL" clId="{8F2BD5A4-FDED-B24E-8CDD-EE91C553BD20}" dt="2018-12-18T09:49:25.510" v="974" actId="1076"/>
          <ac:spMkLst>
            <pc:docMk/>
            <pc:sldMk cId="1093149285" sldId="313"/>
            <ac:spMk id="10" creationId="{C0AAB4D9-15B6-8C4F-B324-86772B42010D}"/>
          </ac:spMkLst>
        </pc:spChg>
        <pc:picChg chg="add mod">
          <ac:chgData name="J Barker" userId="8227ee0e-fd3b-4e42-9476-b3edf034b415" providerId="ADAL" clId="{8F2BD5A4-FDED-B24E-8CDD-EE91C553BD20}" dt="2018-12-18T09:42:26.594" v="599" actId="1076"/>
          <ac:picMkLst>
            <pc:docMk/>
            <pc:sldMk cId="1093149285" sldId="313"/>
            <ac:picMk id="3" creationId="{5924F0BA-4DD1-6F47-89EA-AFDEBD905FC6}"/>
          </ac:picMkLst>
        </pc:picChg>
      </pc:sldChg>
    </pc:docChg>
  </pc:docChgLst>
  <pc:docChgLst>
    <pc:chgData name="J Barker" userId="8227ee0e-fd3b-4e42-9476-b3edf034b415" providerId="ADAL" clId="{B73A2F80-F6A5-40EC-8875-AAC22C1CFAEA}"/>
  </pc:docChgLst>
  <pc:docChgLst>
    <pc:chgData name="J Barker" userId="8227ee0e-fd3b-4e42-9476-b3edf034b415" providerId="ADAL" clId="{414F8623-167E-4A15-B882-108BC73BC27A}"/>
    <pc:docChg chg="addSld delSld modSld">
      <pc:chgData name="J Barker" userId="8227ee0e-fd3b-4e42-9476-b3edf034b415" providerId="ADAL" clId="{414F8623-167E-4A15-B882-108BC73BC27A}" dt="2018-11-20T19:04:40.460" v="22" actId="20577"/>
      <pc:docMkLst>
        <pc:docMk/>
      </pc:docMkLst>
      <pc:sldChg chg="modSp">
        <pc:chgData name="J Barker" userId="8227ee0e-fd3b-4e42-9476-b3edf034b415" providerId="ADAL" clId="{414F8623-167E-4A15-B882-108BC73BC27A}" dt="2018-11-20T19:04:40.460" v="22" actId="20577"/>
        <pc:sldMkLst>
          <pc:docMk/>
          <pc:sldMk cId="0" sldId="256"/>
        </pc:sldMkLst>
        <pc:spChg chg="mod">
          <ac:chgData name="J Barker" userId="8227ee0e-fd3b-4e42-9476-b3edf034b415" providerId="ADAL" clId="{414F8623-167E-4A15-B882-108BC73BC27A}" dt="2018-11-20T19:04:40.460" v="22" actId="20577"/>
          <ac:spMkLst>
            <pc:docMk/>
            <pc:sldMk cId="0" sldId="256"/>
            <ac:spMk id="13" creationId="{00000000-0000-0000-0000-000000000000}"/>
          </ac:spMkLst>
        </pc:spChg>
      </pc:sldChg>
      <pc:sldChg chg="modSp add del modTransition">
        <pc:chgData name="J Barker" userId="8227ee0e-fd3b-4e42-9476-b3edf034b415" providerId="ADAL" clId="{414F8623-167E-4A15-B882-108BC73BC27A}" dt="2018-11-20T19:03:37.873" v="7" actId="404"/>
        <pc:sldMkLst>
          <pc:docMk/>
          <pc:sldMk cId="3140671287" sldId="303"/>
        </pc:sldMkLst>
        <pc:spChg chg="mod">
          <ac:chgData name="J Barker" userId="8227ee0e-fd3b-4e42-9476-b3edf034b415" providerId="ADAL" clId="{414F8623-167E-4A15-B882-108BC73BC27A}" dt="2018-11-20T19:03:37.873" v="7" actId="404"/>
          <ac:spMkLst>
            <pc:docMk/>
            <pc:sldMk cId="3140671287" sldId="303"/>
            <ac:spMk id="56322" creationId="{A884D66E-FF13-4861-B1E4-8BC39D1A4E81}"/>
          </ac:spMkLst>
        </pc:spChg>
      </pc:sldChg>
      <pc:sldChg chg="modSp add del modTransition">
        <pc:chgData name="J Barker" userId="8227ee0e-fd3b-4e42-9476-b3edf034b415" providerId="ADAL" clId="{414F8623-167E-4A15-B882-108BC73BC27A}" dt="2018-11-20T19:03:48.218" v="10" actId="403"/>
        <pc:sldMkLst>
          <pc:docMk/>
          <pc:sldMk cId="2851798375" sldId="304"/>
        </pc:sldMkLst>
        <pc:spChg chg="mod">
          <ac:chgData name="J Barker" userId="8227ee0e-fd3b-4e42-9476-b3edf034b415" providerId="ADAL" clId="{414F8623-167E-4A15-B882-108BC73BC27A}" dt="2018-11-20T19:03:48.218" v="10" actId="403"/>
          <ac:spMkLst>
            <pc:docMk/>
            <pc:sldMk cId="2851798375" sldId="304"/>
            <ac:spMk id="98307" creationId="{15290737-D930-405F-9215-EAC4D9A3FB6C}"/>
          </ac:spMkLst>
        </pc:spChg>
      </pc:sldChg>
      <pc:sldChg chg="modSp add del modTransition">
        <pc:chgData name="J Barker" userId="8227ee0e-fd3b-4e42-9476-b3edf034b415" providerId="ADAL" clId="{414F8623-167E-4A15-B882-108BC73BC27A}" dt="2018-11-20T19:04:11.749" v="17" actId="14100"/>
        <pc:sldMkLst>
          <pc:docMk/>
          <pc:sldMk cId="2142111612" sldId="305"/>
        </pc:sldMkLst>
        <pc:spChg chg="mod">
          <ac:chgData name="J Barker" userId="8227ee0e-fd3b-4e42-9476-b3edf034b415" providerId="ADAL" clId="{414F8623-167E-4A15-B882-108BC73BC27A}" dt="2018-11-20T19:04:11.749" v="17" actId="14100"/>
          <ac:spMkLst>
            <pc:docMk/>
            <pc:sldMk cId="2142111612" sldId="305"/>
            <ac:spMk id="6146" creationId="{076D3F3C-E281-4CEE-A534-9B858FAF85C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047FF-82DF-4047-8B8C-B2B43DFA3F78}" type="datetimeFigureOut">
              <a:rPr lang="en-GB" smtClean="0"/>
              <a:pPr/>
              <a:t>18/12/2018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FA946-96D3-4D6E-B846-4BFDA4E73D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863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18/12/2018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18/12/2018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69A75CA1-3B8A-4BE1-8CF3-6B4C600040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21E3B9C6-8F4E-46E4-9BA7-8CF3A92730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AC4BA9C7-F497-49FE-94D3-BDC575422D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8La</a:t>
            </a:r>
            <a:endParaRPr lang="en-GB" sz="1013">
              <a:latin typeface="Arial Black" pitchFamily="34" charset="0"/>
              <a:cs typeface="Arial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5FAD2A43-21F2-493E-9E26-0E0F172323E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>
                <a:solidFill>
                  <a:schemeClr val="bg1"/>
                </a:solidFill>
                <a:latin typeface="Arial" charset="0"/>
                <a:cs typeface="Arial" charset="0"/>
              </a:rPr>
              <a:t>Gathering the evidence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ED30977-1569-4089-AD2B-5FD7F428D79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23263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7Jc</a:t>
            </a:r>
            <a:endParaRPr kumimoji="0" lang="en-GB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Series and parallel circuits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5668221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2CC784-C9B7-4CEA-8627-2829ED8A357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1825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54E53F-E257-42C7-B1A1-4F76D2BF8B4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71749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AB54D5-5CA5-49A5-8218-FF9D608DC28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83304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C93AFA-4F2D-45DE-A16C-EB2C4E73B81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0663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81AC1F-1C15-4BC2-98F0-C43C15158B3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77347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A502C7-4D53-47EB-8028-0E12BD7A270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82551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671EF5-9F64-4942-B923-A5A7FAF4FE9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99621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3997C5-62FA-4906-ADFF-8710AAB974B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805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18/12/2018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272085-A9B2-41A2-AACF-74FAF58AAEE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5119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A38165-C2F4-46B8-83B5-85729FFB876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5079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2B68EF-3697-4A6D-AE00-DBDDE937EA4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716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06547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998616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29866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7" y="1385102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2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61654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9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923679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713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4132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01713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70945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18/12/2018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3782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5796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7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6493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2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2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28026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1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8508677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6365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064215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08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516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223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17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18/12/2018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5" y="1260872"/>
            <a:ext cx="3868737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5" y="1878806"/>
            <a:ext cx="3868737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59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5962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20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3059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776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1770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6838" y="40481"/>
            <a:ext cx="2068512" cy="45922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20" y="40481"/>
            <a:ext cx="6054725" cy="45922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5435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50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7298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23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18/12/2018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9090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3044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7640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7392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7768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632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3889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6" y="40481"/>
            <a:ext cx="2111375" cy="45541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13" y="40481"/>
            <a:ext cx="6183312" cy="45541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6242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163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6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18/12/2018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738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856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42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582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99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470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30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698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017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D5933-565A-4C7D-B3A7-27808BA3DE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18/12/2018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525CD-D200-469E-8E70-BD4706F299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B9D64-526C-4441-B4C5-5A4D456BA5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2AE7C-16DD-4EB9-93F0-E6A6EABED2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5AA8B-D5F4-4D55-8CF0-48BE451B02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4F09A-4EEA-409D-9EB5-49A8E5225F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DF392-EE9C-4177-BBB0-745E40BE7E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F884F-49DE-421A-9B0A-76AE349E3F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F915E-BB49-443D-8E65-6D48DBFF4B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A7C12-098A-46E6-BB2A-BE14A48C35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297FA-AB37-4676-AEC6-3318863037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18/12/2018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34825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9341309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8951881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6523731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14699575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2713743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8963713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0037211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9262291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2488164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18/12/2018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041497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046879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3093BC"/>
                </a:solidFill>
              </a:defRPr>
            </a:lvl1pPr>
            <a:lvl2pPr marL="342900" indent="0">
              <a:buFontTx/>
              <a:buNone/>
              <a:defRPr>
                <a:solidFill>
                  <a:srgbClr val="3093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266198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0007108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075383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22006747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107984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558590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924123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01249160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18/12/2018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4242827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3978756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5015504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5407536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2895569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104123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3093BC"/>
                </a:solidFill>
              </a:defRPr>
            </a:lvl1pPr>
            <a:lvl2pPr marL="342900" indent="0">
              <a:buFontTx/>
              <a:buNone/>
              <a:defRPr>
                <a:solidFill>
                  <a:srgbClr val="3093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7812790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46864912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9B32894F-12D3-4486-90DF-D36D90CB0B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500CDD57-68B7-4B04-A39E-28DC57CD63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D5FBD475-1CA1-474B-88FD-64A9791CC0F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8Jd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8BD56432-35DE-46C9-9DA5-B5BB8F887D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Literacy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7D8552B-8497-4888-90A4-49BC35546F3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4522355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F87534AA-EA7A-45C5-AF95-BDF7C78194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E214E6D9-537C-4D74-B095-203BA2A50C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E19F9314-6053-42BC-89AA-DD06DAB2A30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7Ib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4C8D3F25-30F4-4D60-BEA6-FC017FB802F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Energy transfers and stores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6908BED-580B-4EA2-9B8B-12E1F784A12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223131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00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0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image" Target="../media/image7.jp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71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image" Target="../media/image7.jp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85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826C-B2C0-415D-B384-C8AB22EEAFB5}" type="datetimeFigureOut">
              <a:rPr lang="en-GB" smtClean="0"/>
              <a:pPr/>
              <a:t>18/12/2018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932DBD7B-C258-4783-B8AA-DA40086FA9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D8537F22-AAF0-4749-87F2-753B7E21B7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08C1F1BC-1E1B-45D6-A8EE-612061BB7D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56605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4B56D054-4C35-40D9-B8BE-D8E5152128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92EFF83D-2738-4B35-A916-8608126DE4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92AD53A0-2673-4007-AA44-6F8EE022DD6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5419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</p:sldLayoutIdLst>
  <p:transition>
    <p:sndAc>
      <p:stSnd>
        <p:snd r:embed="rId3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charset="0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Arial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98925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73A104-7AC7-438A-822F-EADD7033953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82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3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or banner area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6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918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/>
              <a:t>CP1a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29247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350" b="0" i="0" u="none" strike="noStrike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Vectors and scalars</a:t>
            </a:r>
            <a:r>
              <a:rPr lang="en-GB" sz="1500"/>
              <a:t> </a:t>
            </a:r>
            <a:endParaRPr lang="en-GB" sz="1500" b="0"/>
          </a:p>
        </p:txBody>
      </p:sp>
      <p:pic>
        <p:nvPicPr>
          <p:cNvPr id="18" name="Picture 17" descr="(c) Pearson Education Ltd 2015. Copying permitted for purchasing institution only. This material is not copyright free.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" y="4848143"/>
            <a:ext cx="9144000" cy="29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0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D16B3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" y="11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48" y="4991111"/>
            <a:ext cx="655637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FAB59FCC-0A3A-46DF-A152-5F287C56295E}" type="slidenum"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11"/>
            <a:ext cx="213360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" y="4625587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103" y="4625587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9" y="40489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32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100" b="1" kern="1200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5pPr>
      <a:lvl6pPr marL="342892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7pPr>
      <a:lvl8pPr marL="1028675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9pPr>
    </p:titleStyle>
    <p:bodyStyle>
      <a:lvl1pPr marL="257168" indent="-257168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38" y="4991101"/>
            <a:ext cx="6556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fld id="{7A3AF35F-028F-4719-B3FA-C1992370E411}" type="slidenum">
              <a:rPr lang="en-GB" altLang="en-US" sz="1000" smtClean="0">
                <a:solidFill>
                  <a:srgbClr val="5B0091"/>
                </a:solidFill>
                <a:cs typeface="Arial" charset="0"/>
              </a:rPr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01"/>
            <a:ext cx="2133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25579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9" y="4625579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3" y="40482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61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8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FDBC6E-BF75-4E65-A433-DF49E664D23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2" name="Picture 11" descr="Edexcel GCSE (9-1)&#10;Sciences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224136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 dirty="0"/>
              <a:t>SP9a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500" b="0" dirty="0"/>
              <a:t>Objects affecting each other 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2017.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9142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2" name="Picture 11" descr="Edexcel GCSE (9-1)&#10;Sciences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224136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 dirty="0"/>
              <a:t>SP15a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500" b="0" dirty="0"/>
              <a:t>Bending and stretching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2017.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2785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D37BB045-DA2E-4C14-BA0A-9373726084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9934D433-6073-4ABD-8127-5016B9338D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00B0F55F-8134-4935-AB6B-338325D990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35222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highamspark.fireflycloud.net/" TargetMode="External"/><Relationship Id="rId7" Type="http://schemas.openxmlformats.org/officeDocument/2006/relationships/hyperlink" Target="https://www.youtube.com/channel/UCevUL4wPdprao-yKOZ8GFNw" TargetMode="Externa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hyperlink" Target="http://www.highamsparkschool.co.uk/" TargetMode="External"/><Relationship Id="rId5" Type="http://schemas.openxmlformats.org/officeDocument/2006/relationships/hyperlink" Target="https://www.pearsonactivelearn.com/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hyperlink" Target="https://twitter.com/hpscienc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0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0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0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phet.colorado.edu/sims/html/circuit-construction-kit-dc/latest/circuit-construction-kit-dc_en.html" TargetMode="External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6"/>
          <p:cNvSpPr>
            <a:spLocks noChangeArrowheads="1"/>
          </p:cNvSpPr>
          <p:nvPr/>
        </p:nvSpPr>
        <p:spPr bwMode="auto">
          <a:xfrm>
            <a:off x="127436" y="2019923"/>
            <a:ext cx="6679763" cy="907094"/>
          </a:xfrm>
          <a:prstGeom prst="roundRect">
            <a:avLst>
              <a:gd name="adj" fmla="val 18569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tabLst>
                <a:tab pos="407194" algn="l"/>
              </a:tabLst>
            </a:pPr>
            <a:r>
              <a:rPr lang="en-GB" altLang="en-US" sz="2400" b="1" dirty="0">
                <a:solidFill>
                  <a:schemeClr val="bg1"/>
                </a:solidFill>
                <a:sym typeface="Wingdings 2" pitchFamily="18" charset="2"/>
              </a:rPr>
              <a:t> </a:t>
            </a: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In the back of your book, draw two </a:t>
            </a:r>
            <a:r>
              <a:rPr lang="en-GB" altLang="en-US" sz="2400" i="1" dirty="0">
                <a:solidFill>
                  <a:schemeClr val="bg1"/>
                </a:solidFill>
                <a:sym typeface="Wingdings 2" pitchFamily="18" charset="2"/>
              </a:rPr>
              <a:t>different</a:t>
            </a: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 circuits each with two bulbs and one cell.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0"/>
            <a:ext cx="11182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0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C/W</a:t>
            </a:r>
            <a:endParaRPr lang="en-US" sz="3000" u="sng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003684" y="0"/>
            <a:ext cx="21324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D722D31-BBE6-4DD2-BE87-6A6B1EDD3712}" type="datetime1">
              <a:rPr lang="en-GB" sz="30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18/12/2018</a:t>
            </a:fld>
            <a:endParaRPr lang="en-US" sz="3000" u="sng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-79023" y="744318"/>
            <a:ext cx="8161867" cy="42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600" u="sng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7Jc Series and parallel circuits</a:t>
            </a:r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6298022" y="2571750"/>
            <a:ext cx="2845978" cy="1948007"/>
          </a:xfrm>
          <a:prstGeom prst="cloudCallout">
            <a:avLst>
              <a:gd name="adj1" fmla="val 35426"/>
              <a:gd name="adj2" fmla="val -102508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your circuits </a:t>
            </a:r>
            <a:r>
              <a:rPr lang="en-GB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actually different</a:t>
            </a: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3490" name="Picture 2" descr="https://firefly.archbishoptemple.lancs.sch.uk/Templates/lib/core/login/images/school-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377" y="4635352"/>
            <a:ext cx="1586003" cy="44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hlinkClick r:id="rId5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0484" y="4716012"/>
            <a:ext cx="2845978" cy="327029"/>
          </a:xfrm>
          <a:prstGeom prst="rect">
            <a:avLst/>
          </a:prstGeom>
        </p:spPr>
      </p:pic>
      <p:pic>
        <p:nvPicPr>
          <p:cNvPr id="14" name="Picture 13" descr="yt-brand-standard-logo-95x40.png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12822" y="4681824"/>
            <a:ext cx="857891" cy="361217"/>
          </a:xfrm>
          <a:prstGeom prst="rect">
            <a:avLst/>
          </a:prstGeom>
        </p:spPr>
      </p:pic>
      <p:pic>
        <p:nvPicPr>
          <p:cNvPr id="2050" name="Picture 2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4925" y="4716492"/>
            <a:ext cx="1878012" cy="35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>
            <a:hlinkClick r:id="rId11"/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0" y="4681824"/>
            <a:ext cx="461676" cy="461676"/>
          </a:xfrm>
          <a:prstGeom prst="rect">
            <a:avLst/>
          </a:prstGeom>
        </p:spPr>
      </p:pic>
      <p:sp>
        <p:nvSpPr>
          <p:cNvPr id="2" name="AutoShape 18">
            <a:extLst>
              <a:ext uri="{FF2B5EF4-FFF2-40B4-BE49-F238E27FC236}">
                <a16:creationId xmlns:a16="http://schemas.microsoft.com/office/drawing/2014/main" id="{C233851B-1CF9-F144-A2EA-998576179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868" y="3032131"/>
            <a:ext cx="2516246" cy="1722313"/>
          </a:xfrm>
          <a:prstGeom prst="cloudCallout">
            <a:avLst>
              <a:gd name="adj1" fmla="val -63731"/>
              <a:gd name="adj2" fmla="val -35948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circuit </a:t>
            </a: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which?</a:t>
            </a:r>
          </a:p>
        </p:txBody>
      </p:sp>
      <p:sp>
        <p:nvSpPr>
          <p:cNvPr id="3" name="AutoShape 18">
            <a:extLst>
              <a:ext uri="{FF2B5EF4-FFF2-40B4-BE49-F238E27FC236}">
                <a16:creationId xmlns:a16="http://schemas.microsoft.com/office/drawing/2014/main" id="{11432CF8-3332-9546-BE16-48E265950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3028" y="2993699"/>
            <a:ext cx="2795859" cy="1722313"/>
          </a:xfrm>
          <a:prstGeom prst="cloudCallout">
            <a:avLst>
              <a:gd name="adj1" fmla="val -81285"/>
              <a:gd name="adj2" fmla="val 51493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bulbs would be brighter?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2" b="63577"/>
          <a:stretch>
            <a:fillRect/>
          </a:stretch>
        </p:blipFill>
        <p:spPr bwMode="auto">
          <a:xfrm>
            <a:off x="0" y="141685"/>
            <a:ext cx="9143999" cy="3886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153747" y="2031994"/>
            <a:ext cx="194975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en-US" sz="2100" b="1" dirty="0">
                <a:solidFill>
                  <a:srgbClr val="009242"/>
                </a:solidFill>
                <a:latin typeface="Comic Sans MS" panose="030F0702030302020204" pitchFamily="66" charset="0"/>
              </a:rPr>
              <a:t>bright</a:t>
            </a:r>
            <a:endParaRPr lang="en-US" altLang="en-US" sz="2100" b="1" dirty="0">
              <a:solidFill>
                <a:srgbClr val="009242"/>
              </a:solidFill>
              <a:latin typeface="Comic Sans MS" panose="030F0702030302020204" pitchFamily="66" charset="0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381451" y="2086765"/>
            <a:ext cx="22493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en-US" sz="1800" b="1" dirty="0">
                <a:solidFill>
                  <a:srgbClr val="009242"/>
                </a:solidFill>
                <a:latin typeface="Comic Sans MS" panose="030F0702030302020204" pitchFamily="66" charset="0"/>
              </a:rPr>
              <a:t>the same as</a:t>
            </a:r>
            <a:endParaRPr lang="en-US" altLang="en-US" sz="1800" b="1" dirty="0">
              <a:solidFill>
                <a:srgbClr val="009242"/>
              </a:solidFill>
              <a:latin typeface="Comic Sans MS" panose="030F0702030302020204" pitchFamily="66" charset="0"/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3459351" y="2792875"/>
            <a:ext cx="24735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en-US" sz="2100" b="1" dirty="0">
                <a:solidFill>
                  <a:srgbClr val="009242"/>
                </a:solidFill>
                <a:latin typeface="Comic Sans MS" panose="030F0702030302020204" pitchFamily="66" charset="0"/>
              </a:rPr>
              <a:t>stay bright</a:t>
            </a:r>
            <a:endParaRPr lang="en-US" altLang="en-US" sz="2100" b="1" dirty="0">
              <a:solidFill>
                <a:srgbClr val="009242"/>
              </a:solidFill>
              <a:latin typeface="Comic Sans MS" panose="030F0702030302020204" pitchFamily="66" charset="0"/>
            </a:endParaRP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2883933" y="3347763"/>
            <a:ext cx="247354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en-US" sz="2100" b="1" dirty="0">
                <a:solidFill>
                  <a:srgbClr val="009242"/>
                </a:solidFill>
                <a:latin typeface="Comic Sans MS" panose="030F0702030302020204" pitchFamily="66" charset="0"/>
              </a:rPr>
              <a:t>dimmer</a:t>
            </a:r>
            <a:endParaRPr lang="en-US" altLang="en-US" sz="2100" b="1" dirty="0">
              <a:solidFill>
                <a:srgbClr val="00924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23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  <p:bldP spid="39941" grpId="0"/>
      <p:bldP spid="39942" grpId="0"/>
      <p:bldP spid="399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28" b="33795"/>
          <a:stretch>
            <a:fillRect/>
          </a:stretch>
        </p:blipFill>
        <p:spPr bwMode="auto">
          <a:xfrm>
            <a:off x="0" y="-1"/>
            <a:ext cx="9144000" cy="357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524751" y="2594574"/>
            <a:ext cx="1404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en-US" sz="1800" b="1" dirty="0">
                <a:solidFill>
                  <a:srgbClr val="009242"/>
                </a:solidFill>
                <a:latin typeface="Comic Sans MS" panose="030F0702030302020204" pitchFamily="66" charset="0"/>
              </a:rPr>
              <a:t>goes off</a:t>
            </a:r>
            <a:endParaRPr lang="en-US" altLang="en-US" sz="1800" b="1" dirty="0">
              <a:solidFill>
                <a:srgbClr val="009242"/>
              </a:solidFill>
              <a:latin typeface="Comic Sans MS" panose="030F0702030302020204" pitchFamily="66" charset="0"/>
            </a:endParaRP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6287548" y="2344513"/>
            <a:ext cx="1404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en-US" sz="1800" b="1" dirty="0">
                <a:solidFill>
                  <a:srgbClr val="009242"/>
                </a:solidFill>
                <a:latin typeface="Comic Sans MS" panose="030F0702030302020204" pitchFamily="66" charset="0"/>
              </a:rPr>
              <a:t>stays on</a:t>
            </a:r>
            <a:endParaRPr lang="en-US" altLang="en-US" sz="1800" b="1" dirty="0">
              <a:solidFill>
                <a:srgbClr val="009242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AutoShape 26">
            <a:extLst>
              <a:ext uri="{FF2B5EF4-FFF2-40B4-BE49-F238E27FC236}">
                <a16:creationId xmlns:a16="http://schemas.microsoft.com/office/drawing/2014/main" id="{54B161D1-D3F2-5A45-9D93-3BDF9615E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105" y="3575340"/>
            <a:ext cx="6848754" cy="909491"/>
          </a:xfrm>
          <a:prstGeom prst="roundRect">
            <a:avLst>
              <a:gd name="adj" fmla="val 20998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tabLst>
                <a:tab pos="407194" algn="l"/>
              </a:tabLst>
            </a:pPr>
            <a:r>
              <a:rPr lang="en-GB" altLang="en-US" sz="2400" b="1" dirty="0">
                <a:solidFill>
                  <a:schemeClr val="bg1"/>
                </a:solidFill>
                <a:sym typeface="Wingdings 2" pitchFamily="18" charset="2"/>
              </a:rPr>
              <a:t> </a:t>
            </a: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Highlight the labels of these circuit diagrams: series or parallel.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30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3" grpId="0"/>
      <p:bldP spid="215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54"/>
          <a:stretch>
            <a:fillRect/>
          </a:stretch>
        </p:blipFill>
        <p:spPr bwMode="auto">
          <a:xfrm>
            <a:off x="0" y="0"/>
            <a:ext cx="9152948" cy="410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5413327" y="3498673"/>
            <a:ext cx="188952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en-US" sz="2100" b="1" dirty="0">
                <a:solidFill>
                  <a:srgbClr val="009242"/>
                </a:solidFill>
                <a:latin typeface="Comic Sans MS" panose="030F0702030302020204" pitchFamily="66" charset="0"/>
              </a:rPr>
              <a:t>the same as</a:t>
            </a:r>
            <a:endParaRPr lang="en-US" altLang="en-US" sz="2100" b="1" dirty="0">
              <a:solidFill>
                <a:srgbClr val="00924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21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5924F0BA-4DD1-6F47-89EA-AFDEBD905F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01920" cy="3863624"/>
          </a:xfrm>
          <a:prstGeom prst="rect">
            <a:avLst/>
          </a:prstGeom>
        </p:spPr>
      </p:pic>
      <p:sp>
        <p:nvSpPr>
          <p:cNvPr id="7" name="AutoShape 26">
            <a:extLst>
              <a:ext uri="{FF2B5EF4-FFF2-40B4-BE49-F238E27FC236}">
                <a16:creationId xmlns:a16="http://schemas.microsoft.com/office/drawing/2014/main" id="{2F2F59A4-872E-BA46-84F0-21C4B8D69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8728" y="285058"/>
            <a:ext cx="3424373" cy="1648039"/>
          </a:xfrm>
          <a:prstGeom prst="roundRect">
            <a:avLst>
              <a:gd name="adj" fmla="val 6953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7194" indent="-407194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Draw the circuit diagram and answer the questions in full sentences.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6FC001-A384-0747-AC57-35730539F359}"/>
              </a:ext>
            </a:extLst>
          </p:cNvPr>
          <p:cNvSpPr txBox="1"/>
          <p:nvPr/>
        </p:nvSpPr>
        <p:spPr>
          <a:xfrm>
            <a:off x="714800" y="3885658"/>
            <a:ext cx="494786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l"/>
            <a:r>
              <a:rPr lang="en-GB" sz="195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c| </a:t>
            </a:r>
            <a:r>
              <a:rPr lang="en-GB" sz="1950" dirty="0">
                <a:latin typeface="Calibri Light" panose="020F0302020204030204" pitchFamily="34" charset="0"/>
                <a:cs typeface="Arial" panose="020B0604020202020204" pitchFamily="34" charset="0"/>
              </a:rPr>
              <a:t>Bulb C is replaced by a wire. Explain what happens when switches 1 and 3 are pressed.</a:t>
            </a:r>
            <a:endParaRPr lang="en-US" sz="1950" dirty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18">
            <a:extLst>
              <a:ext uri="{FF2B5EF4-FFF2-40B4-BE49-F238E27FC236}">
                <a16:creationId xmlns:a16="http://schemas.microsoft.com/office/drawing/2014/main" id="{C0AAB4D9-15B6-8C4F-B324-86772B420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671" y="2104179"/>
            <a:ext cx="2908561" cy="2212449"/>
          </a:xfrm>
          <a:prstGeom prst="cloudCallout">
            <a:avLst>
              <a:gd name="adj1" fmla="val 66514"/>
              <a:gd name="adj2" fmla="val 67667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situation in c) called?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20290" y="2743200"/>
            <a:ext cx="48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3200" b="1" dirty="0">
              <a:solidFill>
                <a:srgbClr val="009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2760" y="3444240"/>
            <a:ext cx="2259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and C</a:t>
            </a:r>
            <a:endParaRPr lang="en-GB" sz="3200" b="1" dirty="0">
              <a:solidFill>
                <a:srgbClr val="009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0670" y="2225040"/>
            <a:ext cx="36690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/>
            <a:r>
              <a:rPr lang="en-GB" sz="2400" b="1" dirty="0" smtClean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No bulbs light up. The wire provides an easier (lower resistance) path for current to flow (a short circuit)</a:t>
            </a:r>
            <a:endParaRPr lang="en-GB" sz="2400" b="1" dirty="0">
              <a:solidFill>
                <a:srgbClr val="009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343289" y="3920888"/>
            <a:ext cx="287214" cy="281070"/>
          </a:xfrm>
          <a:prstGeom prst="star5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09314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46054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8">
            <a:extLst>
              <a:ext uri="{FF2B5EF4-FFF2-40B4-BE49-F238E27FC236}">
                <a16:creationId xmlns:a16="http://schemas.microsoft.com/office/drawing/2014/main" id="{C0AAB4D9-15B6-8C4F-B324-86772B420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1153" y="187244"/>
            <a:ext cx="3658894" cy="2555956"/>
          </a:xfrm>
          <a:prstGeom prst="cloudCallout">
            <a:avLst>
              <a:gd name="adj1" fmla="val 61696"/>
              <a:gd name="adj2" fmla="val 60771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should you not put keys and a battery in your pocket?</a:t>
            </a:r>
            <a:endParaRPr lang="en-GB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11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62020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smtClean="0">
                <a:solidFill>
                  <a:schemeClr val="bg1"/>
                </a:solidFill>
              </a:rPr>
              <a:t>current</a:t>
            </a:r>
            <a:endParaRPr lang="en-GB" sz="1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62020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smtClean="0">
                <a:solidFill>
                  <a:schemeClr val="bg1"/>
                </a:solidFill>
              </a:rPr>
              <a:t>parallel</a:t>
            </a:r>
            <a:endParaRPr lang="en-GB" sz="1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22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62020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 smtClean="0">
                <a:solidFill>
                  <a:schemeClr val="bg1"/>
                </a:solidFill>
              </a:rPr>
              <a:t>ammeter</a:t>
            </a:r>
            <a:endParaRPr lang="en-GB" sz="1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93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marR="0" lvl="0" indent="-26908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ebdings"/>
              </a:rPr>
              <a:t> Give a clue or definition for these keywords.</a:t>
            </a: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	</a:t>
            </a: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62020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series</a:t>
            </a:r>
            <a:endParaRPr kumimoji="0" lang="en-GB" sz="1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16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1753EE1-B1D6-D042-AF4B-74AB7EC616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572000" cy="4032273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169B691-FEF3-8A4A-B10A-75F6BE6CA6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24" y="2021"/>
            <a:ext cx="4572078" cy="4030251"/>
          </a:xfrm>
          <a:prstGeom prst="rect">
            <a:avLst/>
          </a:prstGeom>
        </p:spPr>
      </p:pic>
      <p:sp>
        <p:nvSpPr>
          <p:cNvPr id="9" name="AutoShape 18">
            <a:extLst>
              <a:ext uri="{FF2B5EF4-FFF2-40B4-BE49-F238E27FC236}">
                <a16:creationId xmlns:a16="http://schemas.microsoft.com/office/drawing/2014/main" id="{0752576C-D027-8F46-B400-5F67866F2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363" y="2931051"/>
            <a:ext cx="2908561" cy="2212449"/>
          </a:xfrm>
          <a:prstGeom prst="cloudCallout">
            <a:avLst>
              <a:gd name="adj1" fmla="val -77230"/>
              <a:gd name="adj2" fmla="val 41252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you going to add a parallel branch?</a:t>
            </a:r>
          </a:p>
        </p:txBody>
      </p:sp>
    </p:spTree>
    <p:extLst>
      <p:ext uri="{BB962C8B-B14F-4D97-AF65-F5344CB8AC3E}">
        <p14:creationId xmlns:p14="http://schemas.microsoft.com/office/powerpoint/2010/main" val="113971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ADE130-A7C5-8541-962B-A79AED8C9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F355CB5-8DE0-1045-933C-B44D772C3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98141" cy="5140363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E293EE72-4090-E94E-9F79-2CBAA698D4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572" y="2021"/>
            <a:ext cx="3529430" cy="311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9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03622" lvl="1" indent="-269081" eaLnBrk="1" hangingPunct="1"/>
            <a:r>
              <a:rPr lang="en-GB" altLang="en-US" sz="2100"/>
              <a:t>State what is meant by: </a:t>
            </a:r>
            <a:r>
              <a:rPr lang="en-GB" altLang="en-US" sz="2100">
                <a:solidFill>
                  <a:srgbClr val="934C74"/>
                </a:solidFill>
              </a:rPr>
              <a:t>series circuit, parallel circuit.</a:t>
            </a:r>
          </a:p>
          <a:p>
            <a:pPr marL="403622" lvl="1" indent="-269081" eaLnBrk="1" hangingPunct="1">
              <a:buNone/>
            </a:pPr>
            <a:endParaRPr lang="en-GB" altLang="en-US" sz="1050">
              <a:solidFill>
                <a:srgbClr val="934C74"/>
              </a:solidFill>
            </a:endParaRPr>
          </a:p>
          <a:p>
            <a:pPr marL="403622" lvl="1" indent="-269081"/>
            <a:r>
              <a:rPr lang="en-GB" altLang="en-US" sz="2100"/>
              <a:t>Identify common circuit components and their symbols.</a:t>
            </a:r>
          </a:p>
          <a:p>
            <a:pPr marL="403622" lvl="1" indent="-269081">
              <a:buNone/>
            </a:pPr>
            <a:endParaRPr lang="en-GB" altLang="en-US" sz="1050"/>
          </a:p>
          <a:p>
            <a:pPr marL="403622" lvl="1" indent="-269081"/>
            <a:r>
              <a:rPr lang="en-GB" altLang="en-US" sz="2100"/>
              <a:t>Model circuits using simple circuit diagrams.</a:t>
            </a:r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140671287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403622" lvl="1" indent="-269081">
              <a:buNone/>
            </a:pPr>
            <a:endParaRPr lang="en-GB" altLang="en-US" sz="2100"/>
          </a:p>
          <a:p>
            <a:pPr marL="403622" lvl="1" indent="-269081"/>
            <a:r>
              <a:rPr lang="en-GB" altLang="en-US" sz="2100"/>
              <a:t>Measure current and state its unit.</a:t>
            </a:r>
          </a:p>
          <a:p>
            <a:pPr marL="403622" lvl="1" indent="-269081">
              <a:buNone/>
            </a:pPr>
            <a:endParaRPr lang="en-GB" altLang="en-US" sz="2100"/>
          </a:p>
          <a:p>
            <a:pPr marL="403622" lvl="1" indent="-269081"/>
            <a:r>
              <a:rPr lang="en-GB" altLang="en-US" sz="2100"/>
              <a:t>Explain how switches and broken bulbs affect a circuit.</a:t>
            </a:r>
          </a:p>
        </p:txBody>
      </p:sp>
      <p:sp>
        <p:nvSpPr>
          <p:cNvPr id="98308" name="Rectangle 5"/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51798375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14489" y="1383506"/>
            <a:ext cx="8748889" cy="3348038"/>
          </a:xfrm>
        </p:spPr>
        <p:txBody>
          <a:bodyPr/>
          <a:lstStyle/>
          <a:p>
            <a:pPr marL="403622" lvl="1" indent="-269081">
              <a:spcBef>
                <a:spcPct val="40000"/>
              </a:spcBef>
            </a:pPr>
            <a:r>
              <a:rPr lang="en-GB" altLang="en-US" sz="2100" dirty="0"/>
              <a:t>Construct a circuit from instructions provided in the form of a circuit diagram.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100" dirty="0"/>
              <a:t>Describe how changing the number or type of components in a circuit affects the current.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100" dirty="0">
                <a:solidFill>
                  <a:schemeClr val="bg2"/>
                </a:solidFill>
              </a:rPr>
              <a:t>Recall the differences between how current behaves in series and parallel circuits and describe and predict what the current is like at different points in a series circuit and parallel circuit.</a:t>
            </a:r>
          </a:p>
        </p:txBody>
      </p:sp>
      <p:sp>
        <p:nvSpPr>
          <p:cNvPr id="99332" name="Rectangle 5"/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142111612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14489" y="1383507"/>
            <a:ext cx="8726311" cy="3294460"/>
          </a:xfrm>
        </p:spPr>
        <p:txBody>
          <a:bodyPr/>
          <a:lstStyle/>
          <a:p>
            <a:pPr marL="403622" lvl="1" indent="-269081">
              <a:spcBef>
                <a:spcPct val="40000"/>
              </a:spcBef>
            </a:pPr>
            <a:r>
              <a:rPr lang="en-GB" altLang="en-US" sz="2100" dirty="0"/>
              <a:t>Explain how switches can be used to control different parts of a parallel circuit.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100" dirty="0">
                <a:solidFill>
                  <a:schemeClr val="bg2"/>
                </a:solidFill>
              </a:rPr>
              <a:t>Explain why the lights in a house are wired in parallel.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100" dirty="0"/>
              <a:t>Analyse a given parallel circuit and say which components will be on or off with different combinations of switches closed.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100" dirty="0"/>
              <a:t>Recall the link between current and bulb brightness.</a:t>
            </a:r>
          </a:p>
        </p:txBody>
      </p:sp>
      <p:sp>
        <p:nvSpPr>
          <p:cNvPr id="101380" name="Rectangle 5"/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07492181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3624549" cy="5142004"/>
          </a:xfrm>
          <a:prstGeom prst="rect">
            <a:avLst/>
          </a:prstGeom>
        </p:spPr>
      </p:pic>
      <p:sp>
        <p:nvSpPr>
          <p:cNvPr id="6" name="AutoShape 26"/>
          <p:cNvSpPr>
            <a:spLocks noChangeArrowheads="1"/>
          </p:cNvSpPr>
          <p:nvPr/>
        </p:nvSpPr>
        <p:spPr bwMode="auto">
          <a:xfrm>
            <a:off x="3657599" y="89442"/>
            <a:ext cx="5356879" cy="2752910"/>
          </a:xfrm>
          <a:prstGeom prst="roundRect">
            <a:avLst>
              <a:gd name="adj" fmla="val 5655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buFont typeface="Wingdings 2" panose="05020102010507070707" pitchFamily="18" charset="2"/>
              <a:buChar char="!"/>
              <a:tabLst>
                <a:tab pos="407194" algn="l"/>
              </a:tabLst>
            </a:pP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Work through the sheet, building the circuits and completing the gaps on the worksheet. </a:t>
            </a:r>
          </a:p>
          <a:p>
            <a:pPr marL="363538" indent="-363538">
              <a:tabLst>
                <a:tab pos="407194" algn="l"/>
              </a:tabLst>
            </a:pPr>
            <a:r>
              <a:rPr lang="en-US" altLang="en-US" sz="2400" dirty="0">
                <a:solidFill>
                  <a:schemeClr val="bg1"/>
                </a:solidFill>
              </a:rPr>
              <a:t>	Join together with another pair to put 3 or 4 bulbs in parallel. Predict &amp; investigate the current through each.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3802586" y="1320907"/>
            <a:ext cx="287214" cy="281070"/>
          </a:xfrm>
          <a:prstGeom prst="star5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8" name="AutoShape 18">
            <a:extLst>
              <a:ext uri="{FF2B5EF4-FFF2-40B4-BE49-F238E27FC236}">
                <a16:creationId xmlns:a16="http://schemas.microsoft.com/office/drawing/2014/main" id="{C0AAB4D9-15B6-8C4F-B324-86772B420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4377" y="2610955"/>
            <a:ext cx="2908561" cy="2212449"/>
          </a:xfrm>
          <a:prstGeom prst="cloudCallout">
            <a:avLst>
              <a:gd name="adj1" fmla="val -66057"/>
              <a:gd name="adj2" fmla="val 57210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you light a million bulbs in parallel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18">
            <a:extLst>
              <a:ext uri="{FF2B5EF4-FFF2-40B4-BE49-F238E27FC236}">
                <a16:creationId xmlns:a16="http://schemas.microsoft.com/office/drawing/2014/main" id="{C0AAB4D9-15B6-8C4F-B324-86772B420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3071" y="3385533"/>
            <a:ext cx="2492389" cy="1632238"/>
          </a:xfrm>
          <a:prstGeom prst="cloudCallout">
            <a:avLst>
              <a:gd name="adj1" fmla="val 36210"/>
              <a:gd name="adj2" fmla="val -81443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would happen</a:t>
            </a:r>
            <a:r>
              <a:rPr lang="en-GB" sz="2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12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84186"/>
          </a:xfrm>
          <a:prstGeom prst="rect">
            <a:avLst/>
          </a:prstGeom>
        </p:spPr>
      </p:pic>
      <p:sp>
        <p:nvSpPr>
          <p:cNvPr id="6" name="AutoShape 26"/>
          <p:cNvSpPr>
            <a:spLocks noChangeArrowheads="1"/>
          </p:cNvSpPr>
          <p:nvPr/>
        </p:nvSpPr>
        <p:spPr bwMode="auto">
          <a:xfrm>
            <a:off x="1163609" y="262182"/>
            <a:ext cx="2840268" cy="874223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tabLst>
                <a:tab pos="407194" algn="l"/>
              </a:tabLst>
              <a:defRPr/>
            </a:pPr>
            <a:r>
              <a:rPr lang="en-GB" altLang="en-US" sz="2400" b="1" kern="0" dirty="0">
                <a:solidFill>
                  <a:schemeClr val="bg1"/>
                </a:solidFill>
                <a:latin typeface="+mn-lt"/>
                <a:sym typeface="Wingdings"/>
              </a:rPr>
              <a:t></a:t>
            </a:r>
            <a:r>
              <a:rPr lang="en-GB" altLang="en-US" sz="2400" kern="0" dirty="0">
                <a:solidFill>
                  <a:schemeClr val="bg1"/>
                </a:solidFill>
                <a:latin typeface="+mn-lt"/>
                <a:sym typeface="Wingdings 2" pitchFamily="18" charset="2"/>
              </a:rPr>
              <a:t> </a:t>
            </a:r>
            <a:r>
              <a:rPr lang="en-GB" altLang="en-US" sz="2400" kern="0" dirty="0">
                <a:solidFill>
                  <a:schemeClr val="bg1"/>
                </a:solidFill>
                <a:latin typeface="+mn-lt"/>
              </a:rPr>
              <a:t>Click image to run simulation.</a:t>
            </a:r>
            <a:endParaRPr lang="en-US" altLang="en-US" sz="2400" kern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048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efault Design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542</Words>
  <Application>Microsoft Office PowerPoint</Application>
  <PresentationFormat>On-screen Show (16:9)</PresentationFormat>
  <Paragraphs>67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18</vt:i4>
      </vt:variant>
    </vt:vector>
  </HeadingPairs>
  <TitlesOfParts>
    <vt:vector size="40" baseType="lpstr">
      <vt:lpstr>Arial</vt:lpstr>
      <vt:lpstr>Arial Black</vt:lpstr>
      <vt:lpstr>Calibri</vt:lpstr>
      <vt:lpstr>Calibri Light</vt:lpstr>
      <vt:lpstr>Comic Sans MS</vt:lpstr>
      <vt:lpstr>Verdana</vt:lpstr>
      <vt:lpstr>Webdings</vt:lpstr>
      <vt:lpstr>Wingdings</vt:lpstr>
      <vt:lpstr>Wingdings 2</vt:lpstr>
      <vt:lpstr>Office Theme</vt:lpstr>
      <vt:lpstr>4_Default Design</vt:lpstr>
      <vt:lpstr>2_Default Design</vt:lpstr>
      <vt:lpstr>6_Default Design</vt:lpstr>
      <vt:lpstr>3_Office Theme</vt:lpstr>
      <vt:lpstr>Default Design</vt:lpstr>
      <vt:lpstr>2 Content slides</vt:lpstr>
      <vt:lpstr>1_2 Content slides</vt:lpstr>
      <vt:lpstr>5_Default Design</vt:lpstr>
      <vt:lpstr>7_Default Design</vt:lpstr>
      <vt:lpstr>8_Default Design</vt:lpstr>
      <vt:lpstr>9_Default Design</vt:lpstr>
      <vt:lpstr>1_Default Design</vt:lpstr>
      <vt:lpstr>PowerPoint Presentation</vt:lpstr>
      <vt:lpstr>PowerPoint Presentation</vt:lpstr>
      <vt:lpstr>PowerPoint Presentation</vt:lpstr>
      <vt:lpstr>Objectives</vt:lpstr>
      <vt:lpstr>Objectives</vt:lpstr>
      <vt:lpstr>Objectives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Barker</dc:creator>
  <cp:lastModifiedBy>Jon Barker</cp:lastModifiedBy>
  <cp:revision>19</cp:revision>
  <dcterms:modified xsi:type="dcterms:W3CDTF">2018-12-18T12:37:48Z</dcterms:modified>
</cp:coreProperties>
</file>