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14" r:id="rId5"/>
    <p:sldId id="257" r:id="rId6"/>
    <p:sldId id="298" r:id="rId7"/>
    <p:sldId id="258" r:id="rId8"/>
    <p:sldId id="302" r:id="rId9"/>
    <p:sldId id="279" r:id="rId10"/>
    <p:sldId id="303" r:id="rId11"/>
    <p:sldId id="305" r:id="rId12"/>
    <p:sldId id="304" r:id="rId13"/>
    <p:sldId id="308" r:id="rId14"/>
    <p:sldId id="310" r:id="rId15"/>
    <p:sldId id="311" r:id="rId16"/>
    <p:sldId id="313" r:id="rId17"/>
    <p:sldId id="312" r:id="rId18"/>
    <p:sldId id="315" r:id="rId19"/>
  </p:sldIdLst>
  <p:sldSz cx="9144000" cy="6858000" type="screen4x3"/>
  <p:notesSz cx="6724650" cy="9774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006600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Pinel" userId="S::sebpin@highamsparkschool.co.uk::96cdbc22-cff6-4bfe-90e7-c2ded6426c88" providerId="AD" clId="Web-{B05271AE-CFC3-1B41-EDB8-085A3BE8DFA8}"/>
    <pc:docChg chg="modSld">
      <pc:chgData name="S Pinel" userId="S::sebpin@highamsparkschool.co.uk::96cdbc22-cff6-4bfe-90e7-c2ded6426c88" providerId="AD" clId="Web-{B05271AE-CFC3-1B41-EDB8-085A3BE8DFA8}" dt="2018-11-06T08:34:31.905" v="63"/>
      <pc:docMkLst>
        <pc:docMk/>
      </pc:docMkLst>
      <pc:sldChg chg="modSp addAnim modAnim">
        <pc:chgData name="S Pinel" userId="S::sebpin@highamsparkschool.co.uk::96cdbc22-cff6-4bfe-90e7-c2ded6426c88" providerId="AD" clId="Web-{B05271AE-CFC3-1B41-EDB8-085A3BE8DFA8}" dt="2018-11-06T08:32:58.133" v="17"/>
        <pc:sldMkLst>
          <pc:docMk/>
          <pc:sldMk cId="0" sldId="279"/>
        </pc:sldMkLst>
        <pc:spChg chg="mod">
          <ac:chgData name="S Pinel" userId="S::sebpin@highamsparkschool.co.uk::96cdbc22-cff6-4bfe-90e7-c2ded6426c88" providerId="AD" clId="Web-{B05271AE-CFC3-1B41-EDB8-085A3BE8DFA8}" dt="2018-11-06T08:32:58.039" v="14" actId="20577"/>
          <ac:spMkLst>
            <pc:docMk/>
            <pc:sldMk cId="0" sldId="279"/>
            <ac:spMk id="52227" creationId="{176CFD07-048D-44DF-A351-E3F4B602206B}"/>
          </ac:spMkLst>
        </pc:spChg>
      </pc:sldChg>
      <pc:sldChg chg="modSp addAnim modAnim">
        <pc:chgData name="S Pinel" userId="S::sebpin@highamsparkschool.co.uk::96cdbc22-cff6-4bfe-90e7-c2ded6426c88" providerId="AD" clId="Web-{B05271AE-CFC3-1B41-EDB8-085A3BE8DFA8}" dt="2018-11-06T08:33:53.211" v="46"/>
        <pc:sldMkLst>
          <pc:docMk/>
          <pc:sldMk cId="0" sldId="303"/>
        </pc:sldMkLst>
        <pc:spChg chg="mod">
          <ac:chgData name="S Pinel" userId="S::sebpin@highamsparkschool.co.uk::96cdbc22-cff6-4bfe-90e7-c2ded6426c88" providerId="AD" clId="Web-{B05271AE-CFC3-1B41-EDB8-085A3BE8DFA8}" dt="2018-11-06T08:33:53.101" v="43" actId="20577"/>
          <ac:spMkLst>
            <pc:docMk/>
            <pc:sldMk cId="0" sldId="303"/>
            <ac:spMk id="54275" creationId="{F5B50173-270C-4F58-95F2-B64711C9AEA9}"/>
          </ac:spMkLst>
        </pc:spChg>
      </pc:sldChg>
      <pc:sldChg chg="modSp addAnim modAnim">
        <pc:chgData name="S Pinel" userId="S::sebpin@highamsparkschool.co.uk::96cdbc22-cff6-4bfe-90e7-c2ded6426c88" providerId="AD" clId="Web-{B05271AE-CFC3-1B41-EDB8-085A3BE8DFA8}" dt="2018-11-06T08:34:31.905" v="63"/>
        <pc:sldMkLst>
          <pc:docMk/>
          <pc:sldMk cId="0" sldId="305"/>
        </pc:sldMkLst>
        <pc:spChg chg="mod">
          <ac:chgData name="S Pinel" userId="S::sebpin@highamsparkschool.co.uk::96cdbc22-cff6-4bfe-90e7-c2ded6426c88" providerId="AD" clId="Web-{B05271AE-CFC3-1B41-EDB8-085A3BE8DFA8}" dt="2018-11-06T08:34:31.804" v="60" actId="20577"/>
          <ac:spMkLst>
            <pc:docMk/>
            <pc:sldMk cId="0" sldId="305"/>
            <ac:spMk id="56322" creationId="{CD61ABDE-4080-4B2B-A582-1D9AAA3D407B}"/>
          </ac:spMkLst>
        </pc:spChg>
      </pc:sldChg>
    </pc:docChg>
  </pc:docChgLst>
  <pc:docChgLst>
    <pc:chgData name="S Pinel" userId="S::sebpin@highamsparkschool.co.uk::96cdbc22-cff6-4bfe-90e7-c2ded6426c88" providerId="AD" clId="Web-{2A0A4C51-8DDF-31C5-19C1-B259FA22E615}"/>
    <pc:docChg chg="">
      <pc:chgData name="S Pinel" userId="S::sebpin@highamsparkschool.co.uk::96cdbc22-cff6-4bfe-90e7-c2ded6426c88" providerId="AD" clId="Web-{2A0A4C51-8DDF-31C5-19C1-B259FA22E615}" dt="2018-11-06T11:34:07.642" v="0"/>
      <pc:docMkLst>
        <pc:docMk/>
      </pc:docMkLst>
    </pc:docChg>
  </pc:docChgLst>
  <pc:docChgLst>
    <pc:chgData name="S Pinel" userId="S::sebpin@highamsparkschool.co.uk::96cdbc22-cff6-4bfe-90e7-c2ded6426c88" providerId="AD" clId="Web-{17D81961-8D34-ED8D-F6E9-DC2DCD5B5D24}"/>
    <pc:docChg chg="addSld modSld sldOrd">
      <pc:chgData name="S Pinel" userId="S::sebpin@highamsparkschool.co.uk::96cdbc22-cff6-4bfe-90e7-c2ded6426c88" providerId="AD" clId="Web-{17D81961-8D34-ED8D-F6E9-DC2DCD5B5D24}" dt="2018-11-02T10:44:00.169" v="128"/>
      <pc:docMkLst>
        <pc:docMk/>
      </pc:docMkLst>
      <pc:sldChg chg="modSp">
        <pc:chgData name="S Pinel" userId="S::sebpin@highamsparkschool.co.uk::96cdbc22-cff6-4bfe-90e7-c2ded6426c88" providerId="AD" clId="Web-{17D81961-8D34-ED8D-F6E9-DC2DCD5B5D24}" dt="2018-11-02T10:34:01.298" v="2" actId="20577"/>
        <pc:sldMkLst>
          <pc:docMk/>
          <pc:sldMk cId="0" sldId="279"/>
        </pc:sldMkLst>
        <pc:spChg chg="mod">
          <ac:chgData name="S Pinel" userId="S::sebpin@highamsparkschool.co.uk::96cdbc22-cff6-4bfe-90e7-c2ded6426c88" providerId="AD" clId="Web-{17D81961-8D34-ED8D-F6E9-DC2DCD5B5D24}" dt="2018-11-02T10:34:01.298" v="2" actId="20577"/>
          <ac:spMkLst>
            <pc:docMk/>
            <pc:sldMk cId="0" sldId="279"/>
            <ac:spMk id="52227" creationId="{176CFD07-048D-44DF-A351-E3F4B602206B}"/>
          </ac:spMkLst>
        </pc:spChg>
      </pc:sldChg>
      <pc:sldChg chg="modSp">
        <pc:chgData name="S Pinel" userId="S::sebpin@highamsparkschool.co.uk::96cdbc22-cff6-4bfe-90e7-c2ded6426c88" providerId="AD" clId="Web-{17D81961-8D34-ED8D-F6E9-DC2DCD5B5D24}" dt="2018-11-02T10:34:10.376" v="6" actId="20577"/>
        <pc:sldMkLst>
          <pc:docMk/>
          <pc:sldMk cId="0" sldId="303"/>
        </pc:sldMkLst>
        <pc:spChg chg="mod">
          <ac:chgData name="S Pinel" userId="S::sebpin@highamsparkschool.co.uk::96cdbc22-cff6-4bfe-90e7-c2ded6426c88" providerId="AD" clId="Web-{17D81961-8D34-ED8D-F6E9-DC2DCD5B5D24}" dt="2018-11-02T10:34:10.376" v="6" actId="20577"/>
          <ac:spMkLst>
            <pc:docMk/>
            <pc:sldMk cId="0" sldId="303"/>
            <ac:spMk id="54275" creationId="{F5B50173-270C-4F58-95F2-B64711C9AEA9}"/>
          </ac:spMkLst>
        </pc:spChg>
      </pc:sldChg>
      <pc:sldChg chg="modSp new ord">
        <pc:chgData name="S Pinel" userId="S::sebpin@highamsparkschool.co.uk::96cdbc22-cff6-4bfe-90e7-c2ded6426c88" providerId="AD" clId="Web-{17D81961-8D34-ED8D-F6E9-DC2DCD5B5D24}" dt="2018-11-02T10:44:00.169" v="128"/>
        <pc:sldMkLst>
          <pc:docMk/>
          <pc:sldMk cId="1791478344" sldId="315"/>
        </pc:sldMkLst>
        <pc:spChg chg="mod">
          <ac:chgData name="S Pinel" userId="S::sebpin@highamsparkschool.co.uk::96cdbc22-cff6-4bfe-90e7-c2ded6426c88" providerId="AD" clId="Web-{17D81961-8D34-ED8D-F6E9-DC2DCD5B5D24}" dt="2018-11-02T10:37:08.635" v="18" actId="20577"/>
          <ac:spMkLst>
            <pc:docMk/>
            <pc:sldMk cId="1791478344" sldId="315"/>
            <ac:spMk id="2" creationId="{BAC61855-0C87-4457-8CA9-C615AE8FAFAC}"/>
          </ac:spMkLst>
        </pc:spChg>
        <pc:spChg chg="mod">
          <ac:chgData name="S Pinel" userId="S::sebpin@highamsparkschool.co.uk::96cdbc22-cff6-4bfe-90e7-c2ded6426c88" providerId="AD" clId="Web-{17D81961-8D34-ED8D-F6E9-DC2DCD5B5D24}" dt="2018-11-02T10:39:25.719" v="126" actId="20577"/>
          <ac:spMkLst>
            <pc:docMk/>
            <pc:sldMk cId="1791478344" sldId="315"/>
            <ac:spMk id="3" creationId="{30870415-26AC-4360-80E5-317BF2F0FCC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52B16D2-ADF1-4B1F-ACF2-8E87AAD811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C408681-8B27-4C77-891E-716CC6ED589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08413" y="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00BD0BF-47DB-473E-82C5-2BA7CA0D0E2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95C4A1D-7F24-4C83-AF9B-BAD0F4CD2B8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43438"/>
            <a:ext cx="537845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26B99DA-DEE6-4C84-80A3-72B51D99AC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21B6467-2154-47F9-B0A4-FC7A238D3E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413" y="928370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B98E64A-8B3A-4D1E-9A58-49D90B7B2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09F8E05-EAAF-40DE-A8ED-1EA07EC0D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F4624A-3E19-415F-8066-66B29EDCC384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612496-CD7B-4B70-A018-567BAE361B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B14DF47-DFFA-4A4E-BC8D-B4553F263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728B82E-A909-4578-B7A6-20426647A4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AAF798-DB35-4214-9783-62112CF34146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1E9E3C4-44FF-491A-A2CC-20F1132957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82851171-7F78-42CA-AFF1-63ADC2E0D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90FF05C8-B388-4E4C-80DF-D675511E20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B8A799-258A-4E19-BDF3-CA01FC4EC353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F827F3A-C3E5-45B7-9465-B451B0156B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B35B9EF-085B-4EE5-8EDC-52D18F650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55E6AF2F-1210-4DDA-A8FB-0ACF745354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08C45F-22A7-4F34-B43E-D8BDB92106AD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BDE0000F-51B9-4DEC-9848-23B904EED5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2A66FDAF-D446-4B64-ABDC-200E6D298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A5FDC781-C952-4D70-9A7C-B5598F30F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E7746A-3300-4841-BD78-3C73774364C9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68243C22-4A77-4628-B454-6F57A2E5F8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5B9D234-B90B-4AC0-90BC-6DBE3CB75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7FAA13-87A8-4B3F-AEE1-A0BF02E0D6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CB6F63-384C-4F19-B9E4-A4FF7E4AEB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6BBA77-57F0-41C9-AE7E-4032EC1BE7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FECC6-5435-441B-80ED-57C6297E3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26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559BAE-9311-4E5D-9536-14DFCBED8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74E0BA-1BFB-475B-AF7A-D27A71130C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0A9840-ABA6-48F9-A710-927485A78F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C23CA-CAF5-4A12-9E8F-6BA216D70B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04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638764-8B76-4DD5-B91F-FDF0F822C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109BC-F199-4415-8546-241DA55954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C8F8E1-001C-41FE-B403-1A390114F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5F5E1-5E71-4135-AEC9-4844E5D5A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98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154F43-DCE0-4B25-B7B0-D96696904C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33A799-6A27-4911-A838-5DB962CD67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FD1533-3237-4E86-BCD1-0A614783B8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7BB51-8AB9-40D1-AD22-D8D044018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80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CF3D3A-F4F7-48C1-95E5-1E907699DA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7C782B-F09D-4219-A9AC-346BD1A980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02E927-242C-4DE5-9EA5-11DB0BFA09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DD9F4-D136-4487-A8BB-AB0000E53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98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206326-C2FC-4304-82FA-E26028D9A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535E25-00E7-4F43-AE64-5428370657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E6AEA7-6D1A-4890-A9B8-CB0531B51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97B5B-A61D-4161-B707-F34EB1AF4F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46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0978C7-37D7-4932-90B7-C49CEC6496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47173B-A9B9-495F-92A7-18CEC664D9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72DFF48-A72E-478B-8EB5-CF52EF1E56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EAD5B-3B32-4C40-BB8D-2DDEC33ED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27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7F3A9EE-3479-4ADE-99E3-F283257B19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44FFBA-6932-4A74-BBAB-FA080A062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16DA58-0B3B-492B-984F-3C1F500A6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5EFCF-389D-45CA-A34D-96BBFE5C6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35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4C04CFD-C56D-444D-B29A-754C0F1F4B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02849D-FE68-4E22-9266-8B5C7CA3A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B4F562-CEE3-4506-A1FC-FA2B358A4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F0080-1AA3-437F-B4DA-04841DEC4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29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54CBE-8C17-478E-80FC-5549A71582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32E752-EA33-4357-8D35-2C21603F3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EC70FF-A217-444A-BB0F-4A02B426D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591ED-3FD4-4751-929A-A28A613A73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6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FFAD41-9DE9-45DC-8C14-495E74D4D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56634-1BED-4308-995A-31D719F58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388B1D-ADEB-4918-BC40-36A29BEFC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87071-B10C-4B95-A0FB-B363A99C0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39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E6C58B9-D1BB-4A93-8A62-49E54E341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077EE9-A18A-43A0-9F52-74D004641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9026F6-A827-45F2-85A8-6807B6A464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B89B3B-FAB9-4D4A-BBBF-E1258B5C3F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CE7AF1-F48D-476C-8A83-AE2E1D4548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E6B48D6-2CD0-4419-A098-C975062E9B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jpe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err="1"/>
              <a:t>Traduction</a:t>
            </a:r>
            <a:r>
              <a:rPr lang="en-GB" sz="2800" b="1" u="sng" dirty="0"/>
              <a:t> </a:t>
            </a:r>
            <a:r>
              <a:rPr lang="en-GB" sz="2800" b="1" u="sng" dirty="0" err="1"/>
              <a:t>en</a:t>
            </a:r>
            <a:r>
              <a:rPr lang="en-GB" sz="2800" b="1" u="sng" dirty="0"/>
              <a:t> </a:t>
            </a:r>
            <a:r>
              <a:rPr lang="en-GB" sz="2800" b="1" u="sng" dirty="0" err="1"/>
              <a:t>anglais</a:t>
            </a:r>
            <a:r>
              <a:rPr lang="en-GB" sz="2800" dirty="0"/>
              <a:t>:</a:t>
            </a:r>
          </a:p>
          <a:p>
            <a:endParaRPr lang="en-GB" sz="2800" dirty="0"/>
          </a:p>
          <a:p>
            <a:r>
              <a:rPr lang="en-GB" sz="2800" dirty="0"/>
              <a:t>Bonjour, je </a:t>
            </a:r>
            <a:r>
              <a:rPr lang="en-GB" sz="2800" dirty="0" err="1"/>
              <a:t>m’appelle</a:t>
            </a:r>
            <a:r>
              <a:rPr lang="en-GB" sz="2800" dirty="0"/>
              <a:t> </a:t>
            </a:r>
            <a:r>
              <a:rPr lang="en-GB" sz="2800" dirty="0" err="1"/>
              <a:t>Jérome</a:t>
            </a:r>
            <a:r>
              <a:rPr lang="en-GB" sz="2800" dirty="0"/>
              <a:t>, </a:t>
            </a:r>
            <a:r>
              <a:rPr lang="en-GB" sz="2800" dirty="0" err="1"/>
              <a:t>j’ai</a:t>
            </a:r>
            <a:r>
              <a:rPr lang="en-GB" sz="2800" dirty="0"/>
              <a:t> </a:t>
            </a:r>
            <a:r>
              <a:rPr lang="en-GB" sz="2800" dirty="0" err="1"/>
              <a:t>onze</a:t>
            </a:r>
            <a:r>
              <a:rPr lang="en-GB" sz="2800" dirty="0"/>
              <a:t> </a:t>
            </a:r>
            <a:r>
              <a:rPr lang="en-GB" sz="2800" dirty="0" err="1"/>
              <a:t>ans</a:t>
            </a:r>
            <a:r>
              <a:rPr lang="en-GB" sz="2800" dirty="0"/>
              <a:t> et mon </a:t>
            </a:r>
            <a:r>
              <a:rPr lang="en-GB" sz="2800" dirty="0" err="1"/>
              <a:t>anniversaire</a:t>
            </a:r>
            <a:r>
              <a:rPr lang="en-GB" sz="2800" dirty="0"/>
              <a:t> </a:t>
            </a:r>
            <a:r>
              <a:rPr lang="en-GB" sz="2800" dirty="0" err="1"/>
              <a:t>c’est</a:t>
            </a:r>
            <a:r>
              <a:rPr lang="en-GB" sz="2800" dirty="0"/>
              <a:t> le </a:t>
            </a:r>
            <a:r>
              <a:rPr lang="en-GB" sz="2800" dirty="0" err="1"/>
              <a:t>quatorze</a:t>
            </a:r>
            <a:r>
              <a:rPr lang="en-GB" sz="2800" dirty="0"/>
              <a:t> </a:t>
            </a:r>
            <a:r>
              <a:rPr lang="en-GB" sz="2800" dirty="0" err="1"/>
              <a:t>janvier</a:t>
            </a:r>
            <a:r>
              <a:rPr lang="en-GB" sz="2800" dirty="0"/>
              <a:t>.</a:t>
            </a:r>
          </a:p>
          <a:p>
            <a:r>
              <a:rPr lang="en-GB" sz="2800" dirty="0" err="1"/>
              <a:t>J’ai</a:t>
            </a:r>
            <a:r>
              <a:rPr lang="en-GB" sz="2800" dirty="0"/>
              <a:t> un frère et </a:t>
            </a:r>
            <a:r>
              <a:rPr lang="en-GB" sz="2800" dirty="0" err="1"/>
              <a:t>trois</a:t>
            </a:r>
            <a:r>
              <a:rPr lang="en-GB" sz="2800" dirty="0"/>
              <a:t> </a:t>
            </a:r>
            <a:r>
              <a:rPr lang="en-GB" sz="2800" dirty="0" err="1"/>
              <a:t>soeurs</a:t>
            </a:r>
            <a:r>
              <a:rPr lang="en-GB" sz="2800" dirty="0"/>
              <a:t>.</a:t>
            </a:r>
          </a:p>
          <a:p>
            <a:r>
              <a:rPr lang="en-GB" sz="2800" dirty="0"/>
              <a:t>Au revoir!</a:t>
            </a:r>
          </a:p>
        </p:txBody>
      </p:sp>
    </p:spTree>
    <p:extLst>
      <p:ext uri="{BB962C8B-B14F-4D97-AF65-F5344CB8AC3E}">
        <p14:creationId xmlns:p14="http://schemas.microsoft.com/office/powerpoint/2010/main" val="3289424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>
            <a:extLst>
              <a:ext uri="{FF2B5EF4-FFF2-40B4-BE49-F238E27FC236}">
                <a16:creationId xmlns:a16="http://schemas.microsoft.com/office/drawing/2014/main" id="{02514FD2-0E0D-4699-80AE-942C038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80105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2">
            <a:extLst>
              <a:ext uri="{FF2B5EF4-FFF2-40B4-BE49-F238E27FC236}">
                <a16:creationId xmlns:a16="http://schemas.microsoft.com/office/drawing/2014/main" id="{B7E06422-9B95-47AA-9472-6A46D9B83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3803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b="1" u="sng"/>
              <a:t>Exercice d’écoute: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1">
            <a:extLst>
              <a:ext uri="{FF2B5EF4-FFF2-40B4-BE49-F238E27FC236}">
                <a16:creationId xmlns:a16="http://schemas.microsoft.com/office/drawing/2014/main" id="{C7DE95BB-F28A-444A-BE36-2C57E779B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77938"/>
            <a:ext cx="817245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2">
            <a:extLst>
              <a:ext uri="{FF2B5EF4-FFF2-40B4-BE49-F238E27FC236}">
                <a16:creationId xmlns:a16="http://schemas.microsoft.com/office/drawing/2014/main" id="{7601DA57-42CA-4D77-9191-7941949FB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398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b="1" u="sng"/>
              <a:t>Exercice d’écriture: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168DDD-F871-4848-9D95-EE1E277DD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165475"/>
            <a:ext cx="582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5872C3-DDBA-412B-885F-DD1D82746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11600"/>
            <a:ext cx="441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58E7AF-061D-42E3-BF8A-BDFD09D4D7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579938"/>
            <a:ext cx="4460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DDFE5B-8D3F-46CB-8FF2-394FA02802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5307013"/>
            <a:ext cx="33337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DA56EA-D87A-4D43-B9C0-07C9E82FB1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198813"/>
            <a:ext cx="10556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6F5E05-B0DE-43DF-9BCE-7CE5B7D7B9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749675"/>
            <a:ext cx="990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F4D03E-E76D-4EE3-B799-004844AA93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508500"/>
            <a:ext cx="14827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D5709D-604C-40A6-80BF-352F6BCE92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424488"/>
            <a:ext cx="27066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>
            <a:extLst>
              <a:ext uri="{FF2B5EF4-FFF2-40B4-BE49-F238E27FC236}">
                <a16:creationId xmlns:a16="http://schemas.microsoft.com/office/drawing/2014/main" id="{E18ED839-A2D4-4095-AF0C-905143EFC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123950"/>
            <a:ext cx="88773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2">
            <a:extLst>
              <a:ext uri="{FF2B5EF4-FFF2-40B4-BE49-F238E27FC236}">
                <a16:creationId xmlns:a16="http://schemas.microsoft.com/office/drawing/2014/main" id="{36657DB8-E722-4ABB-88BE-4DE3BA1E7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4056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b="1" u="sng"/>
              <a:t>Exercice de lecture:</a:t>
            </a:r>
          </a:p>
        </p:txBody>
      </p:sp>
      <p:pic>
        <p:nvPicPr>
          <p:cNvPr id="61444" name="Picture 2" descr="Image result for reading">
            <a:extLst>
              <a:ext uri="{FF2B5EF4-FFF2-40B4-BE49-F238E27FC236}">
                <a16:creationId xmlns:a16="http://schemas.microsoft.com/office/drawing/2014/main" id="{C6648E10-CFDE-4A61-9C7C-BBA90B579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01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3C88F43-3004-4B4C-B6A0-F541045FEBB6}"/>
              </a:ext>
            </a:extLst>
          </p:cNvPr>
          <p:cNvSpPr/>
          <p:nvPr/>
        </p:nvSpPr>
        <p:spPr>
          <a:xfrm>
            <a:off x="3203575" y="3357563"/>
            <a:ext cx="792163" cy="3587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8ABBE9-FFB9-4AFF-A5E4-4F43944651A9}"/>
              </a:ext>
            </a:extLst>
          </p:cNvPr>
          <p:cNvCxnSpPr>
            <a:stCxn id="4" idx="6"/>
          </p:cNvCxnSpPr>
          <p:nvPr/>
        </p:nvCxnSpPr>
        <p:spPr>
          <a:xfrm flipV="1">
            <a:off x="3995738" y="908050"/>
            <a:ext cx="2376487" cy="2628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B63AF1A-EB7A-4AD9-B3BD-33BA07B3F6B1}"/>
              </a:ext>
            </a:extLst>
          </p:cNvPr>
          <p:cNvSpPr/>
          <p:nvPr/>
        </p:nvSpPr>
        <p:spPr>
          <a:xfrm>
            <a:off x="6372225" y="92075"/>
            <a:ext cx="2520950" cy="9128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C00000"/>
                </a:solidFill>
              </a:rPr>
              <a:t>How could you have said this better in French?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41682F-D418-41C0-9A5D-B53CA2A44CE5}"/>
              </a:ext>
            </a:extLst>
          </p:cNvPr>
          <p:cNvSpPr/>
          <p:nvPr/>
        </p:nvSpPr>
        <p:spPr>
          <a:xfrm>
            <a:off x="3371850" y="4664075"/>
            <a:ext cx="2784475" cy="3587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E5031C-CDCD-4472-8F74-07964EF28A3A}"/>
              </a:ext>
            </a:extLst>
          </p:cNvPr>
          <p:cNvSpPr/>
          <p:nvPr/>
        </p:nvSpPr>
        <p:spPr>
          <a:xfrm>
            <a:off x="3398838" y="4960938"/>
            <a:ext cx="2541587" cy="3587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500C11-6D2E-4317-87D5-E0FDBA965C34}"/>
              </a:ext>
            </a:extLst>
          </p:cNvPr>
          <p:cNvCxnSpPr/>
          <p:nvPr/>
        </p:nvCxnSpPr>
        <p:spPr>
          <a:xfrm flipV="1">
            <a:off x="4787900" y="947738"/>
            <a:ext cx="1584325" cy="371633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9">
            <a:extLst>
              <a:ext uri="{FF2B5EF4-FFF2-40B4-BE49-F238E27FC236}">
                <a16:creationId xmlns:a16="http://schemas.microsoft.com/office/drawing/2014/main" id="{A74F17BC-65F3-46ED-8F60-7D80CC511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981075"/>
            <a:ext cx="88138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2">
            <a:extLst>
              <a:ext uri="{FF2B5EF4-FFF2-40B4-BE49-F238E27FC236}">
                <a16:creationId xmlns:a16="http://schemas.microsoft.com/office/drawing/2014/main" id="{E9535AE9-182A-429B-9C28-B41BD66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4056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b="1" u="sng"/>
              <a:t>Exercice de lecture:</a:t>
            </a:r>
          </a:p>
        </p:txBody>
      </p:sp>
      <p:pic>
        <p:nvPicPr>
          <p:cNvPr id="62468" name="Picture 2" descr="Image result for reading">
            <a:extLst>
              <a:ext uri="{FF2B5EF4-FFF2-40B4-BE49-F238E27FC236}">
                <a16:creationId xmlns:a16="http://schemas.microsoft.com/office/drawing/2014/main" id="{E1DE950D-5F65-48DE-A0DD-C7981D9B5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01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EE05C3-A371-434D-8DE9-D7ED40673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525713"/>
            <a:ext cx="36861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FF1523-90E9-4249-B727-6A795E9F0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194050"/>
            <a:ext cx="30384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7F1DD2-F969-4A7B-BABC-3ECDCD1C25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46500"/>
            <a:ext cx="3533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62A5DD-D003-48E3-91C3-4E30B27FB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416425"/>
            <a:ext cx="3705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750890-ED5E-47B1-AE83-A65BD96658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4979988"/>
            <a:ext cx="27336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2D7FEB-758C-4D9C-9A21-6A80EFB8DE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661025"/>
            <a:ext cx="61436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>
            <a:extLst>
              <a:ext uri="{FF2B5EF4-FFF2-40B4-BE49-F238E27FC236}">
                <a16:creationId xmlns:a16="http://schemas.microsoft.com/office/drawing/2014/main" id="{5498128D-CC7C-4856-A8EE-78B6E2D5F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8834438" cy="475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0788D58-900D-47E1-AE40-007C79E6BE70}"/>
              </a:ext>
            </a:extLst>
          </p:cNvPr>
          <p:cNvSpPr/>
          <p:nvPr/>
        </p:nvSpPr>
        <p:spPr>
          <a:xfrm>
            <a:off x="3959225" y="3429000"/>
            <a:ext cx="1657350" cy="5762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5C71AE-5D76-4BDD-9AD1-1491E9E110B5}"/>
              </a:ext>
            </a:extLst>
          </p:cNvPr>
          <p:cNvCxnSpPr/>
          <p:nvPr/>
        </p:nvCxnSpPr>
        <p:spPr>
          <a:xfrm>
            <a:off x="5076825" y="4005263"/>
            <a:ext cx="1079500" cy="13684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DFE96A2-4071-45A9-81B5-BCB6DFEDA674}"/>
              </a:ext>
            </a:extLst>
          </p:cNvPr>
          <p:cNvSpPr/>
          <p:nvPr/>
        </p:nvSpPr>
        <p:spPr>
          <a:xfrm>
            <a:off x="6156325" y="5383213"/>
            <a:ext cx="2519363" cy="9128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C00000"/>
                </a:solidFill>
              </a:rPr>
              <a:t>How could you make this conversation even better?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6BAC53-1302-48F0-9843-6460376C114E}"/>
              </a:ext>
            </a:extLst>
          </p:cNvPr>
          <p:cNvSpPr/>
          <p:nvPr/>
        </p:nvSpPr>
        <p:spPr>
          <a:xfrm>
            <a:off x="6156325" y="5372100"/>
            <a:ext cx="2519363" cy="91281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C00000"/>
                </a:solidFill>
              </a:rPr>
              <a:t>Comment </a:t>
            </a:r>
            <a:r>
              <a:rPr lang="en-GB" dirty="0" err="1">
                <a:solidFill>
                  <a:srgbClr val="C00000"/>
                </a:solidFill>
              </a:rPr>
              <a:t>ça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s’écrit</a:t>
            </a:r>
            <a:r>
              <a:rPr lang="en-GB" dirty="0">
                <a:solidFill>
                  <a:srgbClr val="C00000"/>
                </a:solidFill>
              </a:rPr>
              <a:t>?</a:t>
            </a:r>
          </a:p>
          <a:p>
            <a:pPr algn="ctr">
              <a:defRPr/>
            </a:pPr>
            <a:r>
              <a:rPr lang="en-GB" dirty="0" err="1">
                <a:solidFill>
                  <a:srgbClr val="C00000"/>
                </a:solidFill>
              </a:rPr>
              <a:t>Ça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s’écrit</a:t>
            </a:r>
            <a:r>
              <a:rPr lang="en-GB" dirty="0">
                <a:solidFill>
                  <a:srgbClr val="C00000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1855-0C87-4457-8CA9-C615AE8F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To make your work more complex: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0415-26AC-4360-80E5-317BF2F0F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113" y="1600200"/>
            <a:ext cx="8706895" cy="4525963"/>
          </a:xfrm>
        </p:spPr>
        <p:txBody>
          <a:bodyPr/>
          <a:lstStyle/>
          <a:p>
            <a:r>
              <a:rPr lang="en-US" dirty="0">
                <a:cs typeface="Arial"/>
              </a:rPr>
              <a:t>Add future tense:</a:t>
            </a:r>
          </a:p>
          <a:p>
            <a:r>
              <a:rPr lang="en-US" dirty="0">
                <a:cs typeface="Arial"/>
              </a:rPr>
              <a:t>A </a:t>
            </a:r>
            <a:r>
              <a:rPr lang="en-US" dirty="0" err="1">
                <a:cs typeface="Arial"/>
              </a:rPr>
              <a:t>l'avenir</a:t>
            </a:r>
            <a:r>
              <a:rPr lang="en-US" dirty="0">
                <a:cs typeface="Arial"/>
              </a:rPr>
              <a:t>, je </a:t>
            </a:r>
            <a:r>
              <a:rPr lang="en-US" dirty="0" err="1">
                <a:cs typeface="Arial"/>
              </a:rPr>
              <a:t>voudrais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avoir</a:t>
            </a:r>
            <a:r>
              <a:rPr lang="en-US" dirty="0">
                <a:cs typeface="Arial"/>
              </a:rPr>
              <a:t> … </a:t>
            </a:r>
            <a:r>
              <a:rPr lang="en-US" i="1" dirty="0">
                <a:solidFill>
                  <a:srgbClr val="FF0000"/>
                </a:solidFill>
                <a:cs typeface="Arial"/>
              </a:rPr>
              <a:t>un frère</a:t>
            </a:r>
          </a:p>
          <a:p>
            <a:r>
              <a:rPr lang="en-US" dirty="0">
                <a:cs typeface="Arial"/>
              </a:rPr>
              <a:t>In the future, I would like to have... </a:t>
            </a:r>
            <a:r>
              <a:rPr lang="en-US" i="1" dirty="0">
                <a:solidFill>
                  <a:srgbClr val="FF0000"/>
                </a:solidFill>
                <a:cs typeface="Arial"/>
              </a:rPr>
              <a:t>a brother.</a:t>
            </a:r>
          </a:p>
          <a:p>
            <a:endParaRPr lang="en-US" i="1" dirty="0">
              <a:solidFill>
                <a:srgbClr val="FF0000"/>
              </a:solidFill>
              <a:cs typeface="Arial"/>
            </a:endParaRPr>
          </a:p>
          <a:p>
            <a:endParaRPr lang="en-US" i="1" dirty="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  <a:cs typeface="Arial"/>
              </a:rPr>
              <a:t>Can you add it to the sentence about your siblings.</a:t>
            </a: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14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85C5135-5AF0-40AE-8ECC-E857C4968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036050" cy="1143000"/>
          </a:xfrm>
        </p:spPr>
        <p:txBody>
          <a:bodyPr/>
          <a:lstStyle/>
          <a:p>
            <a:pPr algn="l" eaLnBrk="1" hangingPunct="1"/>
            <a:r>
              <a:rPr lang="fr-FR" altLang="en-US" sz="3600" u="sng">
                <a:latin typeface="Comic Sans MS" panose="030F0702030302020204" pitchFamily="66" charset="0"/>
              </a:rPr>
              <a:t>en classe </a:t>
            </a:r>
            <a:r>
              <a:rPr lang="fr-FR" altLang="en-US" sz="3600">
                <a:latin typeface="Comic Sans MS" panose="030F0702030302020204" pitchFamily="66" charset="0"/>
              </a:rPr>
              <a:t>	     </a:t>
            </a:r>
            <a:r>
              <a:rPr lang="fr-FR" altLang="en-US" sz="3600" u="sng">
                <a:latin typeface="Comic Sans MS" panose="030F0702030302020204" pitchFamily="66" charset="0"/>
              </a:rPr>
              <a:t>lundi vingt-neuf octobre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E30DB68-5571-4414-9F91-DFC7D109BE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GB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Qui </a:t>
            </a:r>
            <a:r>
              <a:rPr lang="en-GB" alt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s’appelle</a:t>
            </a:r>
            <a:r>
              <a:rPr lang="en-GB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</a:t>
            </a:r>
            <a:endParaRPr lang="fr-FR" alt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BA586B9A-131E-408D-9B8E-07FEE376B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429000"/>
            <a:ext cx="1041400" cy="2162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2D86BD2A-86FB-4650-8174-E290E57C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984250" cy="2016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9C5F1D72-FA7D-49BC-AEEA-13677E46E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65175"/>
            <a:ext cx="7948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b="1" u="sng"/>
              <a:t>Objective: </a:t>
            </a:r>
            <a:r>
              <a:rPr lang="en-GB" altLang="en-US" sz="3600"/>
              <a:t>to be able to talk about my brothers and sisters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A3722BE-B5C3-4241-8E70-E529383E6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Success criteria</a:t>
            </a: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B6622A9-BEF4-453B-A361-6B3809232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5138" y="135096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altLang="en-US" sz="2800" dirty="0">
                <a:latin typeface="Comic Sans MS" panose="030F0702030302020204" pitchFamily="66" charset="0"/>
              </a:rPr>
              <a:t>By the end of the lesson:</a:t>
            </a:r>
          </a:p>
          <a:p>
            <a:pPr eaLnBrk="1" hangingPunct="1">
              <a:defRPr/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alt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I must be able to recognise the vocabulary for brothers and sisters</a:t>
            </a:r>
          </a:p>
          <a:p>
            <a:pPr eaLnBrk="1" hangingPunct="1">
              <a:buFontTx/>
              <a:buNone/>
              <a:defRPr/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altLang="en-US" sz="2800" dirty="0">
                <a:solidFill>
                  <a:srgbClr val="FF6600"/>
                </a:solidFill>
                <a:latin typeface="Comic Sans MS" panose="030F0702030302020204" pitchFamily="66" charset="0"/>
              </a:rPr>
              <a:t>I </a:t>
            </a:r>
            <a:r>
              <a:rPr lang="en-GB" altLang="en-US" sz="2800" dirty="0" err="1">
                <a:solidFill>
                  <a:srgbClr val="FF6600"/>
                </a:solidFill>
                <a:latin typeface="Comic Sans MS" panose="030F0702030302020204" pitchFamily="66" charset="0"/>
              </a:rPr>
              <a:t>sould</a:t>
            </a:r>
            <a:r>
              <a:rPr lang="en-GB" altLang="en-US" sz="2800" dirty="0">
                <a:solidFill>
                  <a:srgbClr val="FF6600"/>
                </a:solidFill>
                <a:latin typeface="Comic Sans MS" panose="030F0702030302020204" pitchFamily="66" charset="0"/>
              </a:rPr>
              <a:t> be able to write phrases to </a:t>
            </a:r>
            <a:r>
              <a:rPr lang="en-GB" altLang="en-US" sz="2800" dirty="0" err="1">
                <a:solidFill>
                  <a:srgbClr val="FF6600"/>
                </a:solidFill>
                <a:latin typeface="Comic Sans MS" panose="030F0702030302020204" pitchFamily="66" charset="0"/>
              </a:rPr>
              <a:t>desribe</a:t>
            </a:r>
            <a:r>
              <a:rPr lang="en-GB" altLang="en-US" sz="2800" dirty="0">
                <a:solidFill>
                  <a:srgbClr val="FF6600"/>
                </a:solidFill>
                <a:latin typeface="Comic Sans MS" panose="030F0702030302020204" pitchFamily="66" charset="0"/>
              </a:rPr>
              <a:t> how many brothers and sisters I have 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2800" dirty="0">
              <a:solidFill>
                <a:srgbClr val="FF66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 could be able to describe how many brothers and sisters I have and say how they are called 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2800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red 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76872"/>
            <a:ext cx="944809" cy="9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ed 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61048"/>
            <a:ext cx="944809" cy="9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89B7BE-BD73-4BB6-9874-D27BFDE7BE26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33375"/>
            <a:ext cx="8435975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fr-FR" altLang="en-US" sz="4000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Comment s’appelle ton </a:t>
            </a:r>
            <a:r>
              <a:rPr lang="fr-FR" altLang="en-US" sz="4000" b="1" u="sng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</a:t>
            </a:r>
            <a:r>
              <a:rPr lang="en-US" altLang="en-US" sz="4000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è</a:t>
            </a:r>
            <a:r>
              <a:rPr lang="fr-FR" altLang="en-US" sz="4000" b="1" u="sng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</a:t>
            </a:r>
            <a:r>
              <a:rPr lang="fr-FR" altLang="en-US" sz="4000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ou ta sœur?</a:t>
            </a:r>
          </a:p>
        </p:txBody>
      </p:sp>
      <p:pic>
        <p:nvPicPr>
          <p:cNvPr id="51203" name="Picture 4">
            <a:extLst>
              <a:ext uri="{FF2B5EF4-FFF2-40B4-BE49-F238E27FC236}">
                <a16:creationId xmlns:a16="http://schemas.microsoft.com/office/drawing/2014/main" id="{C0CFE046-FD00-4F96-972A-57FD452E4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357563"/>
            <a:ext cx="1041400" cy="2162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>
            <a:extLst>
              <a:ext uri="{FF2B5EF4-FFF2-40B4-BE49-F238E27FC236}">
                <a16:creationId xmlns:a16="http://schemas.microsoft.com/office/drawing/2014/main" id="{409B799E-C98C-4A08-82E6-B239D3C22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22650"/>
            <a:ext cx="984250" cy="2016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42ED50F0-5D9E-4E22-8F76-7FF865BB092B}"/>
              </a:ext>
            </a:extLst>
          </p:cNvPr>
          <p:cNvSpPr/>
          <p:nvPr/>
        </p:nvSpPr>
        <p:spPr>
          <a:xfrm>
            <a:off x="755650" y="2133600"/>
            <a:ext cx="1944688" cy="1511300"/>
          </a:xfrm>
          <a:prstGeom prst="wedgeEllipseCallout">
            <a:avLst>
              <a:gd name="adj1" fmla="val 50217"/>
              <a:gd name="adj2" fmla="val 510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>
                <a:solidFill>
                  <a:schemeClr val="tx2"/>
                </a:solidFill>
              </a:rPr>
              <a:t>il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s’appelle</a:t>
            </a:r>
            <a:r>
              <a:rPr lang="en-GB" dirty="0">
                <a:solidFill>
                  <a:schemeClr val="tx2"/>
                </a:solidFill>
              </a:rPr>
              <a:t> Bart!!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6D9E1E16-A5AD-41C4-B4BC-CADA414BC8A0}"/>
              </a:ext>
            </a:extLst>
          </p:cNvPr>
          <p:cNvSpPr/>
          <p:nvPr/>
        </p:nvSpPr>
        <p:spPr>
          <a:xfrm>
            <a:off x="5867400" y="2133600"/>
            <a:ext cx="2520950" cy="1150938"/>
          </a:xfrm>
          <a:prstGeom prst="wedgeEllipseCallout">
            <a:avLst>
              <a:gd name="adj1" fmla="val -40164"/>
              <a:gd name="adj2" fmla="val 6989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>
                <a:solidFill>
                  <a:schemeClr val="tx2"/>
                </a:solidFill>
              </a:rPr>
              <a:t>elle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s’appelle</a:t>
            </a:r>
            <a:r>
              <a:rPr lang="en-GB" dirty="0">
                <a:solidFill>
                  <a:schemeClr val="tx2"/>
                </a:solidFill>
              </a:rPr>
              <a:t> 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EFC8329-3A3D-4CA5-AE2D-31964A498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22337"/>
          </a:xfrm>
        </p:spPr>
        <p:txBody>
          <a:bodyPr/>
          <a:lstStyle/>
          <a:p>
            <a:pPr eaLnBrk="1" hangingPunct="1"/>
            <a:r>
              <a:rPr lang="fr-FR" altLang="en-US" sz="4000">
                <a:latin typeface="Comic Sans MS" panose="030F0702030302020204" pitchFamily="66" charset="0"/>
              </a:rPr>
              <a:t>As-tu des frères ou des sœurs ?</a:t>
            </a: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176CFD07-048D-44DF-A351-E3F4B6022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84313"/>
            <a:ext cx="8229600" cy="551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3200" b="1" u="sng" dirty="0">
                <a:latin typeface="Comic Sans MS" panose="030F0702030302020204" pitchFamily="66" charset="0"/>
              </a:rPr>
              <a:t>Option 1:</a:t>
            </a:r>
          </a:p>
          <a:p>
            <a:pPr eaLnBrk="1" hangingPunct="1">
              <a:lnSpc>
                <a:spcPct val="80000"/>
              </a:lnSpc>
            </a:pPr>
            <a:endParaRPr lang="en-GB" altLang="en-US" sz="3200" b="1" u="sng" dirty="0">
              <a:latin typeface="Comic Sans MS" panose="030F0702030302020204" pitchFamily="66" charset="0"/>
            </a:endParaRPr>
          </a:p>
          <a:p>
            <a:pPr eaLnBrk="1" hangingPunct="1"/>
            <a:r>
              <a:rPr lang="fr-FR" sz="3200" dirty="0">
                <a:latin typeface="Comic Sans MS" panose="030F0702030302020204" pitchFamily="66" charset="0"/>
              </a:rPr>
              <a:t>Oui, J’ai </a:t>
            </a:r>
            <a:r>
              <a:rPr lang="fr-FR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un frère</a:t>
            </a:r>
            <a:r>
              <a:rPr lang="fr-FR" sz="3200" dirty="0">
                <a:latin typeface="Comic Sans MS" panose="030F0702030302020204" pitchFamily="66" charset="0"/>
              </a:rPr>
              <a:t>. </a:t>
            </a:r>
            <a:r>
              <a:rPr lang="fr-FR" sz="32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Il </a:t>
            </a:r>
            <a:r>
              <a:rPr lang="fr-FR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s’appelle </a:t>
            </a:r>
            <a:r>
              <a:rPr lang="fr-FR" sz="3200" dirty="0">
                <a:latin typeface="Comic Sans MS" panose="030F0702030302020204" pitchFamily="66" charset="0"/>
              </a:rPr>
              <a:t>Luc. </a:t>
            </a:r>
            <a:endParaRPr lang="en-GB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3200" dirty="0">
                <a:latin typeface="Comic Sans MS" panose="030F0702030302020204" pitchFamily="66" charset="0"/>
              </a:rPr>
              <a:t>Yes, I have </a:t>
            </a:r>
            <a:r>
              <a:rPr lang="en-GB" alt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a brother</a:t>
            </a:r>
            <a:r>
              <a:rPr lang="en-GB" altLang="en-US" sz="3200" dirty="0">
                <a:latin typeface="Comic Sans MS" panose="030F0702030302020204" pitchFamily="66" charset="0"/>
              </a:rPr>
              <a:t>. </a:t>
            </a:r>
            <a:r>
              <a:rPr lang="en-GB" altLang="en-US" sz="32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He</a:t>
            </a:r>
            <a:r>
              <a:rPr lang="en-GB" alt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is called </a:t>
            </a:r>
            <a:r>
              <a:rPr lang="en-GB" altLang="en-US" sz="3200" dirty="0">
                <a:latin typeface="Comic Sans MS" panose="030F0702030302020204" pitchFamily="66" charset="0"/>
              </a:rPr>
              <a:t>Luc.</a:t>
            </a:r>
            <a:endParaRPr lang="en-GB" dirty="0"/>
          </a:p>
          <a:p>
            <a:pPr eaLnBrk="1" hangingPunct="1">
              <a:lnSpc>
                <a:spcPct val="80000"/>
              </a:lnSpc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fr-FR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fr-FR" altLang="en-US" sz="32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fr-FR" sz="3200" dirty="0">
                <a:latin typeface="Comic Sans MS" panose="030F0702030302020204" pitchFamily="66" charset="0"/>
              </a:rPr>
              <a:t>Oui, J’ai </a:t>
            </a:r>
            <a:r>
              <a:rPr lang="fr-F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une sœur</a:t>
            </a:r>
            <a:r>
              <a:rPr lang="fr-FR" sz="3200" dirty="0">
                <a:latin typeface="Comic Sans MS" panose="030F0702030302020204" pitchFamily="66" charset="0"/>
              </a:rPr>
              <a:t>. </a:t>
            </a:r>
            <a:r>
              <a:rPr lang="fr-FR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Elle</a:t>
            </a:r>
            <a:r>
              <a:rPr lang="fr-F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 s’appelle </a:t>
            </a:r>
            <a:r>
              <a:rPr lang="fr-FR" sz="3200" dirty="0">
                <a:latin typeface="Comic Sans MS" panose="030F0702030302020204" pitchFamily="66" charset="0"/>
              </a:rPr>
              <a:t>Lucy.</a:t>
            </a:r>
            <a:endParaRPr lang="fr-FR" dirty="0"/>
          </a:p>
          <a:p>
            <a:pPr eaLnBrk="1" hangingPunct="1"/>
            <a:endParaRPr lang="fr-FR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3200" dirty="0">
                <a:latin typeface="Comic Sans MS" panose="030F0702030302020204" pitchFamily="66" charset="0"/>
              </a:rPr>
              <a:t>Yes, I have </a:t>
            </a:r>
            <a:r>
              <a:rPr lang="fr-FR" alt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fr-FR" alt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sister</a:t>
            </a:r>
            <a:r>
              <a:rPr lang="fr-FR" altLang="en-US" sz="3200" dirty="0">
                <a:latin typeface="Comic Sans MS" panose="030F0702030302020204" pitchFamily="66" charset="0"/>
              </a:rPr>
              <a:t>. </a:t>
            </a:r>
            <a:r>
              <a:rPr lang="fr-FR" altLang="en-US" sz="3200" b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She</a:t>
            </a:r>
            <a:r>
              <a:rPr lang="fr-FR" altLang="en-US" sz="3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altLang="en-US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fr-FR" alt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altLang="en-US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called</a:t>
            </a:r>
            <a:r>
              <a:rPr lang="fr-FR" alt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altLang="en-US" sz="3200" dirty="0" smtClean="0">
                <a:latin typeface="Comic Sans MS" panose="030F0702030302020204" pitchFamily="66" charset="0"/>
              </a:rPr>
              <a:t>Lucy</a:t>
            </a:r>
            <a:r>
              <a:rPr lang="fr-FR" altLang="en-US" sz="3200" dirty="0">
                <a:latin typeface="Comic Sans MS" panose="030F0702030302020204" pitchFamily="66" charset="0"/>
              </a:rPr>
              <a:t>.</a:t>
            </a:r>
            <a:endParaRPr lang="fr-FR" dirty="0"/>
          </a:p>
          <a:p>
            <a:pPr eaLnBrk="1" hangingPunct="1">
              <a:lnSpc>
                <a:spcPct val="80000"/>
              </a:lnSpc>
            </a:pPr>
            <a:endParaRPr lang="fr-FR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fr-FR" altLang="en-US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44B6A9B-D8F2-47DB-8664-EC08CFB68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22337"/>
          </a:xfrm>
        </p:spPr>
        <p:txBody>
          <a:bodyPr/>
          <a:lstStyle/>
          <a:p>
            <a:pPr eaLnBrk="1" hangingPunct="1"/>
            <a:r>
              <a:rPr lang="fr-FR" altLang="en-US" sz="4000">
                <a:latin typeface="Comic Sans MS" panose="030F0702030302020204" pitchFamily="66" charset="0"/>
              </a:rPr>
              <a:t>As-tu des frères ou des sœurs ?</a:t>
            </a:r>
          </a:p>
        </p:txBody>
      </p:sp>
      <p:sp>
        <p:nvSpPr>
          <p:cNvPr id="54275" name="Rectangle 4">
            <a:extLst>
              <a:ext uri="{FF2B5EF4-FFF2-40B4-BE49-F238E27FC236}">
                <a16:creationId xmlns:a16="http://schemas.microsoft.com/office/drawing/2014/main" id="{F5B50173-270C-4F58-95F2-B64711C9A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84313"/>
            <a:ext cx="82296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3200" b="1" u="sng" dirty="0">
                <a:latin typeface="Comic Sans MS" panose="030F0702030302020204" pitchFamily="66" charset="0"/>
              </a:rPr>
              <a:t>Option 2:</a:t>
            </a:r>
          </a:p>
          <a:p>
            <a:pPr eaLnBrk="1" hangingPunct="1">
              <a:lnSpc>
                <a:spcPct val="80000"/>
              </a:lnSpc>
            </a:pPr>
            <a:endParaRPr lang="en-GB" altLang="en-US" sz="3200" b="1" u="sng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3200" dirty="0">
                <a:latin typeface="Comic Sans MS" panose="030F0702030302020204" pitchFamily="66" charset="0"/>
              </a:rPr>
              <a:t>Oui, J’ai </a:t>
            </a:r>
            <a:r>
              <a:rPr lang="fr-FR" alt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un frère</a:t>
            </a:r>
            <a:r>
              <a:rPr lang="fr-FR" altLang="en-US" sz="3200" dirty="0">
                <a:latin typeface="Comic Sans MS" panose="030F0702030302020204" pitchFamily="66" charset="0"/>
              </a:rPr>
              <a:t> </a:t>
            </a:r>
            <a:r>
              <a:rPr lang="fr-FR" alt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qui</a:t>
            </a:r>
            <a:r>
              <a:rPr lang="fr-FR" alt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s’appelle </a:t>
            </a:r>
            <a:r>
              <a:rPr lang="fr-FR" altLang="en-US" sz="3200" dirty="0">
                <a:latin typeface="Comic Sans MS" panose="030F0702030302020204" pitchFamily="66" charset="0"/>
              </a:rPr>
              <a:t>Luc. </a:t>
            </a:r>
            <a:endParaRPr lang="en-GB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fr-FR" altLang="en-US" sz="32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GB" sz="3200" dirty="0">
                <a:latin typeface="Comic Sans MS" panose="030F0702030302020204" pitchFamily="66" charset="0"/>
              </a:rPr>
              <a:t>Yes, I have </a:t>
            </a:r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a brother</a:t>
            </a:r>
            <a:r>
              <a:rPr lang="en-GB" sz="3200" dirty="0">
                <a:latin typeface="Comic Sans MS" panose="030F0702030302020204" pitchFamily="66" charset="0"/>
              </a:rPr>
              <a:t> </a:t>
            </a:r>
            <a:r>
              <a:rPr lang="en-GB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who</a:t>
            </a: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 is called </a:t>
            </a:r>
            <a:r>
              <a:rPr lang="en-GB" sz="3200" dirty="0">
                <a:latin typeface="Comic Sans MS" panose="030F0702030302020204" pitchFamily="66" charset="0"/>
              </a:rPr>
              <a:t>Luc.</a:t>
            </a:r>
            <a:endParaRPr lang="fr-FR" dirty="0"/>
          </a:p>
          <a:p>
            <a:pPr eaLnBrk="1" hangingPunct="1">
              <a:lnSpc>
                <a:spcPct val="80000"/>
              </a:lnSpc>
            </a:pPr>
            <a:endParaRPr lang="fr-FR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fr-FR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3200" dirty="0">
                <a:latin typeface="Comic Sans MS" panose="030F0702030302020204" pitchFamily="66" charset="0"/>
              </a:rPr>
              <a:t>Oui, J’ai </a:t>
            </a:r>
            <a:r>
              <a:rPr lang="fr-FR" alt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une sœur</a:t>
            </a:r>
            <a:r>
              <a:rPr lang="fr-FR" altLang="en-US" sz="3200" dirty="0">
                <a:latin typeface="Comic Sans MS" panose="030F0702030302020204" pitchFamily="66" charset="0"/>
              </a:rPr>
              <a:t> </a:t>
            </a:r>
            <a:r>
              <a:rPr lang="fr-FR" alt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qui</a:t>
            </a:r>
            <a:r>
              <a:rPr lang="fr-FR" alt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s’appelle </a:t>
            </a:r>
            <a:r>
              <a:rPr lang="fr-FR" altLang="en-US" sz="3200" dirty="0">
                <a:latin typeface="Comic Sans MS" panose="030F0702030302020204" pitchFamily="66" charset="0"/>
              </a:rPr>
              <a:t>Lucy.</a:t>
            </a:r>
          </a:p>
          <a:p>
            <a:pPr eaLnBrk="1" hangingPunct="1">
              <a:lnSpc>
                <a:spcPct val="80000"/>
              </a:lnSpc>
            </a:pPr>
            <a:endParaRPr lang="fr-FR" altLang="en-US" sz="32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fr-FR" sz="3200" dirty="0">
                <a:latin typeface="Comic Sans MS" panose="030F0702030302020204" pitchFamily="66" charset="0"/>
              </a:rPr>
              <a:t>Yes, I have </a:t>
            </a:r>
            <a:r>
              <a:rPr lang="fr-F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 </a:t>
            </a:r>
            <a:r>
              <a:rPr lang="fr-FR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sister</a:t>
            </a:r>
            <a:r>
              <a:rPr lang="fr-FR" sz="3200" dirty="0">
                <a:latin typeface="Comic Sans MS" panose="030F0702030302020204" pitchFamily="66" charset="0"/>
              </a:rPr>
              <a:t> </a:t>
            </a:r>
            <a:r>
              <a:rPr lang="fr-FR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who</a:t>
            </a:r>
            <a:r>
              <a:rPr lang="fr-FR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 </a:t>
            </a:r>
            <a:r>
              <a:rPr lang="fr-FR" sz="3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is</a:t>
            </a:r>
            <a:r>
              <a:rPr lang="fr-FR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 </a:t>
            </a:r>
            <a:r>
              <a:rPr lang="fr-FR" sz="3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called</a:t>
            </a:r>
            <a:r>
              <a:rPr lang="fr-FR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 </a:t>
            </a:r>
            <a:r>
              <a:rPr lang="fr-FR" sz="3200" dirty="0">
                <a:latin typeface="Comic Sans MS" panose="030F0702030302020204" pitchFamily="66" charset="0"/>
              </a:rPr>
              <a:t>Lucy.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>
            <a:extLst>
              <a:ext uri="{FF2B5EF4-FFF2-40B4-BE49-F238E27FC236}">
                <a16:creationId xmlns:a16="http://schemas.microsoft.com/office/drawing/2014/main" id="{CD61ABDE-4080-4B2B-A582-1D9AAA3D4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765175"/>
            <a:ext cx="9036050" cy="620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3200" b="1" u="sng" dirty="0">
                <a:latin typeface="Comic Sans MS" panose="030F0702030302020204" pitchFamily="66" charset="0"/>
              </a:rPr>
              <a:t>Option 3: plural</a:t>
            </a:r>
          </a:p>
          <a:p>
            <a:pPr eaLnBrk="1" hangingPunct="1">
              <a:lnSpc>
                <a:spcPct val="80000"/>
              </a:lnSpc>
            </a:pPr>
            <a:endParaRPr lang="en-GB" altLang="en-US" sz="3200" b="1" u="sng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3200" dirty="0">
                <a:latin typeface="Comic Sans MS" panose="030F0702030302020204" pitchFamily="66" charset="0"/>
              </a:rPr>
              <a:t>Oui </a:t>
            </a:r>
            <a:r>
              <a:rPr lang="en-GB" altLang="en-US" sz="3200" dirty="0" err="1">
                <a:latin typeface="Comic Sans MS" panose="030F0702030302020204" pitchFamily="66" charset="0"/>
              </a:rPr>
              <a:t>j’ai</a:t>
            </a:r>
            <a:r>
              <a:rPr lang="en-GB" altLang="en-US" sz="3200" dirty="0">
                <a:latin typeface="Comic Sans MS" panose="030F0702030302020204" pitchFamily="66" charset="0"/>
              </a:rPr>
              <a:t> </a:t>
            </a:r>
            <a:r>
              <a:rPr lang="en-GB" alt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deux </a:t>
            </a:r>
            <a:r>
              <a:rPr lang="en-GB" altLang="en-US" sz="3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sœurs</a:t>
            </a:r>
            <a:r>
              <a:rPr lang="en-GB" altLang="en-US" sz="3200" dirty="0">
                <a:latin typeface="Comic Sans MS" panose="030F0702030302020204" pitchFamily="66" charset="0"/>
              </a:rPr>
              <a:t>. </a:t>
            </a:r>
            <a:r>
              <a:rPr lang="en-GB" alt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Elles </a:t>
            </a:r>
            <a:r>
              <a:rPr lang="en-GB" altLang="en-US" sz="3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s’appellent</a:t>
            </a:r>
            <a:r>
              <a:rPr lang="en-GB" alt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200" dirty="0">
                <a:latin typeface="Comic Sans MS" panose="030F0702030302020204" pitchFamily="66" charset="0"/>
              </a:rPr>
              <a:t>Chloé et Élodie.</a:t>
            </a:r>
          </a:p>
          <a:p>
            <a:pPr eaLnBrk="1" hangingPunct="1">
              <a:lnSpc>
                <a:spcPct val="80000"/>
              </a:lnSpc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GB" sz="3200" dirty="0">
                <a:latin typeface="Comic Sans MS" panose="030F0702030302020204" pitchFamily="66" charset="0"/>
              </a:rPr>
              <a:t>Yes, I have </a:t>
            </a:r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two sisters</a:t>
            </a:r>
            <a:r>
              <a:rPr lang="en-GB" sz="3200" dirty="0">
                <a:latin typeface="Comic Sans MS" panose="030F0702030302020204" pitchFamily="66" charset="0"/>
              </a:rPr>
              <a:t>. </a:t>
            </a:r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They </a:t>
            </a:r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are called</a:t>
            </a:r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 </a:t>
            </a:r>
            <a:r>
              <a:rPr lang="en-GB" sz="3200" dirty="0">
                <a:latin typeface="Comic Sans MS" panose="030F0702030302020204" pitchFamily="66" charset="0"/>
              </a:rPr>
              <a:t>Chloe and Elodie.</a:t>
            </a:r>
            <a:endParaRPr lang="en-GB" dirty="0"/>
          </a:p>
          <a:p>
            <a:pPr eaLnBrk="1" hangingPunct="1">
              <a:lnSpc>
                <a:spcPct val="80000"/>
              </a:lnSpc>
            </a:pPr>
            <a:endParaRPr lang="fr-FR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3200" b="1" u="sng" dirty="0">
                <a:latin typeface="Comic Sans MS" panose="030F0702030302020204" pitchFamily="66" charset="0"/>
              </a:rPr>
              <a:t>Or:</a:t>
            </a:r>
          </a:p>
          <a:p>
            <a:pPr eaLnBrk="1" hangingPunct="1">
              <a:lnSpc>
                <a:spcPct val="80000"/>
              </a:lnSpc>
            </a:pPr>
            <a:endParaRPr lang="fr-FR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3200" dirty="0">
                <a:latin typeface="Comic Sans MS" panose="030F0702030302020204" pitchFamily="66" charset="0"/>
              </a:rPr>
              <a:t>Oui, j’ai </a:t>
            </a:r>
            <a:r>
              <a:rPr lang="fr-FR" alt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deux sœurs </a:t>
            </a:r>
            <a:r>
              <a:rPr lang="fr-FR" alt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qui s’appell</a:t>
            </a:r>
            <a:r>
              <a:rPr lang="fr-FR" alt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ent </a:t>
            </a:r>
            <a:r>
              <a:rPr lang="fr-FR" altLang="en-US" sz="3200" dirty="0">
                <a:latin typeface="Comic Sans MS" panose="030F0702030302020204" pitchFamily="66" charset="0"/>
              </a:rPr>
              <a:t>Chloé et Élodie.</a:t>
            </a:r>
          </a:p>
          <a:p>
            <a:pPr eaLnBrk="1" hangingPunct="1">
              <a:lnSpc>
                <a:spcPct val="80000"/>
              </a:lnSpc>
            </a:pPr>
            <a:endParaRPr lang="fr-FR" altLang="en-US" sz="3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3200" dirty="0">
                <a:latin typeface="Comic Sans MS" panose="030F0702030302020204" pitchFamily="66" charset="0"/>
              </a:rPr>
              <a:t> Yes, I have </a:t>
            </a:r>
            <a:r>
              <a:rPr lang="fr-FR" altLang="en-US" sz="3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two</a:t>
            </a:r>
            <a:r>
              <a:rPr lang="fr-FR" alt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altLang="en-US" sz="3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sisters</a:t>
            </a:r>
            <a:r>
              <a:rPr lang="fr-FR" altLang="en-US" sz="3200" dirty="0">
                <a:latin typeface="Comic Sans MS" panose="030F0702030302020204" pitchFamily="66" charset="0"/>
              </a:rPr>
              <a:t>, </a:t>
            </a:r>
            <a:r>
              <a:rPr lang="fr-FR" altLang="en-US" sz="3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who</a:t>
            </a:r>
            <a:r>
              <a:rPr lang="fr-FR" altLang="en-US" sz="3200" dirty="0">
                <a:latin typeface="Comic Sans MS" panose="030F0702030302020204" pitchFamily="66" charset="0"/>
              </a:rPr>
              <a:t> </a:t>
            </a:r>
            <a:r>
              <a:rPr lang="fr-FR" alt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are</a:t>
            </a:r>
            <a:r>
              <a:rPr lang="fr-FR" altLang="en-US" sz="3200" dirty="0">
                <a:latin typeface="Comic Sans MS" panose="030F0702030302020204" pitchFamily="66" charset="0"/>
              </a:rPr>
              <a:t> </a:t>
            </a:r>
            <a:r>
              <a:rPr lang="fr-FR" altLang="en-US" sz="3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called</a:t>
            </a:r>
            <a:r>
              <a:rPr lang="fr-FR" alt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altLang="en-US" sz="3200" dirty="0" err="1">
                <a:latin typeface="Comic Sans MS" panose="030F0702030302020204" pitchFamily="66" charset="0"/>
              </a:rPr>
              <a:t>Chloe</a:t>
            </a:r>
            <a:r>
              <a:rPr lang="fr-FR" altLang="en-US" sz="3200" dirty="0">
                <a:latin typeface="Comic Sans MS" panose="030F0702030302020204" pitchFamily="66" charset="0"/>
              </a:rPr>
              <a:t> and Elodie.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335AA-7DAB-41D5-9243-176C01D44FE9}"/>
              </a:ext>
            </a:extLst>
          </p:cNvPr>
          <p:cNvSpPr txBox="1">
            <a:spLocks noChangeArrowheads="1"/>
          </p:cNvSpPr>
          <p:nvPr/>
        </p:nvSpPr>
        <p:spPr>
          <a:xfrm>
            <a:off x="395288" y="-14288"/>
            <a:ext cx="8229600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en-US" sz="4000" kern="0" dirty="0">
                <a:latin typeface="Comic Sans MS" panose="030F0702030302020204" pitchFamily="66" charset="0"/>
              </a:rPr>
              <a:t>As-tu des frères ou des sœurs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422522B3-9B98-482E-A9CC-8370AE15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Vocabulaire</a:t>
            </a:r>
          </a:p>
        </p:txBody>
      </p:sp>
      <p:sp>
        <p:nvSpPr>
          <p:cNvPr id="57347" name="Rectangle 5">
            <a:extLst>
              <a:ext uri="{FF2B5EF4-FFF2-40B4-BE49-F238E27FC236}">
                <a16:creationId xmlns:a16="http://schemas.microsoft.com/office/drawing/2014/main" id="{F65368DE-1484-451D-8493-BA31ED84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60575"/>
            <a:ext cx="8229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3200" b="1" u="sng">
                <a:solidFill>
                  <a:srgbClr val="0070C0"/>
                </a:solidFill>
                <a:latin typeface="Comic Sans MS" panose="030F0702030302020204" pitchFamily="66" charset="0"/>
              </a:rPr>
              <a:t>He</a:t>
            </a:r>
            <a:r>
              <a:rPr lang="en-GB" altLang="en-US" sz="3200">
                <a:solidFill>
                  <a:srgbClr val="0070C0"/>
                </a:solidFill>
                <a:latin typeface="Comic Sans MS" panose="030F0702030302020204" pitchFamily="66" charset="0"/>
              </a:rPr>
              <a:t> is called = </a:t>
            </a:r>
            <a:r>
              <a:rPr lang="fr-FR" altLang="en-US" sz="3200" b="1" u="sng">
                <a:solidFill>
                  <a:srgbClr val="0070C0"/>
                </a:solidFill>
                <a:latin typeface="Comic Sans MS" panose="030F0702030302020204" pitchFamily="66" charset="0"/>
              </a:rPr>
              <a:t>Il </a:t>
            </a:r>
            <a:r>
              <a:rPr lang="fr-FR" altLang="en-US" sz="3200">
                <a:solidFill>
                  <a:srgbClr val="0070C0"/>
                </a:solidFill>
                <a:latin typeface="Comic Sans MS" panose="030F0702030302020204" pitchFamily="66" charset="0"/>
              </a:rPr>
              <a:t>s’appelle (masculin)</a:t>
            </a:r>
            <a:endParaRPr lang="fr-FR" altLang="en-US" sz="32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fr-FR" altLang="en-US" sz="32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3200" b="1" u="sng">
                <a:solidFill>
                  <a:srgbClr val="FF0000"/>
                </a:solidFill>
                <a:latin typeface="Comic Sans MS" panose="030F0702030302020204" pitchFamily="66" charset="0"/>
              </a:rPr>
              <a:t>She </a:t>
            </a:r>
            <a:r>
              <a:rPr lang="fr-FR" alt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is called = </a:t>
            </a:r>
            <a:r>
              <a:rPr lang="fr-FR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Elle</a:t>
            </a:r>
            <a:r>
              <a:rPr lang="fr-FR" alt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 s’appelle (feminin)</a:t>
            </a:r>
          </a:p>
          <a:p>
            <a:pPr eaLnBrk="1" hangingPunct="1">
              <a:lnSpc>
                <a:spcPct val="80000"/>
              </a:lnSpc>
            </a:pPr>
            <a:endParaRPr lang="fr-FR" altLang="en-US" sz="32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3200" b="1">
                <a:solidFill>
                  <a:srgbClr val="7030A0"/>
                </a:solidFill>
                <a:latin typeface="Comic Sans MS" panose="030F0702030302020204" pitchFamily="66" charset="0"/>
              </a:rPr>
              <a:t>who</a:t>
            </a:r>
            <a:r>
              <a:rPr lang="en-GB" altLang="en-US" sz="3200">
                <a:solidFill>
                  <a:srgbClr val="7030A0"/>
                </a:solidFill>
                <a:latin typeface="Comic Sans MS" panose="030F0702030302020204" pitchFamily="66" charset="0"/>
              </a:rPr>
              <a:t> is called = </a:t>
            </a:r>
            <a:r>
              <a:rPr lang="fr-FR" altLang="en-US" sz="3200" b="1">
                <a:solidFill>
                  <a:srgbClr val="7030A0"/>
                </a:solidFill>
                <a:latin typeface="Comic Sans MS" panose="030F0702030302020204" pitchFamily="66" charset="0"/>
              </a:rPr>
              <a:t>qui</a:t>
            </a:r>
            <a:r>
              <a:rPr lang="fr-FR" altLang="en-US" sz="3200">
                <a:solidFill>
                  <a:srgbClr val="7030A0"/>
                </a:solidFill>
                <a:latin typeface="Comic Sans MS" panose="030F0702030302020204" pitchFamily="66" charset="0"/>
              </a:rPr>
              <a:t> s’appelle (masc or fem)</a:t>
            </a:r>
          </a:p>
          <a:p>
            <a:pPr eaLnBrk="1" hangingPunct="1">
              <a:lnSpc>
                <a:spcPct val="80000"/>
              </a:lnSpc>
            </a:pPr>
            <a:endParaRPr lang="fr-FR" altLang="en-US" sz="320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en-US" sz="3200">
                <a:solidFill>
                  <a:srgbClr val="00B050"/>
                </a:solidFill>
                <a:latin typeface="Comic Sans MS" panose="030F0702030302020204" pitchFamily="66" charset="0"/>
              </a:rPr>
              <a:t>who are called = qui s’appellent (plural masc or fem)</a:t>
            </a:r>
          </a:p>
          <a:p>
            <a:pPr eaLnBrk="1" hangingPunct="1">
              <a:lnSpc>
                <a:spcPct val="80000"/>
              </a:lnSpc>
            </a:pPr>
            <a:endParaRPr lang="fr-FR" altLang="en-US" sz="320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fr-FR" altLang="en-US" sz="3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b63e111-dce5-4a45-8def-dc0a7d76a260">
      <UserInfo>
        <DisplayName>K Sexton</DisplayName>
        <AccountId>24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7" ma:contentTypeDescription="Create a new document." ma:contentTypeScope="" ma:versionID="c01cbcab24a894ba8b10aaf048d67b1f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c6f9b871362ace1ec7778f58f87e7700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B7B2BF-F406-4E7B-AEA6-B0F2CDBD83D5}">
  <ds:schemaRefs>
    <ds:schemaRef ds:uri="http://purl.org/dc/dcmitype/"/>
    <ds:schemaRef ds:uri="http://www.w3.org/XML/1998/namespace"/>
    <ds:schemaRef ds:uri="http://purl.org/dc/elements/1.1/"/>
    <ds:schemaRef ds:uri="bb63e111-dce5-4a45-8def-dc0a7d76a260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7bb6d48-7c88-44a9-a0ca-754bfa7f794b"/>
  </ds:schemaRefs>
</ds:datastoreItem>
</file>

<file path=customXml/itemProps2.xml><?xml version="1.0" encoding="utf-8"?>
<ds:datastoreItem xmlns:ds="http://schemas.openxmlformats.org/officeDocument/2006/customXml" ds:itemID="{504BF56E-E780-49AF-B83D-CBCE51892E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D67DFE-E673-4718-BEA4-F348A93BBB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bb6d48-7c88-44a9-a0ca-754bfa7f794b"/>
    <ds:schemaRef ds:uri="bb63e111-dce5-4a45-8def-dc0a7d76a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283</Words>
  <Application>Microsoft Office PowerPoint</Application>
  <PresentationFormat>On-screen Show (4:3)</PresentationFormat>
  <Paragraphs>82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Comic Sans MS</vt:lpstr>
      <vt:lpstr>Default Design</vt:lpstr>
      <vt:lpstr>PowerPoint Presentation</vt:lpstr>
      <vt:lpstr>en classe       lundi vingt-neuf octobre</vt:lpstr>
      <vt:lpstr>PowerPoint Presentation</vt:lpstr>
      <vt:lpstr>Success criteria</vt:lpstr>
      <vt:lpstr>PowerPoint Presentation</vt:lpstr>
      <vt:lpstr>As-tu des frères ou des sœurs ?</vt:lpstr>
      <vt:lpstr>As-tu des frères ou des sœurs ?</vt:lpstr>
      <vt:lpstr>PowerPoint Presentation</vt:lpstr>
      <vt:lpstr>Vocabulaire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make your work more complex: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Frères et Soeurs</dc:title>
  <dc:creator>Jenny Nuttall</dc:creator>
  <cp:lastModifiedBy>Sebastien Pinel</cp:lastModifiedBy>
  <cp:revision>111</cp:revision>
  <cp:lastPrinted>2016-01-08T07:15:52Z</cp:lastPrinted>
  <dcterms:created xsi:type="dcterms:W3CDTF">2008-01-10T17:44:18Z</dcterms:created>
  <dcterms:modified xsi:type="dcterms:W3CDTF">2018-11-06T11:59:32Z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