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660" r:id="rId6"/>
    <p:sldMasterId id="2147483771" r:id="rId7"/>
    <p:sldMasterId id="2147483786" r:id="rId8"/>
    <p:sldMasterId id="2147483801" r:id="rId9"/>
    <p:sldMasterId id="2147483803" r:id="rId10"/>
    <p:sldMasterId id="2147483805" r:id="rId11"/>
  </p:sldMasterIdLst>
  <p:notesMasterIdLst>
    <p:notesMasterId r:id="rId66"/>
  </p:notesMasterIdLst>
  <p:sldIdLst>
    <p:sldId id="256" r:id="rId12"/>
    <p:sldId id="306" r:id="rId13"/>
    <p:sldId id="307" r:id="rId14"/>
    <p:sldId id="308" r:id="rId15"/>
    <p:sldId id="332" r:id="rId16"/>
    <p:sldId id="326" r:id="rId17"/>
    <p:sldId id="331" r:id="rId18"/>
    <p:sldId id="330" r:id="rId19"/>
    <p:sldId id="333" r:id="rId20"/>
    <p:sldId id="257" r:id="rId21"/>
    <p:sldId id="328" r:id="rId22"/>
    <p:sldId id="329" r:id="rId23"/>
    <p:sldId id="335" r:id="rId24"/>
    <p:sldId id="334" r:id="rId25"/>
    <p:sldId id="336" r:id="rId26"/>
    <p:sldId id="337" r:id="rId27"/>
    <p:sldId id="325" r:id="rId28"/>
    <p:sldId id="338" r:id="rId29"/>
    <p:sldId id="339" r:id="rId30"/>
    <p:sldId id="340" r:id="rId31"/>
    <p:sldId id="294" r:id="rId32"/>
    <p:sldId id="341" r:id="rId33"/>
    <p:sldId id="342" r:id="rId34"/>
    <p:sldId id="343" r:id="rId35"/>
    <p:sldId id="277" r:id="rId36"/>
    <p:sldId id="309" r:id="rId37"/>
    <p:sldId id="310" r:id="rId38"/>
    <p:sldId id="311" r:id="rId39"/>
    <p:sldId id="312" r:id="rId40"/>
    <p:sldId id="313" r:id="rId41"/>
    <p:sldId id="314" r:id="rId42"/>
    <p:sldId id="303" r:id="rId43"/>
    <p:sldId id="304" r:id="rId44"/>
    <p:sldId id="305" r:id="rId45"/>
    <p:sldId id="261" r:id="rId46"/>
    <p:sldId id="263" r:id="rId47"/>
    <p:sldId id="264" r:id="rId48"/>
    <p:sldId id="265" r:id="rId49"/>
    <p:sldId id="266" r:id="rId50"/>
    <p:sldId id="273" r:id="rId51"/>
    <p:sldId id="274" r:id="rId52"/>
    <p:sldId id="271" r:id="rId53"/>
    <p:sldId id="272" r:id="rId54"/>
    <p:sldId id="267" r:id="rId55"/>
    <p:sldId id="268" r:id="rId56"/>
    <p:sldId id="316" r:id="rId57"/>
    <p:sldId id="317" r:id="rId58"/>
    <p:sldId id="319" r:id="rId59"/>
    <p:sldId id="323" r:id="rId60"/>
    <p:sldId id="324" r:id="rId61"/>
    <p:sldId id="318" r:id="rId62"/>
    <p:sldId id="320" r:id="rId63"/>
    <p:sldId id="321" r:id="rId64"/>
    <p:sldId id="322" r:id="rId6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C2D"/>
    <a:srgbClr val="333333"/>
    <a:srgbClr val="009242"/>
    <a:srgbClr val="8E8E8E"/>
    <a:srgbClr val="FDF7FB"/>
    <a:srgbClr val="AD1E1E"/>
    <a:srgbClr val="E6E6E6"/>
    <a:srgbClr val="CC0000"/>
    <a:srgbClr val="FFCC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4861F-270D-4455-A96F-CD9A3582D08D}" v="2" dt="2018-10-18T18:53:46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595"/>
  </p:normalViewPr>
  <p:slideViewPr>
    <p:cSldViewPr snapToGrid="0">
      <p:cViewPr varScale="1">
        <p:scale>
          <a:sx n="151" d="100"/>
          <a:sy n="151" d="100"/>
        </p:scale>
        <p:origin x="138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F43B1F8F-D12B-4770-A0CC-E399C10CEEF8}"/>
  </pc:docChgLst>
  <pc:docChgLst>
    <pc:chgData name="J Barker" userId="S::jbarker@highamsparkschool.co.uk::8227ee0e-fd3b-4e42-9476-b3edf034b415" providerId="AD" clId="Web-{1983BEA5-79D0-D47C-6234-5D2EE7140EC2}"/>
    <pc:docChg chg="addSld modSld">
      <pc:chgData name="J Barker" userId="S::jbarker@highamsparkschool.co.uk::8227ee0e-fd3b-4e42-9476-b3edf034b415" providerId="AD" clId="Web-{1983BEA5-79D0-D47C-6234-5D2EE7140EC2}" dt="2018-07-24T13:46:32.774" v="5" actId="14100"/>
      <pc:docMkLst>
        <pc:docMk/>
      </pc:docMkLst>
      <pc:sldChg chg="addSp modSp new mod setBg">
        <pc:chgData name="J Barker" userId="S::jbarker@highamsparkschool.co.uk::8227ee0e-fd3b-4e42-9476-b3edf034b415" providerId="AD" clId="Web-{1983BEA5-79D0-D47C-6234-5D2EE7140EC2}" dt="2018-07-24T13:46:32.774" v="5" actId="14100"/>
        <pc:sldMkLst>
          <pc:docMk/>
          <pc:sldMk cId="892289421" sldId="340"/>
        </pc:sldMkLst>
        <pc:picChg chg="add mod">
          <ac:chgData name="J Barker" userId="S::jbarker@highamsparkschool.co.uk::8227ee0e-fd3b-4e42-9476-b3edf034b415" providerId="AD" clId="Web-{1983BEA5-79D0-D47C-6234-5D2EE7140EC2}" dt="2018-07-24T13:46:32.774" v="5" actId="14100"/>
          <ac:picMkLst>
            <pc:docMk/>
            <pc:sldMk cId="892289421" sldId="340"/>
            <ac:picMk id="2" creationId="{D0B598A9-CF9F-45F4-97F8-4CAF620EAAA5}"/>
          </ac:picMkLst>
        </pc:picChg>
      </pc:sldChg>
    </pc:docChg>
  </pc:docChgLst>
  <pc:docChgLst>
    <pc:chgData name="J Barker" userId="8227ee0e-fd3b-4e42-9476-b3edf034b415" providerId="ADAL" clId="{B73A2F80-F6A5-40EC-8875-AAC22C1CFAEA}"/>
  </pc:docChgLst>
  <pc:docChgLst>
    <pc:chgData name="J Barker" userId="8227ee0e-fd3b-4e42-9476-b3edf034b415" providerId="ADAL" clId="{B2D67836-7056-DB47-B160-6A4E370BA154}"/>
    <pc:docChg chg="undo custSel addSld delSld modSld sldOrd delMainMaster">
      <pc:chgData name="J Barker" userId="8227ee0e-fd3b-4e42-9476-b3edf034b415" providerId="ADAL" clId="{B2D67836-7056-DB47-B160-6A4E370BA154}" dt="2018-07-26T14:52:58.415" v="2147"/>
      <pc:docMkLst>
        <pc:docMk/>
      </pc:docMkLst>
      <pc:sldChg chg="addSp delSp modSp modAnim">
        <pc:chgData name="J Barker" userId="8227ee0e-fd3b-4e42-9476-b3edf034b415" providerId="ADAL" clId="{B2D67836-7056-DB47-B160-6A4E370BA154}" dt="2018-07-24T12:02:51.100" v="327" actId="1076"/>
        <pc:sldMkLst>
          <pc:docMk/>
          <pc:sldMk cId="0" sldId="256"/>
        </pc:sldMkLst>
        <pc:spChg chg="add mod">
          <ac:chgData name="J Barker" userId="8227ee0e-fd3b-4e42-9476-b3edf034b415" providerId="ADAL" clId="{B2D67836-7056-DB47-B160-6A4E370BA154}" dt="2018-07-24T12:01:08.943" v="287" actId="2085"/>
          <ac:spMkLst>
            <pc:docMk/>
            <pc:sldMk cId="0" sldId="256"/>
            <ac:spMk id="5" creationId="{78295E47-3582-4446-B007-2B1EDCF3A051}"/>
          </ac:spMkLst>
        </pc:spChg>
        <pc:spChg chg="del">
          <ac:chgData name="J Barker" userId="8227ee0e-fd3b-4e42-9476-b3edf034b415" providerId="ADAL" clId="{B2D67836-7056-DB47-B160-6A4E370BA154}" dt="2018-07-24T11:57:33.010" v="221" actId="478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 Barker" userId="8227ee0e-fd3b-4e42-9476-b3edf034b415" providerId="ADAL" clId="{B2D67836-7056-DB47-B160-6A4E370BA154}" dt="2018-07-24T11:58:35.297" v="284" actId="1076"/>
          <ac:spMkLst>
            <pc:docMk/>
            <pc:sldMk cId="0" sldId="256"/>
            <ac:spMk id="18" creationId="{00000000-0000-0000-0000-000000000000}"/>
          </ac:spMkLst>
        </pc:spChg>
        <pc:spChg chg="add mod">
          <ac:chgData name="J Barker" userId="8227ee0e-fd3b-4e42-9476-b3edf034b415" providerId="ADAL" clId="{B2D67836-7056-DB47-B160-6A4E370BA154}" dt="2018-07-24T12:02:51.100" v="327" actId="1076"/>
          <ac:spMkLst>
            <pc:docMk/>
            <pc:sldMk cId="0" sldId="256"/>
            <ac:spMk id="19" creationId="{6F65D023-74F3-634E-985A-0263BEA32BD3}"/>
          </ac:spMkLst>
        </pc:spChg>
        <pc:graphicFrameChg chg="add mod modGraphic">
          <ac:chgData name="J Barker" userId="8227ee0e-fd3b-4e42-9476-b3edf034b415" providerId="ADAL" clId="{B2D67836-7056-DB47-B160-6A4E370BA154}" dt="2018-07-24T11:57:08.055" v="219" actId="167"/>
          <ac:graphicFrameMkLst>
            <pc:docMk/>
            <pc:sldMk cId="0" sldId="256"/>
            <ac:graphicFrameMk id="4" creationId="{0D1FFA41-4339-0B45-9EE0-6C5B02348911}"/>
          </ac:graphicFrameMkLst>
        </pc:graphicFrameChg>
        <pc:picChg chg="add mod">
          <ac:chgData name="J Barker" userId="8227ee0e-fd3b-4e42-9476-b3edf034b415" providerId="ADAL" clId="{B2D67836-7056-DB47-B160-6A4E370BA154}" dt="2018-07-24T11:57:24.458" v="220"/>
          <ac:picMkLst>
            <pc:docMk/>
            <pc:sldMk cId="0" sldId="256"/>
            <ac:picMk id="3" creationId="{B3E97D6B-51CD-844B-96B5-B8D66034E7B8}"/>
          </ac:picMkLst>
        </pc:picChg>
        <pc:picChg chg="del">
          <ac:chgData name="J Barker" userId="8227ee0e-fd3b-4e42-9476-b3edf034b415" providerId="ADAL" clId="{B2D67836-7056-DB47-B160-6A4E370BA154}" dt="2018-07-24T12:02:23.450" v="321" actId="478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J Barker" userId="8227ee0e-fd3b-4e42-9476-b3edf034b415" providerId="ADAL" clId="{B2D67836-7056-DB47-B160-6A4E370BA154}" dt="2018-07-24T12:02:25.386" v="322" actId="478"/>
          <ac:picMkLst>
            <pc:docMk/>
            <pc:sldMk cId="0" sldId="256"/>
            <ac:picMk id="2050" creationId="{00000000-0000-0000-0000-000000000000}"/>
          </ac:picMkLst>
        </pc:picChg>
      </pc:sldChg>
      <pc:sldChg chg="add">
        <pc:chgData name="J Barker" userId="8227ee0e-fd3b-4e42-9476-b3edf034b415" providerId="ADAL" clId="{B2D67836-7056-DB47-B160-6A4E370BA154}" dt="2018-07-24T12:14:23.985" v="478"/>
        <pc:sldMkLst>
          <pc:docMk/>
          <pc:sldMk cId="1672022342" sldId="257"/>
        </pc:sldMkLst>
      </pc:sldChg>
      <pc:sldChg chg="del">
        <pc:chgData name="J Barker" userId="8227ee0e-fd3b-4e42-9476-b3edf034b415" providerId="ADAL" clId="{B2D67836-7056-DB47-B160-6A4E370BA154}" dt="2018-07-24T14:32:58.910" v="2129" actId="2696"/>
        <pc:sldMkLst>
          <pc:docMk/>
          <pc:sldMk cId="4050526562" sldId="261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2113181592" sldId="263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1141527921" sldId="264"/>
        </pc:sldMkLst>
      </pc:sldChg>
      <pc:sldChg chg="del">
        <pc:chgData name="J Barker" userId="8227ee0e-fd3b-4e42-9476-b3edf034b415" providerId="ADAL" clId="{B2D67836-7056-DB47-B160-6A4E370BA154}" dt="2018-07-24T14:32:58.618" v="2108" actId="2696"/>
        <pc:sldMkLst>
          <pc:docMk/>
          <pc:sldMk cId="1632359114" sldId="265"/>
        </pc:sldMkLst>
      </pc:sldChg>
      <pc:sldChg chg="del">
        <pc:chgData name="J Barker" userId="8227ee0e-fd3b-4e42-9476-b3edf034b415" providerId="ADAL" clId="{B2D67836-7056-DB47-B160-6A4E370BA154}" dt="2018-07-24T14:32:58.939" v="2131" actId="2696"/>
        <pc:sldMkLst>
          <pc:docMk/>
          <pc:sldMk cId="984845156" sldId="266"/>
        </pc:sldMkLst>
      </pc:sldChg>
      <pc:sldChg chg="del">
        <pc:chgData name="J Barker" userId="8227ee0e-fd3b-4e42-9476-b3edf034b415" providerId="ADAL" clId="{B2D67836-7056-DB47-B160-6A4E370BA154}" dt="2018-07-24T14:32:58.790" v="2125" actId="2696"/>
        <pc:sldMkLst>
          <pc:docMk/>
          <pc:sldMk cId="1669381840" sldId="267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483391910" sldId="268"/>
        </pc:sldMkLst>
      </pc:sldChg>
      <pc:sldChg chg="del">
        <pc:chgData name="J Barker" userId="8227ee0e-fd3b-4e42-9476-b3edf034b415" providerId="ADAL" clId="{B2D67836-7056-DB47-B160-6A4E370BA154}" dt="2018-07-24T14:32:58.643" v="2109" actId="2696"/>
        <pc:sldMkLst>
          <pc:docMk/>
          <pc:sldMk cId="2528903070" sldId="271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2950758439" sldId="272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2096195303" sldId="273"/>
        </pc:sldMkLst>
      </pc:sldChg>
      <pc:sldChg chg="add">
        <pc:chgData name="J Barker" userId="8227ee0e-fd3b-4e42-9476-b3edf034b415" providerId="ADAL" clId="{B2D67836-7056-DB47-B160-6A4E370BA154}" dt="2018-07-24T14:39:10.845" v="2146"/>
        <pc:sldMkLst>
          <pc:docMk/>
          <pc:sldMk cId="3738533480" sldId="274"/>
        </pc:sldMkLst>
      </pc:sldChg>
      <pc:sldChg chg="addSp delSp modSp ord">
        <pc:chgData name="J Barker" userId="8227ee0e-fd3b-4e42-9476-b3edf034b415" providerId="ADAL" clId="{B2D67836-7056-DB47-B160-6A4E370BA154}" dt="2018-07-24T14:20:39.987" v="2019" actId="20577"/>
        <pc:sldMkLst>
          <pc:docMk/>
          <pc:sldMk cId="1800480732" sldId="294"/>
        </pc:sldMkLst>
        <pc:spChg chg="mod">
          <ac:chgData name="J Barker" userId="8227ee0e-fd3b-4e42-9476-b3edf034b415" providerId="ADAL" clId="{B2D67836-7056-DB47-B160-6A4E370BA154}" dt="2018-07-24T14:20:39.987" v="2019" actId="20577"/>
          <ac:spMkLst>
            <pc:docMk/>
            <pc:sldMk cId="1800480732" sldId="294"/>
            <ac:spMk id="6" creationId="{00000000-0000-0000-0000-000000000000}"/>
          </ac:spMkLst>
        </pc:spChg>
        <pc:picChg chg="del">
          <ac:chgData name="J Barker" userId="8227ee0e-fd3b-4e42-9476-b3edf034b415" providerId="ADAL" clId="{B2D67836-7056-DB47-B160-6A4E370BA154}" dt="2018-07-24T14:19:15.976" v="1933" actId="478"/>
          <ac:picMkLst>
            <pc:docMk/>
            <pc:sldMk cId="1800480732" sldId="294"/>
            <ac:picMk id="3" creationId="{00000000-0000-0000-0000-000000000000}"/>
          </ac:picMkLst>
        </pc:picChg>
        <pc:picChg chg="add mod">
          <ac:chgData name="J Barker" userId="8227ee0e-fd3b-4e42-9476-b3edf034b415" providerId="ADAL" clId="{B2D67836-7056-DB47-B160-6A4E370BA154}" dt="2018-07-24T14:19:39.016" v="1938"/>
          <ac:picMkLst>
            <pc:docMk/>
            <pc:sldMk cId="1800480732" sldId="294"/>
            <ac:picMk id="4" creationId="{FA8FB850-01FC-3748-B3E3-14F924F1A6A1}"/>
          </ac:picMkLst>
        </pc:picChg>
      </pc:sldChg>
      <pc:sldChg chg="ord">
        <pc:chgData name="J Barker" userId="8227ee0e-fd3b-4e42-9476-b3edf034b415" providerId="ADAL" clId="{B2D67836-7056-DB47-B160-6A4E370BA154}" dt="2018-07-26T14:52:58.415" v="2147"/>
        <pc:sldMkLst>
          <pc:docMk/>
          <pc:sldMk cId="0" sldId="303"/>
        </pc:sldMkLst>
      </pc:sldChg>
      <pc:sldChg chg="ord">
        <pc:chgData name="J Barker" userId="8227ee0e-fd3b-4e42-9476-b3edf034b415" providerId="ADAL" clId="{B2D67836-7056-DB47-B160-6A4E370BA154}" dt="2018-07-26T14:52:58.415" v="2147"/>
        <pc:sldMkLst>
          <pc:docMk/>
          <pc:sldMk cId="0" sldId="304"/>
        </pc:sldMkLst>
      </pc:sldChg>
      <pc:sldChg chg="ord">
        <pc:chgData name="J Barker" userId="8227ee0e-fd3b-4e42-9476-b3edf034b415" providerId="ADAL" clId="{B2D67836-7056-DB47-B160-6A4E370BA154}" dt="2018-07-26T14:52:58.415" v="2147"/>
        <pc:sldMkLst>
          <pc:docMk/>
          <pc:sldMk cId="0" sldId="305"/>
        </pc:sldMkLst>
      </pc:sldChg>
      <pc:sldChg chg="addSp modSp add">
        <pc:chgData name="J Barker" userId="8227ee0e-fd3b-4e42-9476-b3edf034b415" providerId="ADAL" clId="{B2D67836-7056-DB47-B160-6A4E370BA154}" dt="2018-07-24T11:12:40.241" v="12" actId="14100"/>
        <pc:sldMkLst>
          <pc:docMk/>
          <pc:sldMk cId="1038485817" sldId="316"/>
        </pc:sldMkLst>
        <pc:spChg chg="add mod">
          <ac:chgData name="J Barker" userId="8227ee0e-fd3b-4e42-9476-b3edf034b415" providerId="ADAL" clId="{B2D67836-7056-DB47-B160-6A4E370BA154}" dt="2018-07-24T11:08:42.240" v="3" actId="14100"/>
          <ac:spMkLst>
            <pc:docMk/>
            <pc:sldMk cId="1038485817" sldId="316"/>
            <ac:spMk id="2" creationId="{0316FCC9-4DF1-1C42-B9C2-9A2583B3CF9A}"/>
          </ac:spMkLst>
        </pc:spChg>
        <pc:picChg chg="add mod modCrop">
          <ac:chgData name="J Barker" userId="8227ee0e-fd3b-4e42-9476-b3edf034b415" providerId="ADAL" clId="{B2D67836-7056-DB47-B160-6A4E370BA154}" dt="2018-07-24T11:12:40.241" v="12" actId="14100"/>
          <ac:picMkLst>
            <pc:docMk/>
            <pc:sldMk cId="1038485817" sldId="316"/>
            <ac:picMk id="4" creationId="{E51F583A-949D-8E4C-9069-FFEF82D2877A}"/>
          </ac:picMkLst>
        </pc:picChg>
        <pc:picChg chg="add mod">
          <ac:chgData name="J Barker" userId="8227ee0e-fd3b-4e42-9476-b3edf034b415" providerId="ADAL" clId="{B2D67836-7056-DB47-B160-6A4E370BA154}" dt="2018-07-24T11:12:29.325" v="11" actId="1076"/>
          <ac:picMkLst>
            <pc:docMk/>
            <pc:sldMk cId="1038485817" sldId="316"/>
            <ac:picMk id="6" creationId="{B37681C3-9ECA-E34F-93D9-AF90EE920097}"/>
          </ac:picMkLst>
        </pc:picChg>
      </pc:sldChg>
      <pc:sldChg chg="addSp delSp modSp add">
        <pc:chgData name="J Barker" userId="8227ee0e-fd3b-4e42-9476-b3edf034b415" providerId="ADAL" clId="{B2D67836-7056-DB47-B160-6A4E370BA154}" dt="2018-07-24T11:16:29.067" v="34" actId="14100"/>
        <pc:sldMkLst>
          <pc:docMk/>
          <pc:sldMk cId="576165463" sldId="317"/>
        </pc:sldMkLst>
        <pc:picChg chg="add del">
          <ac:chgData name="J Barker" userId="8227ee0e-fd3b-4e42-9476-b3edf034b415" providerId="ADAL" clId="{B2D67836-7056-DB47-B160-6A4E370BA154}" dt="2018-07-24T11:15:22.856" v="26" actId="478"/>
          <ac:picMkLst>
            <pc:docMk/>
            <pc:sldMk cId="576165463" sldId="317"/>
            <ac:picMk id="2" creationId="{9B577EC2-48C9-5B42-A663-1D36E102B9EF}"/>
          </ac:picMkLst>
        </pc:picChg>
        <pc:picChg chg="add mod">
          <ac:chgData name="J Barker" userId="8227ee0e-fd3b-4e42-9476-b3edf034b415" providerId="ADAL" clId="{B2D67836-7056-DB47-B160-6A4E370BA154}" dt="2018-07-24T11:16:29.067" v="34" actId="14100"/>
          <ac:picMkLst>
            <pc:docMk/>
            <pc:sldMk cId="576165463" sldId="317"/>
            <ac:picMk id="4" creationId="{83307E86-A3F0-C94D-8B63-4444B1090530}"/>
          </ac:picMkLst>
        </pc:picChg>
        <pc:picChg chg="add mod">
          <ac:chgData name="J Barker" userId="8227ee0e-fd3b-4e42-9476-b3edf034b415" providerId="ADAL" clId="{B2D67836-7056-DB47-B160-6A4E370BA154}" dt="2018-07-24T11:16:24.549" v="33" actId="14100"/>
          <ac:picMkLst>
            <pc:docMk/>
            <pc:sldMk cId="576165463" sldId="317"/>
            <ac:picMk id="6" creationId="{2476F1B5-1B4B-734F-A1F1-19D566D38A64}"/>
          </ac:picMkLst>
        </pc:picChg>
      </pc:sldChg>
      <pc:sldChg chg="addSp delSp modSp add">
        <pc:chgData name="J Barker" userId="8227ee0e-fd3b-4e42-9476-b3edf034b415" providerId="ADAL" clId="{B2D67836-7056-DB47-B160-6A4E370BA154}" dt="2018-07-24T11:14:51.807" v="24" actId="14100"/>
        <pc:sldMkLst>
          <pc:docMk/>
          <pc:sldMk cId="3847972018" sldId="318"/>
        </pc:sldMkLst>
        <pc:picChg chg="add mod">
          <ac:chgData name="J Barker" userId="8227ee0e-fd3b-4e42-9476-b3edf034b415" providerId="ADAL" clId="{B2D67836-7056-DB47-B160-6A4E370BA154}" dt="2018-07-24T11:14:13.656" v="17" actId="1076"/>
          <ac:picMkLst>
            <pc:docMk/>
            <pc:sldMk cId="3847972018" sldId="318"/>
            <ac:picMk id="3" creationId="{6849D220-D92E-BC4A-9FC9-274D7FA1686B}"/>
          </ac:picMkLst>
        </pc:picChg>
        <pc:picChg chg="add del">
          <ac:chgData name="J Barker" userId="8227ee0e-fd3b-4e42-9476-b3edf034b415" providerId="ADAL" clId="{B2D67836-7056-DB47-B160-6A4E370BA154}" dt="2018-07-24T11:14:35.974" v="21" actId="478"/>
          <ac:picMkLst>
            <pc:docMk/>
            <pc:sldMk cId="3847972018" sldId="318"/>
            <ac:picMk id="4" creationId="{F632AD12-943C-3C4E-9C08-57DEFAC41EB2}"/>
          </ac:picMkLst>
        </pc:picChg>
        <pc:picChg chg="add mod">
          <ac:chgData name="J Barker" userId="8227ee0e-fd3b-4e42-9476-b3edf034b415" providerId="ADAL" clId="{B2D67836-7056-DB47-B160-6A4E370BA154}" dt="2018-07-24T11:14:51.807" v="24" actId="14100"/>
          <ac:picMkLst>
            <pc:docMk/>
            <pc:sldMk cId="3847972018" sldId="318"/>
            <ac:picMk id="5" creationId="{E1E56AA1-97A4-1140-9707-DA8F63B5390D}"/>
          </ac:picMkLst>
        </pc:picChg>
        <pc:picChg chg="add mod">
          <ac:chgData name="J Barker" userId="8227ee0e-fd3b-4e42-9476-b3edf034b415" providerId="ADAL" clId="{B2D67836-7056-DB47-B160-6A4E370BA154}" dt="2018-07-24T11:14:45.474" v="23" actId="1076"/>
          <ac:picMkLst>
            <pc:docMk/>
            <pc:sldMk cId="3847972018" sldId="318"/>
            <ac:picMk id="6" creationId="{2EC68A13-E7AF-7A43-8A64-3A78F968681B}"/>
          </ac:picMkLst>
        </pc:picChg>
      </pc:sldChg>
      <pc:sldChg chg="addSp modSp add">
        <pc:chgData name="J Barker" userId="8227ee0e-fd3b-4e42-9476-b3edf034b415" providerId="ADAL" clId="{B2D67836-7056-DB47-B160-6A4E370BA154}" dt="2018-07-24T11:17:25.781" v="37" actId="1076"/>
        <pc:sldMkLst>
          <pc:docMk/>
          <pc:sldMk cId="1681805712" sldId="319"/>
        </pc:sldMkLst>
        <pc:picChg chg="add mod">
          <ac:chgData name="J Barker" userId="8227ee0e-fd3b-4e42-9476-b3edf034b415" providerId="ADAL" clId="{B2D67836-7056-DB47-B160-6A4E370BA154}" dt="2018-07-24T11:17:25.781" v="37" actId="1076"/>
          <ac:picMkLst>
            <pc:docMk/>
            <pc:sldMk cId="1681805712" sldId="319"/>
            <ac:picMk id="3" creationId="{4CCA083D-5216-3246-8C67-18E681BE322E}"/>
          </ac:picMkLst>
        </pc:picChg>
      </pc:sldChg>
      <pc:sldChg chg="addSp modSp add">
        <pc:chgData name="J Barker" userId="8227ee0e-fd3b-4e42-9476-b3edf034b415" providerId="ADAL" clId="{B2D67836-7056-DB47-B160-6A4E370BA154}" dt="2018-07-24T11:19:32.591" v="51" actId="14100"/>
        <pc:sldMkLst>
          <pc:docMk/>
          <pc:sldMk cId="2891119000" sldId="320"/>
        </pc:sldMkLst>
        <pc:picChg chg="add mod">
          <ac:chgData name="J Barker" userId="8227ee0e-fd3b-4e42-9476-b3edf034b415" providerId="ADAL" clId="{B2D67836-7056-DB47-B160-6A4E370BA154}" dt="2018-07-24T11:18:27.452" v="42" actId="1076"/>
          <ac:picMkLst>
            <pc:docMk/>
            <pc:sldMk cId="2891119000" sldId="320"/>
            <ac:picMk id="3" creationId="{3FF9788F-A611-C34D-B205-34EC4B0556B6}"/>
          </ac:picMkLst>
        </pc:picChg>
        <pc:picChg chg="add mod">
          <ac:chgData name="J Barker" userId="8227ee0e-fd3b-4e42-9476-b3edf034b415" providerId="ADAL" clId="{B2D67836-7056-DB47-B160-6A4E370BA154}" dt="2018-07-24T11:19:32.591" v="51" actId="14100"/>
          <ac:picMkLst>
            <pc:docMk/>
            <pc:sldMk cId="2891119000" sldId="320"/>
            <ac:picMk id="4" creationId="{BE73940B-82DA-0547-9FFA-0A87A3605E20}"/>
          </ac:picMkLst>
        </pc:picChg>
      </pc:sldChg>
      <pc:sldChg chg="addSp delSp modSp add">
        <pc:chgData name="J Barker" userId="8227ee0e-fd3b-4e42-9476-b3edf034b415" providerId="ADAL" clId="{B2D67836-7056-DB47-B160-6A4E370BA154}" dt="2018-07-24T11:20:02.675" v="61" actId="14100"/>
        <pc:sldMkLst>
          <pc:docMk/>
          <pc:sldMk cId="1413278535" sldId="321"/>
        </pc:sldMkLst>
        <pc:picChg chg="add mod">
          <ac:chgData name="J Barker" userId="8227ee0e-fd3b-4e42-9476-b3edf034b415" providerId="ADAL" clId="{B2D67836-7056-DB47-B160-6A4E370BA154}" dt="2018-07-24T11:19:15.200" v="46" actId="14100"/>
          <ac:picMkLst>
            <pc:docMk/>
            <pc:sldMk cId="1413278535" sldId="321"/>
            <ac:picMk id="3" creationId="{5976770D-44DC-4743-B17B-4D5714E0F4AC}"/>
          </ac:picMkLst>
        </pc:picChg>
        <pc:picChg chg="add del">
          <ac:chgData name="J Barker" userId="8227ee0e-fd3b-4e42-9476-b3edf034b415" providerId="ADAL" clId="{B2D67836-7056-DB47-B160-6A4E370BA154}" dt="2018-07-24T11:19:53.943" v="59" actId="478"/>
          <ac:picMkLst>
            <pc:docMk/>
            <pc:sldMk cId="1413278535" sldId="321"/>
            <ac:picMk id="4" creationId="{A4D46DB2-3BF3-D14D-BF54-5E9F00494C71}"/>
          </ac:picMkLst>
        </pc:picChg>
        <pc:picChg chg="add del mod">
          <ac:chgData name="J Barker" userId="8227ee0e-fd3b-4e42-9476-b3edf034b415" providerId="ADAL" clId="{B2D67836-7056-DB47-B160-6A4E370BA154}" dt="2018-07-24T11:19:52.390" v="58" actId="478"/>
          <ac:picMkLst>
            <pc:docMk/>
            <pc:sldMk cId="1413278535" sldId="321"/>
            <ac:picMk id="5" creationId="{3C6487C3-5C39-474F-B114-9382488A3B23}"/>
          </ac:picMkLst>
        </pc:picChg>
        <pc:picChg chg="add del mod">
          <ac:chgData name="J Barker" userId="8227ee0e-fd3b-4e42-9476-b3edf034b415" providerId="ADAL" clId="{B2D67836-7056-DB47-B160-6A4E370BA154}" dt="2018-07-24T11:19:49.804" v="57" actId="478"/>
          <ac:picMkLst>
            <pc:docMk/>
            <pc:sldMk cId="1413278535" sldId="321"/>
            <ac:picMk id="6" creationId="{F9AC7EB7-5740-6747-B758-7061BF7DCC56}"/>
          </ac:picMkLst>
        </pc:picChg>
        <pc:picChg chg="add mod">
          <ac:chgData name="J Barker" userId="8227ee0e-fd3b-4e42-9476-b3edf034b415" providerId="ADAL" clId="{B2D67836-7056-DB47-B160-6A4E370BA154}" dt="2018-07-24T11:20:02.675" v="61" actId="14100"/>
          <ac:picMkLst>
            <pc:docMk/>
            <pc:sldMk cId="1413278535" sldId="321"/>
            <ac:picMk id="7" creationId="{C3C26272-11E6-AD47-BD82-703C54869827}"/>
          </ac:picMkLst>
        </pc:picChg>
      </pc:sldChg>
      <pc:sldChg chg="addSp delSp modSp add">
        <pc:chgData name="J Barker" userId="8227ee0e-fd3b-4e42-9476-b3edf034b415" providerId="ADAL" clId="{B2D67836-7056-DB47-B160-6A4E370BA154}" dt="2018-07-24T11:37:44.596" v="108" actId="478"/>
        <pc:sldMkLst>
          <pc:docMk/>
          <pc:sldMk cId="64197828" sldId="322"/>
        </pc:sldMkLst>
        <pc:picChg chg="add mod">
          <ac:chgData name="J Barker" userId="8227ee0e-fd3b-4e42-9476-b3edf034b415" providerId="ADAL" clId="{B2D67836-7056-DB47-B160-6A4E370BA154}" dt="2018-07-24T11:34:54.037" v="103" actId="1076"/>
          <ac:picMkLst>
            <pc:docMk/>
            <pc:sldMk cId="64197828" sldId="322"/>
            <ac:picMk id="3" creationId="{334D76C6-6567-0442-A12D-16ADFD422317}"/>
          </ac:picMkLst>
        </pc:picChg>
        <pc:picChg chg="add mod">
          <ac:chgData name="J Barker" userId="8227ee0e-fd3b-4e42-9476-b3edf034b415" providerId="ADAL" clId="{B2D67836-7056-DB47-B160-6A4E370BA154}" dt="2018-07-24T11:36:47.371" v="105" actId="1076"/>
          <ac:picMkLst>
            <pc:docMk/>
            <pc:sldMk cId="64197828" sldId="322"/>
            <ac:picMk id="5" creationId="{EF1413D9-2942-9942-B3E7-B387B9C42ACC}"/>
          </ac:picMkLst>
        </pc:picChg>
        <pc:picChg chg="add del mod">
          <ac:chgData name="J Barker" userId="8227ee0e-fd3b-4e42-9476-b3edf034b415" providerId="ADAL" clId="{B2D67836-7056-DB47-B160-6A4E370BA154}" dt="2018-07-24T11:37:44.596" v="108" actId="478"/>
          <ac:picMkLst>
            <pc:docMk/>
            <pc:sldMk cId="64197828" sldId="322"/>
            <ac:picMk id="6" creationId="{D79CB6C9-EFF1-114D-81B9-7663F0293803}"/>
          </ac:picMkLst>
        </pc:picChg>
      </pc:sldChg>
      <pc:sldChg chg="addSp delSp modSp add setBg">
        <pc:chgData name="J Barker" userId="8227ee0e-fd3b-4e42-9476-b3edf034b415" providerId="ADAL" clId="{B2D67836-7056-DB47-B160-6A4E370BA154}" dt="2018-07-24T11:27:42.268" v="91" actId="14100"/>
        <pc:sldMkLst>
          <pc:docMk/>
          <pc:sldMk cId="3611182744" sldId="323"/>
        </pc:sldMkLst>
        <pc:picChg chg="add del">
          <ac:chgData name="J Barker" userId="8227ee0e-fd3b-4e42-9476-b3edf034b415" providerId="ADAL" clId="{B2D67836-7056-DB47-B160-6A4E370BA154}" dt="2018-07-24T11:20:49.824" v="65" actId="478"/>
          <ac:picMkLst>
            <pc:docMk/>
            <pc:sldMk cId="3611182744" sldId="323"/>
            <ac:picMk id="2" creationId="{942396E9-F48D-1944-B7B1-2BEAA80A45A5}"/>
          </ac:picMkLst>
        </pc:picChg>
        <pc:picChg chg="add mod modCrop">
          <ac:chgData name="J Barker" userId="8227ee0e-fd3b-4e42-9476-b3edf034b415" providerId="ADAL" clId="{B2D67836-7056-DB47-B160-6A4E370BA154}" dt="2018-07-24T11:27:42.268" v="91" actId="14100"/>
          <ac:picMkLst>
            <pc:docMk/>
            <pc:sldMk cId="3611182744" sldId="323"/>
            <ac:picMk id="4" creationId="{FCA7B362-1578-B54B-8703-4D256A47E9F4}"/>
          </ac:picMkLst>
        </pc:picChg>
        <pc:picChg chg="add del">
          <ac:chgData name="J Barker" userId="8227ee0e-fd3b-4e42-9476-b3edf034b415" providerId="ADAL" clId="{B2D67836-7056-DB47-B160-6A4E370BA154}" dt="2018-07-24T11:21:19.673" v="70" actId="478"/>
          <ac:picMkLst>
            <pc:docMk/>
            <pc:sldMk cId="3611182744" sldId="323"/>
            <ac:picMk id="5" creationId="{B3076109-1FC8-5349-B38B-C1E904F6A071}"/>
          </ac:picMkLst>
        </pc:picChg>
        <pc:picChg chg="add del mod modCrop">
          <ac:chgData name="J Barker" userId="8227ee0e-fd3b-4e42-9476-b3edf034b415" providerId="ADAL" clId="{B2D67836-7056-DB47-B160-6A4E370BA154}" dt="2018-07-24T11:21:56.795" v="80" actId="478"/>
          <ac:picMkLst>
            <pc:docMk/>
            <pc:sldMk cId="3611182744" sldId="323"/>
            <ac:picMk id="6" creationId="{A479BF1D-4EE5-A346-8DA3-04FF9D914CF2}"/>
          </ac:picMkLst>
        </pc:picChg>
        <pc:picChg chg="add del mod">
          <ac:chgData name="J Barker" userId="8227ee0e-fd3b-4e42-9476-b3edf034b415" providerId="ADAL" clId="{B2D67836-7056-DB47-B160-6A4E370BA154}" dt="2018-07-24T11:21:54.538" v="79" actId="478"/>
          <ac:picMkLst>
            <pc:docMk/>
            <pc:sldMk cId="3611182744" sldId="323"/>
            <ac:picMk id="7" creationId="{6236E6A9-9839-9D43-BFE9-37E75BE783CC}"/>
          </ac:picMkLst>
        </pc:picChg>
        <pc:picChg chg="add del mod">
          <ac:chgData name="J Barker" userId="8227ee0e-fd3b-4e42-9476-b3edf034b415" providerId="ADAL" clId="{B2D67836-7056-DB47-B160-6A4E370BA154}" dt="2018-07-24T11:21:52.231" v="78" actId="478"/>
          <ac:picMkLst>
            <pc:docMk/>
            <pc:sldMk cId="3611182744" sldId="323"/>
            <ac:picMk id="8" creationId="{678FCB47-092B-F540-9C62-B438DF23295F}"/>
          </ac:picMkLst>
        </pc:picChg>
        <pc:picChg chg="add mod modCrop">
          <ac:chgData name="J Barker" userId="8227ee0e-fd3b-4e42-9476-b3edf034b415" providerId="ADAL" clId="{B2D67836-7056-DB47-B160-6A4E370BA154}" dt="2018-07-24T11:27:06.933" v="88" actId="1076"/>
          <ac:picMkLst>
            <pc:docMk/>
            <pc:sldMk cId="3611182744" sldId="323"/>
            <ac:picMk id="9" creationId="{EC5FBF6C-B24F-8745-9AC0-7EC148833167}"/>
          </ac:picMkLst>
        </pc:picChg>
      </pc:sldChg>
      <pc:sldChg chg="addSp delSp modSp add">
        <pc:chgData name="J Barker" userId="8227ee0e-fd3b-4e42-9476-b3edf034b415" providerId="ADAL" clId="{B2D67836-7056-DB47-B160-6A4E370BA154}" dt="2018-07-24T11:29:40.454" v="101" actId="1076"/>
        <pc:sldMkLst>
          <pc:docMk/>
          <pc:sldMk cId="3780762882" sldId="324"/>
        </pc:sldMkLst>
        <pc:picChg chg="add mod">
          <ac:chgData name="J Barker" userId="8227ee0e-fd3b-4e42-9476-b3edf034b415" providerId="ADAL" clId="{B2D67836-7056-DB47-B160-6A4E370BA154}" dt="2018-07-24T11:28:27.903" v="94" actId="1076"/>
          <ac:picMkLst>
            <pc:docMk/>
            <pc:sldMk cId="3780762882" sldId="324"/>
            <ac:picMk id="3" creationId="{714549D9-E8A5-B145-BF6D-2C914FAAFA78}"/>
          </ac:picMkLst>
        </pc:picChg>
        <pc:picChg chg="add del">
          <ac:chgData name="J Barker" userId="8227ee0e-fd3b-4e42-9476-b3edf034b415" providerId="ADAL" clId="{B2D67836-7056-DB47-B160-6A4E370BA154}" dt="2018-07-24T11:29:15.511" v="96" actId="478"/>
          <ac:picMkLst>
            <pc:docMk/>
            <pc:sldMk cId="3780762882" sldId="324"/>
            <ac:picMk id="4" creationId="{E04E031F-7AB5-3F40-B920-2B83928AE995}"/>
          </ac:picMkLst>
        </pc:picChg>
        <pc:picChg chg="add del mod">
          <ac:chgData name="J Barker" userId="8227ee0e-fd3b-4e42-9476-b3edf034b415" providerId="ADAL" clId="{B2D67836-7056-DB47-B160-6A4E370BA154}" dt="2018-07-24T11:29:32.262" v="100" actId="478"/>
          <ac:picMkLst>
            <pc:docMk/>
            <pc:sldMk cId="3780762882" sldId="324"/>
            <ac:picMk id="6" creationId="{FD1CD0DA-AD4D-F647-8883-F86DB7EFE472}"/>
          </ac:picMkLst>
        </pc:picChg>
        <pc:picChg chg="add mod">
          <ac:chgData name="J Barker" userId="8227ee0e-fd3b-4e42-9476-b3edf034b415" providerId="ADAL" clId="{B2D67836-7056-DB47-B160-6A4E370BA154}" dt="2018-07-24T11:29:40.454" v="101" actId="1076"/>
          <ac:picMkLst>
            <pc:docMk/>
            <pc:sldMk cId="3780762882" sldId="324"/>
            <ac:picMk id="7" creationId="{EEACA2EA-0726-E846-92F3-6D273B36D4A7}"/>
          </ac:picMkLst>
        </pc:picChg>
      </pc:sldChg>
      <pc:sldChg chg="addSp delSp modSp add modTransition">
        <pc:chgData name="J Barker" userId="8227ee0e-fd3b-4e42-9476-b3edf034b415" providerId="ADAL" clId="{B2D67836-7056-DB47-B160-6A4E370BA154}" dt="2018-07-24T13:32:47.003" v="1259"/>
        <pc:sldMkLst>
          <pc:docMk/>
          <pc:sldMk cId="121680182" sldId="325"/>
        </pc:sldMkLst>
        <pc:spChg chg="del">
          <ac:chgData name="J Barker" userId="8227ee0e-fd3b-4e42-9476-b3edf034b415" providerId="ADAL" clId="{B2D67836-7056-DB47-B160-6A4E370BA154}" dt="2018-07-24T11:40:41.068" v="110"/>
          <ac:spMkLst>
            <pc:docMk/>
            <pc:sldMk cId="121680182" sldId="325"/>
            <ac:spMk id="2" creationId="{6C0B60F8-6FAC-3E45-843A-15F72E5E242D}"/>
          </ac:spMkLst>
        </pc:spChg>
        <pc:spChg chg="del">
          <ac:chgData name="J Barker" userId="8227ee0e-fd3b-4e42-9476-b3edf034b415" providerId="ADAL" clId="{B2D67836-7056-DB47-B160-6A4E370BA154}" dt="2018-07-24T11:40:41.068" v="110"/>
          <ac:spMkLst>
            <pc:docMk/>
            <pc:sldMk cId="121680182" sldId="325"/>
            <ac:spMk id="3" creationId="{05CFDDE6-8581-2340-B81F-0A7E68263604}"/>
          </ac:spMkLst>
        </pc:spChg>
        <pc:spChg chg="del">
          <ac:chgData name="J Barker" userId="8227ee0e-fd3b-4e42-9476-b3edf034b415" providerId="ADAL" clId="{B2D67836-7056-DB47-B160-6A4E370BA154}" dt="2018-07-24T11:40:44.548" v="111" actId="478"/>
          <ac:spMkLst>
            <pc:docMk/>
            <pc:sldMk cId="121680182" sldId="325"/>
            <ac:spMk id="4" creationId="{D737D722-6906-FB47-9464-A757DA17F355}"/>
          </ac:spMkLst>
        </pc:spChg>
        <pc:picChg chg="add mod">
          <ac:chgData name="J Barker" userId="8227ee0e-fd3b-4e42-9476-b3edf034b415" providerId="ADAL" clId="{B2D67836-7056-DB47-B160-6A4E370BA154}" dt="2018-07-24T11:40:59.229" v="113" actId="1076"/>
          <ac:picMkLst>
            <pc:docMk/>
            <pc:sldMk cId="121680182" sldId="325"/>
            <ac:picMk id="6" creationId="{AE6C0591-5878-E540-97F3-3961B288E821}"/>
          </ac:picMkLst>
        </pc:picChg>
        <pc:picChg chg="add del">
          <ac:chgData name="J Barker" userId="8227ee0e-fd3b-4e42-9476-b3edf034b415" providerId="ADAL" clId="{B2D67836-7056-DB47-B160-6A4E370BA154}" dt="2018-07-24T13:32:47.003" v="1259"/>
          <ac:picMkLst>
            <pc:docMk/>
            <pc:sldMk cId="121680182" sldId="325"/>
            <ac:picMk id="7" creationId="{6326BB47-A832-5845-91FD-85612F9259BE}"/>
          </ac:picMkLst>
        </pc:picChg>
      </pc:sldChg>
      <pc:sldChg chg="addSp delSp modSp add modTransition">
        <pc:chgData name="J Barker" userId="8227ee0e-fd3b-4e42-9476-b3edf034b415" providerId="ADAL" clId="{B2D67836-7056-DB47-B160-6A4E370BA154}" dt="2018-07-24T11:53:19.457" v="204" actId="1076"/>
        <pc:sldMkLst>
          <pc:docMk/>
          <pc:sldMk cId="3906074272" sldId="326"/>
        </pc:sldMkLst>
        <pc:spChg chg="del">
          <ac:chgData name="J Barker" userId="8227ee0e-fd3b-4e42-9476-b3edf034b415" providerId="ADAL" clId="{B2D67836-7056-DB47-B160-6A4E370BA154}" dt="2018-07-24T11:45:46.423" v="115"/>
          <ac:spMkLst>
            <pc:docMk/>
            <pc:sldMk cId="3906074272" sldId="326"/>
            <ac:spMk id="2" creationId="{BB9A2558-919A-5E46-ACDD-A606B2EC2A7C}"/>
          </ac:spMkLst>
        </pc:spChg>
        <pc:spChg chg="del">
          <ac:chgData name="J Barker" userId="8227ee0e-fd3b-4e42-9476-b3edf034b415" providerId="ADAL" clId="{B2D67836-7056-DB47-B160-6A4E370BA154}" dt="2018-07-24T11:45:46.423" v="115"/>
          <ac:spMkLst>
            <pc:docMk/>
            <pc:sldMk cId="3906074272" sldId="326"/>
            <ac:spMk id="3" creationId="{B8B5F2F5-0D94-8A41-A915-8CA5FCB7CF33}"/>
          </ac:spMkLst>
        </pc:spChg>
        <pc:spChg chg="del">
          <ac:chgData name="J Barker" userId="8227ee0e-fd3b-4e42-9476-b3edf034b415" providerId="ADAL" clId="{B2D67836-7056-DB47-B160-6A4E370BA154}" dt="2018-07-24T11:45:50.040" v="116" actId="478"/>
          <ac:spMkLst>
            <pc:docMk/>
            <pc:sldMk cId="3906074272" sldId="326"/>
            <ac:spMk id="4" creationId="{1CC0137F-9A51-6949-9209-801353E7FDB8}"/>
          </ac:spMkLst>
        </pc:spChg>
        <pc:spChg chg="add mod">
          <ac:chgData name="J Barker" userId="8227ee0e-fd3b-4e42-9476-b3edf034b415" providerId="ADAL" clId="{B2D67836-7056-DB47-B160-6A4E370BA154}" dt="2018-07-24T11:53:19.457" v="204" actId="1076"/>
          <ac:spMkLst>
            <pc:docMk/>
            <pc:sldMk cId="3906074272" sldId="326"/>
            <ac:spMk id="9" creationId="{5820D0CF-E5F8-B344-88FB-50F5BFA4574E}"/>
          </ac:spMkLst>
        </pc:spChg>
        <pc:picChg chg="add mod">
          <ac:chgData name="J Barker" userId="8227ee0e-fd3b-4e42-9476-b3edf034b415" providerId="ADAL" clId="{B2D67836-7056-DB47-B160-6A4E370BA154}" dt="2018-07-24T11:47:55.652" v="126" actId="14100"/>
          <ac:picMkLst>
            <pc:docMk/>
            <pc:sldMk cId="3906074272" sldId="326"/>
            <ac:picMk id="6" creationId="{B3537F6F-C2DA-5544-B0D2-7C21ED430B50}"/>
          </ac:picMkLst>
        </pc:picChg>
        <pc:picChg chg="add mod">
          <ac:chgData name="J Barker" userId="8227ee0e-fd3b-4e42-9476-b3edf034b415" providerId="ADAL" clId="{B2D67836-7056-DB47-B160-6A4E370BA154}" dt="2018-07-24T11:47:48.165" v="125" actId="1076"/>
          <ac:picMkLst>
            <pc:docMk/>
            <pc:sldMk cId="3906074272" sldId="326"/>
            <ac:picMk id="8" creationId="{B0AFAE1A-CA0B-B94A-94A5-56E465EDA871}"/>
          </ac:picMkLst>
        </pc:picChg>
      </pc:sldChg>
      <pc:sldChg chg="addSp modSp add">
        <pc:chgData name="J Barker" userId="8227ee0e-fd3b-4e42-9476-b3edf034b415" providerId="ADAL" clId="{B2D67836-7056-DB47-B160-6A4E370BA154}" dt="2018-07-24T12:11:37.210" v="419" actId="1076"/>
        <pc:sldMkLst>
          <pc:docMk/>
          <pc:sldMk cId="1020811248" sldId="328"/>
        </pc:sldMkLst>
        <pc:picChg chg="add mod">
          <ac:chgData name="J Barker" userId="8227ee0e-fd3b-4e42-9476-b3edf034b415" providerId="ADAL" clId="{B2D67836-7056-DB47-B160-6A4E370BA154}" dt="2018-07-24T12:11:37.210" v="419" actId="1076"/>
          <ac:picMkLst>
            <pc:docMk/>
            <pc:sldMk cId="1020811248" sldId="328"/>
            <ac:picMk id="2" creationId="{AC456552-DD96-9643-ACAD-5CB0BC743A80}"/>
          </ac:picMkLst>
        </pc:picChg>
      </pc:sldChg>
      <pc:sldChg chg="addSp modSp add">
        <pc:chgData name="J Barker" userId="8227ee0e-fd3b-4e42-9476-b3edf034b415" providerId="ADAL" clId="{B2D67836-7056-DB47-B160-6A4E370BA154}" dt="2018-07-24T12:13:14.666" v="477" actId="931"/>
        <pc:sldMkLst>
          <pc:docMk/>
          <pc:sldMk cId="1141837041" sldId="329"/>
        </pc:sldMkLst>
        <pc:picChg chg="add mod">
          <ac:chgData name="J Barker" userId="8227ee0e-fd3b-4e42-9476-b3edf034b415" providerId="ADAL" clId="{B2D67836-7056-DB47-B160-6A4E370BA154}" dt="2018-07-24T12:13:14.666" v="477" actId="931"/>
          <ac:picMkLst>
            <pc:docMk/>
            <pc:sldMk cId="1141837041" sldId="329"/>
            <ac:picMk id="3" creationId="{5B666BD6-2299-2843-B8B9-A1C2EF1822AA}"/>
          </ac:picMkLst>
        </pc:picChg>
      </pc:sldChg>
      <pc:sldChg chg="addSp delSp modSp add">
        <pc:chgData name="J Barker" userId="8227ee0e-fd3b-4e42-9476-b3edf034b415" providerId="ADAL" clId="{B2D67836-7056-DB47-B160-6A4E370BA154}" dt="2018-07-24T12:11:30.953" v="417"/>
        <pc:sldMkLst>
          <pc:docMk/>
          <pc:sldMk cId="157408670" sldId="330"/>
        </pc:sldMkLst>
        <pc:spChg chg="add del">
          <ac:chgData name="J Barker" userId="8227ee0e-fd3b-4e42-9476-b3edf034b415" providerId="ADAL" clId="{B2D67836-7056-DB47-B160-6A4E370BA154}" dt="2018-07-24T12:10:20.501" v="412" actId="478"/>
          <ac:spMkLst>
            <pc:docMk/>
            <pc:sldMk cId="157408670" sldId="330"/>
            <ac:spMk id="2" creationId="{744492C4-B138-8043-A914-CAE7D8CD3487}"/>
          </ac:spMkLst>
        </pc:spChg>
        <pc:picChg chg="add mod">
          <ac:chgData name="J Barker" userId="8227ee0e-fd3b-4e42-9476-b3edf034b415" providerId="ADAL" clId="{B2D67836-7056-DB47-B160-6A4E370BA154}" dt="2018-07-24T12:10:31.206" v="414" actId="1076"/>
          <ac:picMkLst>
            <pc:docMk/>
            <pc:sldMk cId="157408670" sldId="330"/>
            <ac:picMk id="4" creationId="{BB4D32D4-9E3E-4245-9BB2-53D7B73474A1}"/>
          </ac:picMkLst>
        </pc:picChg>
        <pc:picChg chg="add del mod">
          <ac:chgData name="J Barker" userId="8227ee0e-fd3b-4e42-9476-b3edf034b415" providerId="ADAL" clId="{B2D67836-7056-DB47-B160-6A4E370BA154}" dt="2018-07-24T12:11:30.953" v="417"/>
          <ac:picMkLst>
            <pc:docMk/>
            <pc:sldMk cId="157408670" sldId="330"/>
            <ac:picMk id="6" creationId="{8C89A67F-3503-5844-85B7-63BD0FD548E4}"/>
          </ac:picMkLst>
        </pc:picChg>
      </pc:sldChg>
      <pc:sldChg chg="addSp modSp add">
        <pc:chgData name="J Barker" userId="8227ee0e-fd3b-4e42-9476-b3edf034b415" providerId="ADAL" clId="{B2D67836-7056-DB47-B160-6A4E370BA154}" dt="2018-07-24T12:35:06.018" v="645" actId="14100"/>
        <pc:sldMkLst>
          <pc:docMk/>
          <pc:sldMk cId="859021006" sldId="331"/>
        </pc:sldMkLst>
        <pc:spChg chg="add mod">
          <ac:chgData name="J Barker" userId="8227ee0e-fd3b-4e42-9476-b3edf034b415" providerId="ADAL" clId="{B2D67836-7056-DB47-B160-6A4E370BA154}" dt="2018-07-24T12:15:25.344" v="486" actId="14100"/>
          <ac:spMkLst>
            <pc:docMk/>
            <pc:sldMk cId="859021006" sldId="331"/>
            <ac:spMk id="4" creationId="{4F716719-74EE-E846-BF7A-C6991F68A137}"/>
          </ac:spMkLst>
        </pc:spChg>
        <pc:spChg chg="add mod">
          <ac:chgData name="J Barker" userId="8227ee0e-fd3b-4e42-9476-b3edf034b415" providerId="ADAL" clId="{B2D67836-7056-DB47-B160-6A4E370BA154}" dt="2018-07-24T12:32:15.212" v="594" actId="14100"/>
          <ac:spMkLst>
            <pc:docMk/>
            <pc:sldMk cId="859021006" sldId="331"/>
            <ac:spMk id="5" creationId="{0B7F835C-E5BD-E048-AD00-A2658EC7B5E4}"/>
          </ac:spMkLst>
        </pc:spChg>
        <pc:spChg chg="add mod">
          <ac:chgData name="J Barker" userId="8227ee0e-fd3b-4e42-9476-b3edf034b415" providerId="ADAL" clId="{B2D67836-7056-DB47-B160-6A4E370BA154}" dt="2018-07-24T12:35:06.018" v="645" actId="14100"/>
          <ac:spMkLst>
            <pc:docMk/>
            <pc:sldMk cId="859021006" sldId="331"/>
            <ac:spMk id="9" creationId="{650E4E02-7276-7244-8FA2-4C480501E619}"/>
          </ac:spMkLst>
        </pc:spChg>
        <pc:picChg chg="add mod">
          <ac:chgData name="J Barker" userId="8227ee0e-fd3b-4e42-9476-b3edf034b415" providerId="ADAL" clId="{B2D67836-7056-DB47-B160-6A4E370BA154}" dt="2018-07-24T12:06:53.174" v="361" actId="14100"/>
          <ac:picMkLst>
            <pc:docMk/>
            <pc:sldMk cId="859021006" sldId="331"/>
            <ac:picMk id="3" creationId="{8A5C19FE-460E-844A-B6B2-7C822872173F}"/>
          </ac:picMkLst>
        </pc:picChg>
        <pc:cxnChg chg="add mod">
          <ac:chgData name="J Barker" userId="8227ee0e-fd3b-4e42-9476-b3edf034b415" providerId="ADAL" clId="{B2D67836-7056-DB47-B160-6A4E370BA154}" dt="2018-07-24T12:33:47.749" v="605" actId="692"/>
          <ac:cxnSpMkLst>
            <pc:docMk/>
            <pc:sldMk cId="859021006" sldId="331"/>
            <ac:cxnSpMk id="7" creationId="{99D97CE7-9ABD-584F-8C6F-799AE3090BF3}"/>
          </ac:cxnSpMkLst>
        </pc:cxnChg>
      </pc:sldChg>
      <pc:sldChg chg="addSp delSp modSp add modTransition">
        <pc:chgData name="J Barker" userId="8227ee0e-fd3b-4e42-9476-b3edf034b415" providerId="ADAL" clId="{B2D67836-7056-DB47-B160-6A4E370BA154}" dt="2018-07-24T12:05:02.937" v="358" actId="113"/>
        <pc:sldMkLst>
          <pc:docMk/>
          <pc:sldMk cId="2704894605" sldId="332"/>
        </pc:sldMkLst>
        <pc:spChg chg="del">
          <ac:chgData name="J Barker" userId="8227ee0e-fd3b-4e42-9476-b3edf034b415" providerId="ADAL" clId="{B2D67836-7056-DB47-B160-6A4E370BA154}" dt="2018-07-24T12:03:46.853" v="329"/>
          <ac:spMkLst>
            <pc:docMk/>
            <pc:sldMk cId="2704894605" sldId="332"/>
            <ac:spMk id="2" creationId="{56F5BF6B-BEB9-6941-9452-819AC14F1766}"/>
          </ac:spMkLst>
        </pc:spChg>
        <pc:spChg chg="del">
          <ac:chgData name="J Barker" userId="8227ee0e-fd3b-4e42-9476-b3edf034b415" providerId="ADAL" clId="{B2D67836-7056-DB47-B160-6A4E370BA154}" dt="2018-07-24T12:03:46.853" v="329"/>
          <ac:spMkLst>
            <pc:docMk/>
            <pc:sldMk cId="2704894605" sldId="332"/>
            <ac:spMk id="3" creationId="{CE7990E4-F3D5-674E-A5AE-6C22897C2AB3}"/>
          </ac:spMkLst>
        </pc:spChg>
        <pc:spChg chg="del">
          <ac:chgData name="J Barker" userId="8227ee0e-fd3b-4e42-9476-b3edf034b415" providerId="ADAL" clId="{B2D67836-7056-DB47-B160-6A4E370BA154}" dt="2018-07-24T12:03:50.285" v="330" actId="478"/>
          <ac:spMkLst>
            <pc:docMk/>
            <pc:sldMk cId="2704894605" sldId="332"/>
            <ac:spMk id="4" creationId="{E286FEC6-B7C1-744E-8526-43BCB5682585}"/>
          </ac:spMkLst>
        </pc:spChg>
        <pc:graphicFrameChg chg="add mod modGraphic">
          <ac:chgData name="J Barker" userId="8227ee0e-fd3b-4e42-9476-b3edf034b415" providerId="ADAL" clId="{B2D67836-7056-DB47-B160-6A4E370BA154}" dt="2018-07-24T12:05:02.937" v="358" actId="113"/>
          <ac:graphicFrameMkLst>
            <pc:docMk/>
            <pc:sldMk cId="2704894605" sldId="332"/>
            <ac:graphicFrameMk id="5" creationId="{27D8C42C-CAF3-7F41-8179-CFAEB95F4373}"/>
          </ac:graphicFrameMkLst>
        </pc:graphicFrameChg>
        <pc:picChg chg="add mod">
          <ac:chgData name="J Barker" userId="8227ee0e-fd3b-4e42-9476-b3edf034b415" providerId="ADAL" clId="{B2D67836-7056-DB47-B160-6A4E370BA154}" dt="2018-07-24T12:03:56.127" v="332" actId="1076"/>
          <ac:picMkLst>
            <pc:docMk/>
            <pc:sldMk cId="2704894605" sldId="332"/>
            <ac:picMk id="6" creationId="{A297DA53-D2AD-AB48-87B1-230226153C61}"/>
          </ac:picMkLst>
        </pc:picChg>
      </pc:sldChg>
      <pc:sldChg chg="delSp modSp add modNotesTx">
        <pc:chgData name="J Barker" userId="8227ee0e-fd3b-4e42-9476-b3edf034b415" providerId="ADAL" clId="{B2D67836-7056-DB47-B160-6A4E370BA154}" dt="2018-07-24T12:14:51.798" v="484" actId="14100"/>
        <pc:sldMkLst>
          <pc:docMk/>
          <pc:sldMk cId="3531109829" sldId="333"/>
        </pc:sldMkLst>
        <pc:spChg chg="del">
          <ac:chgData name="J Barker" userId="8227ee0e-fd3b-4e42-9476-b3edf034b415" providerId="ADAL" clId="{B2D67836-7056-DB47-B160-6A4E370BA154}" dt="2018-07-24T12:14:38.103" v="481" actId="478"/>
          <ac:spMkLst>
            <pc:docMk/>
            <pc:sldMk cId="3531109829" sldId="333"/>
            <ac:spMk id="6" creationId="{2635C458-CEE6-4820-9D94-D7D3A2D29610}"/>
          </ac:spMkLst>
        </pc:spChg>
        <pc:spChg chg="del">
          <ac:chgData name="J Barker" userId="8227ee0e-fd3b-4e42-9476-b3edf034b415" providerId="ADAL" clId="{B2D67836-7056-DB47-B160-6A4E370BA154}" dt="2018-07-24T12:14:34.806" v="480" actId="478"/>
          <ac:spMkLst>
            <pc:docMk/>
            <pc:sldMk cId="3531109829" sldId="333"/>
            <ac:spMk id="7" creationId="{8E06AF2E-BB36-8048-B089-B69825801CB3}"/>
          </ac:spMkLst>
        </pc:spChg>
        <pc:grpChg chg="mod">
          <ac:chgData name="J Barker" userId="8227ee0e-fd3b-4e42-9476-b3edf034b415" providerId="ADAL" clId="{B2D67836-7056-DB47-B160-6A4E370BA154}" dt="2018-07-24T12:14:51.798" v="484" actId="14100"/>
          <ac:grpSpMkLst>
            <pc:docMk/>
            <pc:sldMk cId="3531109829" sldId="333"/>
            <ac:grpSpMk id="2" creationId="{00000000-0000-0000-0000-000000000000}"/>
          </ac:grpSpMkLst>
        </pc:grpChg>
      </pc:sldChg>
      <pc:sldChg chg="addSp delSp modSp add">
        <pc:chgData name="J Barker" userId="8227ee0e-fd3b-4e42-9476-b3edf034b415" providerId="ADAL" clId="{B2D67836-7056-DB47-B160-6A4E370BA154}" dt="2018-07-24T12:47:37.245" v="1056" actId="14100"/>
        <pc:sldMkLst>
          <pc:docMk/>
          <pc:sldMk cId="2884224207" sldId="334"/>
        </pc:sldMkLst>
        <pc:spChg chg="add del mod">
          <ac:chgData name="J Barker" userId="8227ee0e-fd3b-4e42-9476-b3edf034b415" providerId="ADAL" clId="{B2D67836-7056-DB47-B160-6A4E370BA154}" dt="2018-07-24T12:35:23.217" v="649" actId="478"/>
          <ac:spMkLst>
            <pc:docMk/>
            <pc:sldMk cId="2884224207" sldId="334"/>
            <ac:spMk id="4" creationId="{CF725732-7396-A643-8D15-83F5E7FF79BC}"/>
          </ac:spMkLst>
        </pc:spChg>
        <pc:spChg chg="add mod">
          <ac:chgData name="J Barker" userId="8227ee0e-fd3b-4e42-9476-b3edf034b415" providerId="ADAL" clId="{B2D67836-7056-DB47-B160-6A4E370BA154}" dt="2018-07-24T12:47:37.245" v="1056" actId="14100"/>
          <ac:spMkLst>
            <pc:docMk/>
            <pc:sldMk cId="2884224207" sldId="334"/>
            <ac:spMk id="5" creationId="{7FF42C9D-3522-3D46-ACB9-E6EEB173DAC8}"/>
          </ac:spMkLst>
        </pc:spChg>
        <pc:spChg chg="add mod">
          <ac:chgData name="J Barker" userId="8227ee0e-fd3b-4e42-9476-b3edf034b415" providerId="ADAL" clId="{B2D67836-7056-DB47-B160-6A4E370BA154}" dt="2018-07-24T12:36:29.973" v="737" actId="14100"/>
          <ac:spMkLst>
            <pc:docMk/>
            <pc:sldMk cId="2884224207" sldId="334"/>
            <ac:spMk id="6" creationId="{B664F373-1EDD-DF4B-8314-B44F0DFD274A}"/>
          </ac:spMkLst>
        </pc:spChg>
        <pc:spChg chg="add mod">
          <ac:chgData name="J Barker" userId="8227ee0e-fd3b-4e42-9476-b3edf034b415" providerId="ADAL" clId="{B2D67836-7056-DB47-B160-6A4E370BA154}" dt="2018-07-24T12:36:55.821" v="741" actId="14100"/>
          <ac:spMkLst>
            <pc:docMk/>
            <pc:sldMk cId="2884224207" sldId="334"/>
            <ac:spMk id="7" creationId="{E3577327-03BE-9B45-8C9B-694D404E5817}"/>
          </ac:spMkLst>
        </pc:spChg>
        <pc:picChg chg="add mod">
          <ac:chgData name="J Barker" userId="8227ee0e-fd3b-4e42-9476-b3edf034b415" providerId="ADAL" clId="{B2D67836-7056-DB47-B160-6A4E370BA154}" dt="2018-07-24T12:20:36.681" v="524" actId="1076"/>
          <ac:picMkLst>
            <pc:docMk/>
            <pc:sldMk cId="2884224207" sldId="334"/>
            <ac:picMk id="3" creationId="{5DCE4320-169C-494C-A514-E44E448C7FB4}"/>
          </ac:picMkLst>
        </pc:picChg>
      </pc:sldChg>
      <pc:sldChg chg="addSp modSp add">
        <pc:chgData name="J Barker" userId="8227ee0e-fd3b-4e42-9476-b3edf034b415" providerId="ADAL" clId="{B2D67836-7056-DB47-B160-6A4E370BA154}" dt="2018-07-24T12:30:45.484" v="590"/>
        <pc:sldMkLst>
          <pc:docMk/>
          <pc:sldMk cId="2026739130" sldId="335"/>
        </pc:sldMkLst>
        <pc:spChg chg="add mod">
          <ac:chgData name="J Barker" userId="8227ee0e-fd3b-4e42-9476-b3edf034b415" providerId="ADAL" clId="{B2D67836-7056-DB47-B160-6A4E370BA154}" dt="2018-07-24T12:29:54.926" v="589" actId="20577"/>
          <ac:spMkLst>
            <pc:docMk/>
            <pc:sldMk cId="2026739130" sldId="335"/>
            <ac:spMk id="4" creationId="{95A56169-1D17-604F-AE9E-1E0CD5EB7699}"/>
          </ac:spMkLst>
        </pc:spChg>
        <pc:picChg chg="add mod">
          <ac:chgData name="J Barker" userId="8227ee0e-fd3b-4e42-9476-b3edf034b415" providerId="ADAL" clId="{B2D67836-7056-DB47-B160-6A4E370BA154}" dt="2018-07-24T12:30:45.484" v="590"/>
          <ac:picMkLst>
            <pc:docMk/>
            <pc:sldMk cId="2026739130" sldId="335"/>
            <ac:picMk id="3" creationId="{48FAE087-5DB2-3E49-B2F6-15ABB834CF2A}"/>
          </ac:picMkLst>
        </pc:picChg>
        <pc:picChg chg="add mod">
          <ac:chgData name="J Barker" userId="8227ee0e-fd3b-4e42-9476-b3edf034b415" providerId="ADAL" clId="{B2D67836-7056-DB47-B160-6A4E370BA154}" dt="2018-07-24T12:29:33.220" v="581" actId="1076"/>
          <ac:picMkLst>
            <pc:docMk/>
            <pc:sldMk cId="2026739130" sldId="335"/>
            <ac:picMk id="5" creationId="{08C57A61-C220-A640-9990-845A1FFD7FB0}"/>
          </ac:picMkLst>
        </pc:picChg>
      </pc:sldChg>
      <pc:sldChg chg="addSp delSp modSp add">
        <pc:chgData name="J Barker" userId="8227ee0e-fd3b-4e42-9476-b3edf034b415" providerId="ADAL" clId="{B2D67836-7056-DB47-B160-6A4E370BA154}" dt="2018-07-24T13:29:33.192" v="1255" actId="14100"/>
        <pc:sldMkLst>
          <pc:docMk/>
          <pc:sldMk cId="2537926450" sldId="336"/>
        </pc:sldMkLst>
        <pc:spChg chg="add del">
          <ac:chgData name="J Barker" userId="8227ee0e-fd3b-4e42-9476-b3edf034b415" providerId="ADAL" clId="{B2D67836-7056-DB47-B160-6A4E370BA154}" dt="2018-07-24T12:38:05.178" v="744" actId="478"/>
          <ac:spMkLst>
            <pc:docMk/>
            <pc:sldMk cId="2537926450" sldId="336"/>
            <ac:spMk id="2" creationId="{A73E30E4-05B9-0B45-B35F-53DF902816C3}"/>
          </ac:spMkLst>
        </pc:spChg>
        <pc:spChg chg="add del">
          <ac:chgData name="J Barker" userId="8227ee0e-fd3b-4e42-9476-b3edf034b415" providerId="ADAL" clId="{B2D67836-7056-DB47-B160-6A4E370BA154}" dt="2018-07-24T12:41:30.453" v="751" actId="478"/>
          <ac:spMkLst>
            <pc:docMk/>
            <pc:sldMk cId="2537926450" sldId="336"/>
            <ac:spMk id="7" creationId="{ACDED1BC-0725-F74A-A593-4AAAACE90C70}"/>
          </ac:spMkLst>
        </pc:spChg>
        <pc:spChg chg="add mod">
          <ac:chgData name="J Barker" userId="8227ee0e-fd3b-4e42-9476-b3edf034b415" providerId="ADAL" clId="{B2D67836-7056-DB47-B160-6A4E370BA154}" dt="2018-07-24T13:25:56.624" v="1146" actId="1076"/>
          <ac:spMkLst>
            <pc:docMk/>
            <pc:sldMk cId="2537926450" sldId="336"/>
            <ac:spMk id="10" creationId="{8EA65B9D-CCD7-7A49-81C2-6A38CA865A44}"/>
          </ac:spMkLst>
        </pc:spChg>
        <pc:spChg chg="add mod">
          <ac:chgData name="J Barker" userId="8227ee0e-fd3b-4e42-9476-b3edf034b415" providerId="ADAL" clId="{B2D67836-7056-DB47-B160-6A4E370BA154}" dt="2018-07-24T13:26:04.128" v="1148" actId="14100"/>
          <ac:spMkLst>
            <pc:docMk/>
            <pc:sldMk cId="2537926450" sldId="336"/>
            <ac:spMk id="11" creationId="{B26C6642-1D23-D14E-AB8C-2511541B1057}"/>
          </ac:spMkLst>
        </pc:spChg>
        <pc:spChg chg="add mod">
          <ac:chgData name="J Barker" userId="8227ee0e-fd3b-4e42-9476-b3edf034b415" providerId="ADAL" clId="{B2D67836-7056-DB47-B160-6A4E370BA154}" dt="2018-07-24T13:29:33.192" v="1255" actId="14100"/>
          <ac:spMkLst>
            <pc:docMk/>
            <pc:sldMk cId="2537926450" sldId="336"/>
            <ac:spMk id="12" creationId="{AC6E07C7-995B-D64C-A6AC-11A87AD28D97}"/>
          </ac:spMkLst>
        </pc:spChg>
        <pc:picChg chg="add mod modCrop">
          <ac:chgData name="J Barker" userId="8227ee0e-fd3b-4e42-9476-b3edf034b415" providerId="ADAL" clId="{B2D67836-7056-DB47-B160-6A4E370BA154}" dt="2018-07-24T13:25:50.248" v="1144" actId="1076"/>
          <ac:picMkLst>
            <pc:docMk/>
            <pc:sldMk cId="2537926450" sldId="336"/>
            <ac:picMk id="4" creationId="{10952DA7-ECD0-AA49-85E7-91E3FA17C3AE}"/>
          </ac:picMkLst>
        </pc:picChg>
        <pc:picChg chg="add del mod">
          <ac:chgData name="J Barker" userId="8227ee0e-fd3b-4e42-9476-b3edf034b415" providerId="ADAL" clId="{B2D67836-7056-DB47-B160-6A4E370BA154}" dt="2018-07-24T12:41:51.990" v="755" actId="478"/>
          <ac:picMkLst>
            <pc:docMk/>
            <pc:sldMk cId="2537926450" sldId="336"/>
            <ac:picMk id="6" creationId="{75D2ACB7-6A69-3C4D-9E27-2407C50B3E38}"/>
          </ac:picMkLst>
        </pc:picChg>
        <pc:picChg chg="add mod">
          <ac:chgData name="J Barker" userId="8227ee0e-fd3b-4e42-9476-b3edf034b415" providerId="ADAL" clId="{B2D67836-7056-DB47-B160-6A4E370BA154}" dt="2018-07-24T13:25:52.936" v="1145" actId="1076"/>
          <ac:picMkLst>
            <pc:docMk/>
            <pc:sldMk cId="2537926450" sldId="336"/>
            <ac:picMk id="9" creationId="{53CA418B-3B8A-AA47-BD58-317E29E6CFAE}"/>
          </ac:picMkLst>
        </pc:picChg>
      </pc:sldChg>
      <pc:sldChg chg="addSp delSp modSp add delAnim modAnim">
        <pc:chgData name="J Barker" userId="8227ee0e-fd3b-4e42-9476-b3edf034b415" providerId="ADAL" clId="{B2D67836-7056-DB47-B160-6A4E370BA154}" dt="2018-07-24T13:31:31.100" v="1256" actId="14100"/>
        <pc:sldMkLst>
          <pc:docMk/>
          <pc:sldMk cId="2723831250" sldId="337"/>
        </pc:sldMkLst>
        <pc:spChg chg="add mod">
          <ac:chgData name="J Barker" userId="8227ee0e-fd3b-4e42-9476-b3edf034b415" providerId="ADAL" clId="{B2D67836-7056-DB47-B160-6A4E370BA154}" dt="2018-07-24T12:47:49.159" v="1057" actId="20577"/>
          <ac:spMkLst>
            <pc:docMk/>
            <pc:sldMk cId="2723831250" sldId="337"/>
            <ac:spMk id="2" creationId="{4E963CA4-D29F-6443-8F47-696AA2FCFA90}"/>
          </ac:spMkLst>
        </pc:spChg>
        <pc:spChg chg="add mod">
          <ac:chgData name="J Barker" userId="8227ee0e-fd3b-4e42-9476-b3edf034b415" providerId="ADAL" clId="{B2D67836-7056-DB47-B160-6A4E370BA154}" dt="2018-07-24T12:49:12.160" v="1069" actId="14100"/>
          <ac:spMkLst>
            <pc:docMk/>
            <pc:sldMk cId="2723831250" sldId="337"/>
            <ac:spMk id="4" creationId="{B355CC38-CC66-2446-B13C-9FFF19A837D2}"/>
          </ac:spMkLst>
        </pc:spChg>
        <pc:spChg chg="del">
          <ac:chgData name="J Barker" userId="8227ee0e-fd3b-4e42-9476-b3edf034b415" providerId="ADAL" clId="{B2D67836-7056-DB47-B160-6A4E370BA154}" dt="2018-07-24T12:45:02.667" v="914" actId="478"/>
          <ac:spMkLst>
            <pc:docMk/>
            <pc:sldMk cId="2723831250" sldId="337"/>
            <ac:spMk id="5" creationId="{7FF42C9D-3522-3D46-ACB9-E6EEB173DAC8}"/>
          </ac:spMkLst>
        </pc:spChg>
        <pc:spChg chg="del">
          <ac:chgData name="J Barker" userId="8227ee0e-fd3b-4e42-9476-b3edf034b415" providerId="ADAL" clId="{B2D67836-7056-DB47-B160-6A4E370BA154}" dt="2018-07-24T12:45:04.647" v="915" actId="478"/>
          <ac:spMkLst>
            <pc:docMk/>
            <pc:sldMk cId="2723831250" sldId="337"/>
            <ac:spMk id="6" creationId="{B664F373-1EDD-DF4B-8314-B44F0DFD274A}"/>
          </ac:spMkLst>
        </pc:spChg>
        <pc:spChg chg="add mod">
          <ac:chgData name="J Barker" userId="8227ee0e-fd3b-4e42-9476-b3edf034b415" providerId="ADAL" clId="{B2D67836-7056-DB47-B160-6A4E370BA154}" dt="2018-07-24T12:45:26.009" v="918" actId="571"/>
          <ac:spMkLst>
            <pc:docMk/>
            <pc:sldMk cId="2723831250" sldId="337"/>
            <ac:spMk id="8" creationId="{56BC66CE-5AAB-A248-A823-9FA4C8B36E8B}"/>
          </ac:spMkLst>
        </pc:spChg>
        <pc:spChg chg="add mod">
          <ac:chgData name="J Barker" userId="8227ee0e-fd3b-4e42-9476-b3edf034b415" providerId="ADAL" clId="{B2D67836-7056-DB47-B160-6A4E370BA154}" dt="2018-07-24T12:47:52.033" v="1058" actId="20577"/>
          <ac:spMkLst>
            <pc:docMk/>
            <pc:sldMk cId="2723831250" sldId="337"/>
            <ac:spMk id="9" creationId="{ABA78311-A6DC-2946-B1F5-95AF262919D8}"/>
          </ac:spMkLst>
        </pc:spChg>
        <pc:spChg chg="add del mod">
          <ac:chgData name="J Barker" userId="8227ee0e-fd3b-4e42-9476-b3edf034b415" providerId="ADAL" clId="{B2D67836-7056-DB47-B160-6A4E370BA154}" dt="2018-07-24T12:50:01.627" v="1079" actId="478"/>
          <ac:spMkLst>
            <pc:docMk/>
            <pc:sldMk cId="2723831250" sldId="337"/>
            <ac:spMk id="10" creationId="{34B48483-0EC0-6B4A-AB19-B44F6A89ECB9}"/>
          </ac:spMkLst>
        </pc:spChg>
        <pc:spChg chg="add mod">
          <ac:chgData name="J Barker" userId="8227ee0e-fd3b-4e42-9476-b3edf034b415" providerId="ADAL" clId="{B2D67836-7056-DB47-B160-6A4E370BA154}" dt="2018-07-24T12:50:31.578" v="1104" actId="1076"/>
          <ac:spMkLst>
            <pc:docMk/>
            <pc:sldMk cId="2723831250" sldId="337"/>
            <ac:spMk id="11" creationId="{B934D211-3273-B847-ADAD-E53F3A0176F5}"/>
          </ac:spMkLst>
        </pc:spChg>
        <pc:spChg chg="add mod">
          <ac:chgData name="J Barker" userId="8227ee0e-fd3b-4e42-9476-b3edf034b415" providerId="ADAL" clId="{B2D67836-7056-DB47-B160-6A4E370BA154}" dt="2018-07-24T13:31:31.100" v="1256" actId="14100"/>
          <ac:spMkLst>
            <pc:docMk/>
            <pc:sldMk cId="2723831250" sldId="337"/>
            <ac:spMk id="12" creationId="{687C8B6F-183C-EA43-AB42-D4791E1CF718}"/>
          </ac:spMkLst>
        </pc:spChg>
        <pc:picChg chg="mod modCrop">
          <ac:chgData name="J Barker" userId="8227ee0e-fd3b-4e42-9476-b3edf034b415" providerId="ADAL" clId="{B2D67836-7056-DB47-B160-6A4E370BA154}" dt="2018-07-24T12:48:50.852" v="1066" actId="1076"/>
          <ac:picMkLst>
            <pc:docMk/>
            <pc:sldMk cId="2723831250" sldId="337"/>
            <ac:picMk id="3" creationId="{5DCE4320-169C-494C-A514-E44E448C7FB4}"/>
          </ac:picMkLst>
        </pc:picChg>
      </pc:sldChg>
      <pc:sldChg chg="addSp add setBg">
        <pc:chgData name="J Barker" userId="8227ee0e-fd3b-4e42-9476-b3edf034b415" providerId="ADAL" clId="{B2D67836-7056-DB47-B160-6A4E370BA154}" dt="2018-07-24T13:32:59.851" v="1261"/>
        <pc:sldMkLst>
          <pc:docMk/>
          <pc:sldMk cId="2992979750" sldId="338"/>
        </pc:sldMkLst>
        <pc:picChg chg="add">
          <ac:chgData name="J Barker" userId="8227ee0e-fd3b-4e42-9476-b3edf034b415" providerId="ADAL" clId="{B2D67836-7056-DB47-B160-6A4E370BA154}" dt="2018-07-24T13:32:49.887" v="1260"/>
          <ac:picMkLst>
            <pc:docMk/>
            <pc:sldMk cId="2992979750" sldId="338"/>
            <ac:picMk id="2" creationId="{ECB25660-0FC3-8E40-A644-6D33848CC1DC}"/>
          </ac:picMkLst>
        </pc:picChg>
      </pc:sldChg>
      <pc:sldChg chg="addSp modSp add setBg">
        <pc:chgData name="J Barker" userId="8227ee0e-fd3b-4e42-9476-b3edf034b415" providerId="ADAL" clId="{B2D67836-7056-DB47-B160-6A4E370BA154}" dt="2018-07-24T13:53:44.607" v="1300" actId="1076"/>
        <pc:sldMkLst>
          <pc:docMk/>
          <pc:sldMk cId="2787262236" sldId="339"/>
        </pc:sldMkLst>
        <pc:picChg chg="add mod modCrop">
          <ac:chgData name="J Barker" userId="8227ee0e-fd3b-4e42-9476-b3edf034b415" providerId="ADAL" clId="{B2D67836-7056-DB47-B160-6A4E370BA154}" dt="2018-07-24T13:53:44.607" v="1300" actId="1076"/>
          <ac:picMkLst>
            <pc:docMk/>
            <pc:sldMk cId="2787262236" sldId="339"/>
            <ac:picMk id="2" creationId="{3A8A1445-1D8B-EE4F-8274-E36ECF52A930}"/>
          </ac:picMkLst>
        </pc:picChg>
      </pc:sldChg>
      <pc:sldChg chg="addSp modSp ord">
        <pc:chgData name="J Barker" userId="8227ee0e-fd3b-4e42-9476-b3edf034b415" providerId="ADAL" clId="{B2D67836-7056-DB47-B160-6A4E370BA154}" dt="2018-07-24T13:53:15.211" v="1298" actId="14100"/>
        <pc:sldMkLst>
          <pc:docMk/>
          <pc:sldMk cId="892289421" sldId="340"/>
        </pc:sldMkLst>
        <pc:spChg chg="add">
          <ac:chgData name="J Barker" userId="8227ee0e-fd3b-4e42-9476-b3edf034b415" providerId="ADAL" clId="{B2D67836-7056-DB47-B160-6A4E370BA154}" dt="2018-07-24T13:47:50.745" v="1268"/>
          <ac:spMkLst>
            <pc:docMk/>
            <pc:sldMk cId="892289421" sldId="340"/>
            <ac:spMk id="4" creationId="{21D0D77F-1B7B-7F4A-840E-61E7321E7262}"/>
          </ac:spMkLst>
        </pc:spChg>
        <pc:spChg chg="add mod">
          <ac:chgData name="J Barker" userId="8227ee0e-fd3b-4e42-9476-b3edf034b415" providerId="ADAL" clId="{B2D67836-7056-DB47-B160-6A4E370BA154}" dt="2018-07-24T13:53:02.401" v="1296" actId="20577"/>
          <ac:spMkLst>
            <pc:docMk/>
            <pc:sldMk cId="892289421" sldId="340"/>
            <ac:spMk id="5" creationId="{F949034F-94D3-7C44-A5AD-689BB2E78AD5}"/>
          </ac:spMkLst>
        </pc:spChg>
        <pc:picChg chg="mod">
          <ac:chgData name="J Barker" userId="8227ee0e-fd3b-4e42-9476-b3edf034b415" providerId="ADAL" clId="{B2D67836-7056-DB47-B160-6A4E370BA154}" dt="2018-07-24T13:53:15.211" v="1298" actId="14100"/>
          <ac:picMkLst>
            <pc:docMk/>
            <pc:sldMk cId="892289421" sldId="340"/>
            <ac:picMk id="2" creationId="{D0B598A9-CF9F-45F4-97F8-4CAF620EAAA5}"/>
          </ac:picMkLst>
        </pc:picChg>
        <pc:picChg chg="add mod">
          <ac:chgData name="J Barker" userId="8227ee0e-fd3b-4e42-9476-b3edf034b415" providerId="ADAL" clId="{B2D67836-7056-DB47-B160-6A4E370BA154}" dt="2018-07-24T13:51:33.932" v="1269"/>
          <ac:picMkLst>
            <pc:docMk/>
            <pc:sldMk cId="892289421" sldId="340"/>
            <ac:picMk id="3" creationId="{F9948D25-8A05-DB43-BE82-6C84F19238CE}"/>
          </ac:picMkLst>
        </pc:picChg>
      </pc:sldChg>
      <pc:sldChg chg="addSp modSp add modAnim">
        <pc:chgData name="J Barker" userId="8227ee0e-fd3b-4e42-9476-b3edf034b415" providerId="ADAL" clId="{B2D67836-7056-DB47-B160-6A4E370BA154}" dt="2018-07-24T14:32:33.390" v="2105" actId="20577"/>
        <pc:sldMkLst>
          <pc:docMk/>
          <pc:sldMk cId="4093783921" sldId="341"/>
        </pc:sldMkLst>
        <pc:spChg chg="add mod">
          <ac:chgData name="J Barker" userId="8227ee0e-fd3b-4e42-9476-b3edf034b415" providerId="ADAL" clId="{B2D67836-7056-DB47-B160-6A4E370BA154}" dt="2018-07-24T14:26:40.489" v="2043" actId="1076"/>
          <ac:spMkLst>
            <pc:docMk/>
            <pc:sldMk cId="4093783921" sldId="341"/>
            <ac:spMk id="2" creationId="{5518A4D5-F643-A349-915A-3D670A20A5FB}"/>
          </ac:spMkLst>
        </pc:spChg>
        <pc:spChg chg="add mod">
          <ac:chgData name="J Barker" userId="8227ee0e-fd3b-4e42-9476-b3edf034b415" providerId="ADAL" clId="{B2D67836-7056-DB47-B160-6A4E370BA154}" dt="2018-07-24T14:26:40.489" v="2043" actId="1076"/>
          <ac:spMkLst>
            <pc:docMk/>
            <pc:sldMk cId="4093783921" sldId="341"/>
            <ac:spMk id="3" creationId="{0751D2FB-4A7E-D941-9EE6-D03100254DBA}"/>
          </ac:spMkLst>
        </pc:spChg>
        <pc:spChg chg="add mod">
          <ac:chgData name="J Barker" userId="8227ee0e-fd3b-4e42-9476-b3edf034b415" providerId="ADAL" clId="{B2D67836-7056-DB47-B160-6A4E370BA154}" dt="2018-07-24T14:26:40.489" v="2043" actId="1076"/>
          <ac:spMkLst>
            <pc:docMk/>
            <pc:sldMk cId="4093783921" sldId="341"/>
            <ac:spMk id="4" creationId="{652C54C2-60BF-0046-B345-C8695EBADD27}"/>
          </ac:spMkLst>
        </pc:spChg>
        <pc:spChg chg="add mod">
          <ac:chgData name="J Barker" userId="8227ee0e-fd3b-4e42-9476-b3edf034b415" providerId="ADAL" clId="{B2D67836-7056-DB47-B160-6A4E370BA154}" dt="2018-07-24T14:03:48.925" v="1862" actId="20577"/>
          <ac:spMkLst>
            <pc:docMk/>
            <pc:sldMk cId="4093783921" sldId="341"/>
            <ac:spMk id="5" creationId="{08D1B361-7E58-E948-88F6-4E123D69D6F0}"/>
          </ac:spMkLst>
        </pc:spChg>
        <pc:spChg chg="add mod">
          <ac:chgData name="J Barker" userId="8227ee0e-fd3b-4e42-9476-b3edf034b415" providerId="ADAL" clId="{B2D67836-7056-DB47-B160-6A4E370BA154}" dt="2018-07-24T14:32:13.633" v="2082" actId="20577"/>
          <ac:spMkLst>
            <pc:docMk/>
            <pc:sldMk cId="4093783921" sldId="341"/>
            <ac:spMk id="10" creationId="{D1B1DA9B-56DD-5A48-BA9E-F24A21B61EBB}"/>
          </ac:spMkLst>
        </pc:spChg>
        <pc:spChg chg="add mod">
          <ac:chgData name="J Barker" userId="8227ee0e-fd3b-4e42-9476-b3edf034b415" providerId="ADAL" clId="{B2D67836-7056-DB47-B160-6A4E370BA154}" dt="2018-07-24T14:32:33.390" v="2105" actId="20577"/>
          <ac:spMkLst>
            <pc:docMk/>
            <pc:sldMk cId="4093783921" sldId="341"/>
            <ac:spMk id="11" creationId="{E9312C30-D94C-304B-9A4B-48D1397FB66A}"/>
          </ac:spMkLst>
        </pc:spChg>
        <pc:picChg chg="add mod modCrop">
          <ac:chgData name="J Barker" userId="8227ee0e-fd3b-4e42-9476-b3edf034b415" providerId="ADAL" clId="{B2D67836-7056-DB47-B160-6A4E370BA154}" dt="2018-07-24T14:23:27.518" v="2024" actId="14100"/>
          <ac:picMkLst>
            <pc:docMk/>
            <pc:sldMk cId="4093783921" sldId="341"/>
            <ac:picMk id="6" creationId="{6E591C66-3C48-9248-A0AC-641939752C54}"/>
          </ac:picMkLst>
        </pc:picChg>
        <pc:picChg chg="add mod">
          <ac:chgData name="J Barker" userId="8227ee0e-fd3b-4e42-9476-b3edf034b415" providerId="ADAL" clId="{B2D67836-7056-DB47-B160-6A4E370BA154}" dt="2018-07-24T14:25:39.409" v="2036" actId="1076"/>
          <ac:picMkLst>
            <pc:docMk/>
            <pc:sldMk cId="4093783921" sldId="341"/>
            <ac:picMk id="7" creationId="{3C95E414-9BCC-604C-8D0D-5F4D33E24703}"/>
          </ac:picMkLst>
        </pc:picChg>
        <pc:picChg chg="add mod modCrop">
          <ac:chgData name="J Barker" userId="8227ee0e-fd3b-4e42-9476-b3edf034b415" providerId="ADAL" clId="{B2D67836-7056-DB47-B160-6A4E370BA154}" dt="2018-07-24T14:26:30.268" v="2042" actId="1076"/>
          <ac:picMkLst>
            <pc:docMk/>
            <pc:sldMk cId="4093783921" sldId="341"/>
            <ac:picMk id="8" creationId="{ECFF0B46-2649-2D4A-A643-92CB6AD67333}"/>
          </ac:picMkLst>
        </pc:picChg>
        <pc:picChg chg="add mod">
          <ac:chgData name="J Barker" userId="8227ee0e-fd3b-4e42-9476-b3edf034b415" providerId="ADAL" clId="{B2D67836-7056-DB47-B160-6A4E370BA154}" dt="2018-07-24T14:26:20.430" v="2041"/>
          <ac:picMkLst>
            <pc:docMk/>
            <pc:sldMk cId="4093783921" sldId="341"/>
            <ac:picMk id="9" creationId="{DCD0C7A0-BD83-194B-9DD9-AAA412F1DF80}"/>
          </ac:picMkLst>
        </pc:picChg>
      </pc:sldChg>
      <pc:sldChg chg="addSp delSp modSp add setBg">
        <pc:chgData name="J Barker" userId="8227ee0e-fd3b-4e42-9476-b3edf034b415" providerId="ADAL" clId="{B2D67836-7056-DB47-B160-6A4E370BA154}" dt="2018-07-24T14:15:55.085" v="1914"/>
        <pc:sldMkLst>
          <pc:docMk/>
          <pc:sldMk cId="2364621669" sldId="342"/>
        </pc:sldMkLst>
        <pc:spChg chg="add del">
          <ac:chgData name="J Barker" userId="8227ee0e-fd3b-4e42-9476-b3edf034b415" providerId="ADAL" clId="{B2D67836-7056-DB47-B160-6A4E370BA154}" dt="2018-07-24T14:12:51.830" v="1881" actId="478"/>
          <ac:spMkLst>
            <pc:docMk/>
            <pc:sldMk cId="2364621669" sldId="342"/>
            <ac:spMk id="4" creationId="{88B2848F-1701-3348-A13B-54ADC093339D}"/>
          </ac:spMkLst>
        </pc:spChg>
        <pc:spChg chg="add mod">
          <ac:chgData name="J Barker" userId="8227ee0e-fd3b-4e42-9476-b3edf034b415" providerId="ADAL" clId="{B2D67836-7056-DB47-B160-6A4E370BA154}" dt="2018-07-24T14:13:35.096" v="1902" actId="14100"/>
          <ac:spMkLst>
            <pc:docMk/>
            <pc:sldMk cId="2364621669" sldId="342"/>
            <ac:spMk id="8" creationId="{B81B0305-3E87-D94E-9FBE-2726D78FCE18}"/>
          </ac:spMkLst>
        </pc:spChg>
        <pc:picChg chg="add mod">
          <ac:chgData name="J Barker" userId="8227ee0e-fd3b-4e42-9476-b3edf034b415" providerId="ADAL" clId="{B2D67836-7056-DB47-B160-6A4E370BA154}" dt="2018-07-24T14:12:24.064" v="1879" actId="1076"/>
          <ac:picMkLst>
            <pc:docMk/>
            <pc:sldMk cId="2364621669" sldId="342"/>
            <ac:picMk id="3" creationId="{AA2053FA-9461-ED41-ABDB-AE41EFB279E6}"/>
          </ac:picMkLst>
        </pc:picChg>
        <pc:picChg chg="add del mod">
          <ac:chgData name="J Barker" userId="8227ee0e-fd3b-4e42-9476-b3edf034b415" providerId="ADAL" clId="{B2D67836-7056-DB47-B160-6A4E370BA154}" dt="2018-07-24T14:13:39.156" v="1903" actId="478"/>
          <ac:picMkLst>
            <pc:docMk/>
            <pc:sldMk cId="2364621669" sldId="342"/>
            <ac:picMk id="6" creationId="{256B55A5-6AF6-A244-9E39-CCBABAC8972D}"/>
          </ac:picMkLst>
        </pc:picChg>
        <pc:picChg chg="add mod">
          <ac:chgData name="J Barker" userId="8227ee0e-fd3b-4e42-9476-b3edf034b415" providerId="ADAL" clId="{B2D67836-7056-DB47-B160-6A4E370BA154}" dt="2018-07-24T14:15:43.708" v="1913" actId="1076"/>
          <ac:picMkLst>
            <pc:docMk/>
            <pc:sldMk cId="2364621669" sldId="342"/>
            <ac:picMk id="7" creationId="{81C49DE0-CDDA-5A42-A9F5-7328F4FA41C0}"/>
          </ac:picMkLst>
        </pc:picChg>
      </pc:sldChg>
      <pc:sldChg chg="addSp modSp add setBg">
        <pc:chgData name="J Barker" userId="8227ee0e-fd3b-4e42-9476-b3edf034b415" providerId="ADAL" clId="{B2D67836-7056-DB47-B160-6A4E370BA154}" dt="2018-07-24T14:16:07.644" v="1915"/>
        <pc:sldMkLst>
          <pc:docMk/>
          <pc:sldMk cId="1898067231" sldId="343"/>
        </pc:sldMkLst>
        <pc:spChg chg="add">
          <ac:chgData name="J Barker" userId="8227ee0e-fd3b-4e42-9476-b3edf034b415" providerId="ADAL" clId="{B2D67836-7056-DB47-B160-6A4E370BA154}" dt="2018-07-24T14:14:22.541" v="1905"/>
          <ac:spMkLst>
            <pc:docMk/>
            <pc:sldMk cId="1898067231" sldId="343"/>
            <ac:spMk id="4" creationId="{240FA13E-2B90-6541-904D-9AD870434131}"/>
          </ac:spMkLst>
        </pc:spChg>
        <pc:picChg chg="add mod">
          <ac:chgData name="J Barker" userId="8227ee0e-fd3b-4e42-9476-b3edf034b415" providerId="ADAL" clId="{B2D67836-7056-DB47-B160-6A4E370BA154}" dt="2018-07-24T14:12:14.940" v="1877" actId="1076"/>
          <ac:picMkLst>
            <pc:docMk/>
            <pc:sldMk cId="1898067231" sldId="343"/>
            <ac:picMk id="3" creationId="{42ABC963-AC93-1346-8630-287CD47F0DAA}"/>
          </ac:picMkLst>
        </pc:picChg>
        <pc:picChg chg="add mod">
          <ac:chgData name="J Barker" userId="8227ee0e-fd3b-4e42-9476-b3edf034b415" providerId="ADAL" clId="{B2D67836-7056-DB47-B160-6A4E370BA154}" dt="2018-07-24T14:15:24.749" v="1910" actId="1076"/>
          <ac:picMkLst>
            <pc:docMk/>
            <pc:sldMk cId="1898067231" sldId="343"/>
            <ac:picMk id="6" creationId="{A3C4ECFB-A54B-F149-82EE-4EF6DA05D7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6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D7C0AE-CAF4-8849-91AB-68BE672B56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5862834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E9BBAC-387B-E048-909A-47378AD2FC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7522079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8BBA6F-B7AE-3B4D-B1F6-C78A4A33EC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401218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244A2-9C5A-4F45-A5E5-AEEDA7E45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7521479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8ADD1F-9794-6E43-80A6-698AC53799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735876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8A325A-1E88-8A4D-A0E0-35DD96FC3D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348093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9151208-7226-824C-BD9A-0FA849A381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4442567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E85E8F-E2C9-A148-916B-EBBEE00918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23070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45833-8A78-794B-941A-92325751BD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8334531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B42CDF-9199-5A4A-BE0C-FD23636B25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27845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560215-5827-E146-8E6A-ED2A686A9C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2490600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7682F5-C071-D549-B354-2BBE7FF5A6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927846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97F69B4-968A-4707-B571-C50CE2DA0A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C8C5611-DB9B-4C6A-9D52-0890F3F9B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169CF5EC-7359-4349-8565-ACF24C7A7D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7Kb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99ECCF3-33BB-485E-97B2-20E4315A94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57F7E6-2A61-48AC-9C90-9861924732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383320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45DEB76-E95F-304F-94EC-2E16F2510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DD1B569-5EE4-1045-8EF5-0E69264BB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7C7D519-B885-2C40-88CB-BD8DDAE866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7Kb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E143B08-B661-C740-80B7-72EB4A12B1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92648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8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18/10/2018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5C80BBDE-842B-CB41-9765-13B3BC31E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1874833F-6C7C-5D4C-8188-DEB86B1E7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2BBF0C9-8225-0E47-B4E9-DF790E583A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142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AAFC1426-FE4D-0245-885B-4633009D4A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13607C7E-50DF-9E4D-8286-D9C9BDEBE4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8DCB920-25B1-9C4B-A839-74EA92DA04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4995D139-6AEC-F749-86A2-AA722378F7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604020202020204" pitchFamily="34" charset="0"/>
              </a:rPr>
              <a:t>7Kb</a:t>
            </a:r>
            <a:endParaRPr lang="en-GB" altLang="en-US" sz="1013">
              <a:latin typeface="Arial Black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DCBCA9E4-F1CC-5E42-A639-CA5502733F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Springs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6E37B9-47A7-6B43-865B-DBF901C4C6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643216E5-0B3E-BC45-A2BC-0D1F8500BE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5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09B574CD-8E7D-47B1-B96B-F864B122A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06A32934-2DD4-4A67-83D2-FE171A9B3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46FBF8-FCBF-4A23-8796-6D72580FE0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2948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://www.highamsparkschool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pearsonactivelearn.com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doddlelearn.co.uk/app/teacher/launch-content/5343c8bd-7ff4-4dbf-a9e0-87e28927350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highamspark.fireflycloud.net/science/doddl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ZrXv0dHARk?t=48m47s" TargetMode="External"/><Relationship Id="rId2" Type="http://schemas.openxmlformats.org/officeDocument/2006/relationships/slideLayout" Target="../slideLayouts/slideLayout54.xml"/><Relationship Id="rId1" Type="http://schemas.openxmlformats.org/officeDocument/2006/relationships/video" Target="https://www.youtube.com/embed/sZrXv0dHARk?rel=0&amp;start=2927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phet.colorado.edu/sims/html/hookes-law/latest/hookes-law_en.html" TargetMode="External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7.tiff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activeteachonline.com/default/player/interactive/id/286901/external/0" TargetMode="Externa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9.png"/><Relationship Id="rId4" Type="http://schemas.openxmlformats.org/officeDocument/2006/relationships/hyperlink" Target="https://www.activeteachonline.com/vie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activeteachonline.com/default/player/interactive/id/286902/external/0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1FFA41-4339-0B45-9EE0-6C5B02348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08214"/>
              </p:ext>
            </p:extLst>
          </p:nvPr>
        </p:nvGraphicFramePr>
        <p:xfrm>
          <a:off x="101634" y="3110357"/>
          <a:ext cx="89394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74">
                  <a:extLst>
                    <a:ext uri="{9D8B030D-6E8A-4147-A177-3AD203B41FA5}">
                      <a16:colId xmlns:a16="http://schemas.microsoft.com/office/drawing/2014/main" val="2258372019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4225202336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1587674933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421250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5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66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13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29308"/>
                  </a:ext>
                </a:extLst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18/10/2018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475736" y="777718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6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7Kb Springs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E97D6B-51CD-844B-96B5-B8D66034E7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2818"/>
            <a:ext cx="9144000" cy="1577722"/>
          </a:xfrm>
          <a:prstGeom prst="rect">
            <a:avLst/>
          </a:prstGeom>
        </p:spPr>
      </p:pic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4789170" y="2877716"/>
            <a:ext cx="4092690" cy="162570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Draw this table with a pencil &amp; ruler, completing the mass and weight columns up to 500 g.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95E47-3582-4446-B007-2B1EDCF3A051}"/>
              </a:ext>
            </a:extLst>
          </p:cNvPr>
          <p:cNvSpPr/>
          <p:nvPr/>
        </p:nvSpPr>
        <p:spPr>
          <a:xfrm>
            <a:off x="3303270" y="2846070"/>
            <a:ext cx="27432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8">
            <a:extLst>
              <a:ext uri="{FF2B5EF4-FFF2-40B4-BE49-F238E27FC236}">
                <a16:creationId xmlns:a16="http://schemas.microsoft.com/office/drawing/2014/main" id="{6F65D023-74F3-634E-985A-0263BEA3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440" y="3337560"/>
            <a:ext cx="2718537" cy="1652592"/>
          </a:xfrm>
          <a:prstGeom prst="cloudCallout">
            <a:avLst>
              <a:gd name="adj1" fmla="val -69824"/>
              <a:gd name="adj2" fmla="val 5060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convert g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78076" flipH="1" flipV="1">
            <a:off x="6751317" y="249054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648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347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x axis, taking up over ½ the graph paper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1279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Plot points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nearest mm with + or x NOT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●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25110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x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559" y="180236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pattern, e.g. “The greater the …., the ….er the …”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559" y="23060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BOTH axes e.g. mass / g   OR   mass (g)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2794596"/>
            <a:ext cx="8100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 of best fit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straight line with a ruler OR a curve, same number of points above and below line, do NOT join points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559" y="342337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 quantity on 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label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559" y="3922227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Sensible, even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y axis, taking up over ½ the graph paper</a:t>
            </a:r>
          </a:p>
        </p:txBody>
      </p:sp>
      <p:pic>
        <p:nvPicPr>
          <p:cNvPr id="13" name="Picture 2" descr="http://static.rapidonline.com/catalogueimages/Module/M082559P01W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97140" flipH="1" flipV="1">
            <a:off x="5919956" y="176929"/>
            <a:ext cx="2148226" cy="1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456552-DD96-9643-ACAD-5CB0BC743A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66BD6-2299-2843-B8B9-A1C2EF1822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40"/>
            <a:ext cx="9144000" cy="5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tooltip="Click to launch Doddle interactive"/>
            <a:extLst>
              <a:ext uri="{FF2B5EF4-FFF2-40B4-BE49-F238E27FC236}">
                <a16:creationId xmlns:a16="http://schemas.microsoft.com/office/drawing/2014/main" id="{48FAE087-5DB2-3E49-B2F6-15ABB834C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493" y="0"/>
            <a:ext cx="6919507" cy="51435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95A56169-1D17-604F-AE9E-1E0CD5EB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2"/>
            <a:ext cx="2144233" cy="316198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Teachers: Click image and run Doddle interactive on slide 12.</a:t>
            </a:r>
          </a:p>
          <a:p>
            <a:pPr marL="361950" marR="0" lvl="0" indent="-361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8"/>
              <a:tabLst/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Students: log in to Doddle &amp; search for Stretching &amp; Squashing Forces: Part 1.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8C57A61-C220-A640-9990-845A1FFD7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45" y="3328189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E4320-169C-494C-A514-E44E448C7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46557" cy="5143500"/>
          </a:xfrm>
          <a:prstGeom prst="rect">
            <a:avLst/>
          </a:prstGeom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7FF42C9D-3522-3D46-ACB9-E6EEB173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270" y="206906"/>
            <a:ext cx="4560570" cy="924664"/>
          </a:xfrm>
          <a:prstGeom prst="roundRect">
            <a:avLst>
              <a:gd name="adj" fmla="val 13472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Extend your spring line as shown, adding these labels.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B664F373-1EDD-DF4B-8314-B44F0DFD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470" y="1634490"/>
            <a:ext cx="2718537" cy="1652592"/>
          </a:xfrm>
          <a:prstGeom prst="cloudCallout">
            <a:avLst>
              <a:gd name="adj1" fmla="val 51685"/>
              <a:gd name="adj2" fmla="val 8172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mean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  <a:endParaRPr lang="en-GB" sz="2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77327-03BE-9B45-8C9B-694D404E5817}"/>
              </a:ext>
            </a:extLst>
          </p:cNvPr>
          <p:cNvSpPr/>
          <p:nvPr/>
        </p:nvSpPr>
        <p:spPr>
          <a:xfrm>
            <a:off x="114300" y="4686300"/>
            <a:ext cx="1051560" cy="5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52DA7-ECD0-AA49-85E7-91E3FA17C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7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CA418B-3B8A-AA47-BD58-317E29E6CF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2308"/>
            <a:ext cx="6046470" cy="2011499"/>
          </a:xfrm>
          <a:prstGeom prst="rect">
            <a:avLst/>
          </a:prstGeom>
        </p:spPr>
      </p:pic>
      <p:sp>
        <p:nvSpPr>
          <p:cNvPr id="10" name="AutoShape 26">
            <a:extLst>
              <a:ext uri="{FF2B5EF4-FFF2-40B4-BE49-F238E27FC236}">
                <a16:creationId xmlns:a16="http://schemas.microsoft.com/office/drawing/2014/main" id="{8EA65B9D-CCD7-7A49-81C2-6A38CA86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630" y="1989986"/>
            <a:ext cx="2857500" cy="2776324"/>
          </a:xfrm>
          <a:prstGeom prst="roundRect">
            <a:avLst>
              <a:gd name="adj" fmla="val 481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Use this info to add the meanings of elastic limit &amp; limit of proportionality on your graph.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extLst>
              <a:ext uri="{FF2B5EF4-FFF2-40B4-BE49-F238E27FC236}">
                <a16:creationId xmlns:a16="http://schemas.microsoft.com/office/drawing/2014/main" id="{B26C6642-1D23-D14E-AB8C-2511541B1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4051196"/>
            <a:ext cx="5551170" cy="886564"/>
          </a:xfrm>
          <a:prstGeom prst="roundRect">
            <a:avLst>
              <a:gd name="adj" fmla="val 11903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Label the region where Hooke’s law applies.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E07C7-995B-D64C-A6AC-11A87AD28D97}"/>
              </a:ext>
            </a:extLst>
          </p:cNvPr>
          <p:cNvSpPr txBox="1"/>
          <p:nvPr/>
        </p:nvSpPr>
        <p:spPr>
          <a:xfrm>
            <a:off x="0" y="0"/>
            <a:ext cx="377190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straight line part of the graph</a:t>
            </a:r>
          </a:p>
        </p:txBody>
      </p:sp>
    </p:spTree>
    <p:extLst>
      <p:ext uri="{BB962C8B-B14F-4D97-AF65-F5344CB8AC3E}">
        <p14:creationId xmlns:p14="http://schemas.microsoft.com/office/powerpoint/2010/main" val="253792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E4320-169C-494C-A514-E44E448C7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10"/>
            <a:ext cx="6469380" cy="5081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577327-03BE-9B45-8C9B-694D404E5817}"/>
              </a:ext>
            </a:extLst>
          </p:cNvPr>
          <p:cNvSpPr/>
          <p:nvPr/>
        </p:nvSpPr>
        <p:spPr>
          <a:xfrm>
            <a:off x="114300" y="4686300"/>
            <a:ext cx="1051560" cy="5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C66CE-5AAB-A248-A823-9FA4C8B36E8B}"/>
              </a:ext>
            </a:extLst>
          </p:cNvPr>
          <p:cNvSpPr/>
          <p:nvPr/>
        </p:nvSpPr>
        <p:spPr>
          <a:xfrm>
            <a:off x="251460" y="4697730"/>
            <a:ext cx="1051560" cy="5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63CA4-D29F-6443-8F47-696AA2FCFA90}"/>
              </a:ext>
            </a:extLst>
          </p:cNvPr>
          <p:cNvSpPr txBox="1"/>
          <p:nvPr/>
        </p:nvSpPr>
        <p:spPr>
          <a:xfrm>
            <a:off x="5852160" y="422910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this, the spring will no longer return to its original length.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78311-A6DC-2946-B1F5-95AF262919D8}"/>
              </a:ext>
            </a:extLst>
          </p:cNvPr>
          <p:cNvSpPr txBox="1"/>
          <p:nvPr/>
        </p:nvSpPr>
        <p:spPr>
          <a:xfrm>
            <a:off x="4598670" y="2495550"/>
            <a:ext cx="463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this, extension is no longer proportional to the force.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355CC38-CC66-2446-B13C-9FFF19A837D2}"/>
              </a:ext>
            </a:extLst>
          </p:cNvPr>
          <p:cNvSpPr/>
          <p:nvPr/>
        </p:nvSpPr>
        <p:spPr>
          <a:xfrm rot="2518495">
            <a:off x="1600520" y="1212410"/>
            <a:ext cx="400050" cy="3349071"/>
          </a:xfrm>
          <a:prstGeom prst="leftBrace">
            <a:avLst>
              <a:gd name="adj1" fmla="val 54047"/>
              <a:gd name="adj2" fmla="val 50000"/>
            </a:avLst>
          </a:prstGeom>
          <a:ln>
            <a:solidFill>
              <a:srgbClr val="00924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4D211-3273-B847-ADAD-E53F3A0176F5}"/>
              </a:ext>
            </a:extLst>
          </p:cNvPr>
          <p:cNvSpPr txBox="1"/>
          <p:nvPr/>
        </p:nvSpPr>
        <p:spPr>
          <a:xfrm>
            <a:off x="864870" y="15621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Hooke’s law applies.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7C8B6F-183C-EA43-AB42-D4791E1CF718}"/>
              </a:ext>
            </a:extLst>
          </p:cNvPr>
          <p:cNvSpPr txBox="1"/>
          <p:nvPr/>
        </p:nvSpPr>
        <p:spPr>
          <a:xfrm>
            <a:off x="2068830" y="3006090"/>
            <a:ext cx="2205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is proportional to force.</a:t>
            </a:r>
          </a:p>
        </p:txBody>
      </p:sp>
    </p:spTree>
    <p:extLst>
      <p:ext uri="{BB962C8B-B14F-4D97-AF65-F5344CB8AC3E}">
        <p14:creationId xmlns:p14="http://schemas.microsoft.com/office/powerpoint/2010/main" val="27238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6C0591-5878-E540-97F3-3961B288E8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25660-0FC3-8E40-A644-6D33848CC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1" y="0"/>
            <a:ext cx="8016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A1445-1D8B-EE4F-8274-E36ECF52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570" y="0"/>
            <a:ext cx="67779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6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FB82BA2-54E2-4D87-B9B2-A0F5CDDA5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4FB56FA-A2F3-4E7C-87E7-03A8B2C92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83506"/>
            <a:ext cx="6155531" cy="2700338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Recall the effects of forces on an object.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Explain how a force has caused certain effects on an object.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extension, compress, stretch, elastic, plastic.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539BBFF8-592E-44A9-95D9-8FD3703662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78997794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3"/>
            <a:extLst>
              <a:ext uri="{FF2B5EF4-FFF2-40B4-BE49-F238E27FC236}">
                <a16:creationId xmlns:a16="http://schemas.microsoft.com/office/drawing/2014/main" id="{F9948D25-8A05-DB43-BE82-6C84F192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532" y="4622006"/>
            <a:ext cx="2007394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0D77F-1B7B-7F4A-840E-61E7321E7262}"/>
              </a:ext>
            </a:extLst>
          </p:cNvPr>
          <p:cNvSpPr txBox="1"/>
          <p:nvPr/>
        </p:nvSpPr>
        <p:spPr>
          <a:xfrm>
            <a:off x="3855814" y="474998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Video not loading? Wait a few seconds or…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9034F-94D3-7C44-A5AD-689BB2E78AD5}"/>
              </a:ext>
            </a:extLst>
          </p:cNvPr>
          <p:cNvSpPr txBox="1"/>
          <p:nvPr/>
        </p:nvSpPr>
        <p:spPr>
          <a:xfrm>
            <a:off x="0" y="4753799"/>
            <a:ext cx="37293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Watch from 48:47 – 49:15</a:t>
            </a:r>
          </a:p>
        </p:txBody>
      </p:sp>
      <p:pic>
        <p:nvPicPr>
          <p:cNvPr id="6" name="sZrXv0dHAR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5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A8FB850-01FC-3748-B3E3-14F924F1A6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729424"/>
          </a:xfrm>
          <a:prstGeom prst="rect">
            <a:avLst/>
          </a:prstGeom>
        </p:spPr>
      </p:pic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121847" y="82023"/>
            <a:ext cx="5261684" cy="1232427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  <a:defRPr/>
            </a:pPr>
            <a:r>
              <a:rPr lang="en-GB" altLang="en-US" sz="24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2400" kern="0" dirty="0">
                <a:solidFill>
                  <a:schemeClr val="bg1"/>
                </a:solidFill>
                <a:latin typeface="+mn-lt"/>
              </a:rPr>
              <a:t>Click image to run simulation and investigate how Hooke’s Law can apply to compressions as well.</a:t>
            </a:r>
            <a:endParaRPr lang="en-US" alt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48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8A4D5-F643-A349-915A-3D670A20A5FB}"/>
              </a:ext>
            </a:extLst>
          </p:cNvPr>
          <p:cNvSpPr txBox="1"/>
          <p:nvPr/>
        </p:nvSpPr>
        <p:spPr>
          <a:xfrm>
            <a:off x="0" y="9829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a material is compressed (_________) or stretched and the force is removed: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 materials return to their original shape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Plastic materials do not return to their original shape e.g.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1D2FB-4A7E-D941-9EE6-D03100254DBA}"/>
              </a:ext>
            </a:extLst>
          </p:cNvPr>
          <p:cNvSpPr txBox="1"/>
          <p:nvPr/>
        </p:nvSpPr>
        <p:spPr>
          <a:xfrm>
            <a:off x="525780" y="1840230"/>
            <a:ext cx="136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endParaRPr lang="en-US" sz="24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C54C2-60BF-0046-B345-C8695EBADD27}"/>
              </a:ext>
            </a:extLst>
          </p:cNvPr>
          <p:cNvSpPr txBox="1"/>
          <p:nvPr/>
        </p:nvSpPr>
        <p:spPr>
          <a:xfrm>
            <a:off x="5261610" y="975360"/>
            <a:ext cx="185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squashed</a:t>
            </a:r>
            <a:endParaRPr lang="en-US" sz="2400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08D1B361-7E58-E948-88F6-4E123D69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" y="96416"/>
            <a:ext cx="8843010" cy="886564"/>
          </a:xfrm>
          <a:prstGeom prst="roundRect">
            <a:avLst>
              <a:gd name="adj" fmla="val 11903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&amp; complete, including the names of a few examples of each type of material.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91C66-3C48-9248-A0AC-641939752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3478148"/>
            <a:ext cx="1771650" cy="1665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5E414-9BCC-604C-8D0D-5F4D33E24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517170"/>
            <a:ext cx="2533650" cy="162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FF0B46-2649-2D4A-A643-92CB6AD67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045" y="3474874"/>
            <a:ext cx="2112956" cy="1668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0C7A0-BD83-194B-9DD9-AAA412F1DF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8970"/>
            <a:ext cx="2606040" cy="195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B1DA9B-56DD-5A48-BA9E-F24A21B61EBB}"/>
              </a:ext>
            </a:extLst>
          </p:cNvPr>
          <p:cNvSpPr txBox="1"/>
          <p:nvPr/>
        </p:nvSpPr>
        <p:spPr>
          <a:xfrm>
            <a:off x="906780" y="2278380"/>
            <a:ext cx="823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(rubber) bands, springs.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12C30-D94C-304B-9A4B-48D1397FB66A}"/>
              </a:ext>
            </a:extLst>
          </p:cNvPr>
          <p:cNvSpPr txBox="1"/>
          <p:nvPr/>
        </p:nvSpPr>
        <p:spPr>
          <a:xfrm>
            <a:off x="1516380" y="3070860"/>
            <a:ext cx="823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Blu-Tack, chewing gum.</a:t>
            </a:r>
          </a:p>
        </p:txBody>
      </p:sp>
    </p:spTree>
    <p:extLst>
      <p:ext uri="{BB962C8B-B14F-4D97-AF65-F5344CB8AC3E}">
        <p14:creationId xmlns:p14="http://schemas.microsoft.com/office/powerpoint/2010/main" val="40937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A2053FA-9461-ED41-ABDB-AE41EFB279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62" y="0"/>
            <a:ext cx="8053238" cy="429768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1C49DE0-CDDA-5A42-A9F5-7328F4FA41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67" y="4297680"/>
            <a:ext cx="4523077" cy="845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B0305-3E87-D94E-9FBE-2726D78FCE18}"/>
              </a:ext>
            </a:extLst>
          </p:cNvPr>
          <p:cNvSpPr txBox="1"/>
          <p:nvPr/>
        </p:nvSpPr>
        <p:spPr>
          <a:xfrm>
            <a:off x="125730" y="4491990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Students:</a:t>
            </a:r>
          </a:p>
        </p:txBody>
      </p:sp>
    </p:spTree>
    <p:extLst>
      <p:ext uri="{BB962C8B-B14F-4D97-AF65-F5344CB8AC3E}">
        <p14:creationId xmlns:p14="http://schemas.microsoft.com/office/powerpoint/2010/main" val="2364621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2ABC963-AC93-1346-8630-287CD47F0D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0"/>
            <a:ext cx="8058150" cy="4300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FA13E-2B90-6541-904D-9AD870434131}"/>
              </a:ext>
            </a:extLst>
          </p:cNvPr>
          <p:cNvSpPr txBox="1"/>
          <p:nvPr/>
        </p:nvSpPr>
        <p:spPr>
          <a:xfrm>
            <a:off x="125730" y="4491990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Students: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4ECFB-A54B-F149-82EE-4EF6DA05D7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4298148"/>
            <a:ext cx="4503420" cy="8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7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extension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compress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stretch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indent="-269081"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</a:rPr>
              <a:t>elastic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plastic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8CCCE14-9FE2-485E-B9E9-108BF29738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68772B7-0548-4428-9716-696539ED12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64676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None/>
            </a:pPr>
            <a:endParaRPr lang="en-GB" altLang="en-US" sz="2100"/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Describe how the extension of a spring depends on the force applied.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Explain what is meant by: </a:t>
            </a:r>
            <a:r>
              <a:rPr lang="en-GB" altLang="en-US" sz="2100">
                <a:solidFill>
                  <a:srgbClr val="934C74"/>
                </a:solidFill>
              </a:rPr>
              <a:t>elastic limit, limit of proportionality.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F767CA55-943C-427C-B20A-305E2DD6051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7124051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0" y="835677"/>
            <a:ext cx="90834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elastic limit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A6063-BD38-4EFC-940E-149B7973BD58}"/>
              </a:ext>
            </a:extLst>
          </p:cNvPr>
          <p:cNvSpPr txBox="1"/>
          <p:nvPr/>
        </p:nvSpPr>
        <p:spPr>
          <a:xfrm>
            <a:off x="30278" y="1138418"/>
            <a:ext cx="9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 of proportionality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AFB82BA2-54E2-4D87-B9B2-A0F5CDDA5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B4FB56FA-A2F3-4E7C-87E7-03A8B2C92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83506"/>
            <a:ext cx="6155531" cy="2700338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Recall the effects of forces on an object.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Explain how a force has caused certain effects on an object.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2100"/>
              <a:t>State what is meant by: </a:t>
            </a:r>
            <a:r>
              <a:rPr lang="en-GB" altLang="en-US" sz="2100">
                <a:solidFill>
                  <a:srgbClr val="934C74"/>
                </a:solidFill>
              </a:rPr>
              <a:t>extension, compress, stretch, elastic, plastic.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539BBFF8-592E-44A9-95D9-8FD3703662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8CCCE14-9FE2-485E-B9E9-108BF29738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68772B7-0548-4428-9716-696539ED12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646760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None/>
            </a:pPr>
            <a:endParaRPr lang="en-GB" altLang="en-US" sz="2100"/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Describe how the extension of a spring depends on the force applied.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100"/>
              <a:t>Explain what is meant by: </a:t>
            </a:r>
            <a:r>
              <a:rPr lang="en-GB" altLang="en-US" sz="2100">
                <a:solidFill>
                  <a:srgbClr val="934C74"/>
                </a:solidFill>
              </a:rPr>
              <a:t>elastic limit, limit of proportionality.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F767CA55-943C-427C-B20A-305E2DD6051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A38A345-216E-4188-ABCC-0356AC139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0E0901-E73E-4718-94A7-1E93FF0C5C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32291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GB" altLang="en-US" sz="2100" b="1">
              <a:solidFill>
                <a:srgbClr val="934C74"/>
              </a:solidFill>
            </a:endParaRPr>
          </a:p>
          <a:p>
            <a:pPr lvl="1"/>
            <a:r>
              <a:rPr lang="en-GB" altLang="en-US" sz="2100"/>
              <a:t>Students analyse new situations involving springs.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F7F4C6D8-FC4B-46A3-A456-F4BDDBF2BFE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5993ED2F-E8B8-424C-AE00-13360926E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88278452-646D-A94E-9DA1-6CDCBD48F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Springs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5F9B04B0-42DF-A14D-A28F-C1A648F3C7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052656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9799C6C6-7194-D04D-91A0-300DC44631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86B94FD-FA66-9E46-894D-4A74C4FC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5E79806-14B5-B046-B706-E1046A98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31" name="Rectangle 4">
            <a:extLst>
              <a:ext uri="{FF2B5EF4-FFF2-40B4-BE49-F238E27FC236}">
                <a16:creationId xmlns:a16="http://schemas.microsoft.com/office/drawing/2014/main" id="{AB79C141-C4C7-C24C-A337-ADDB25D7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32" name="Content Placeholder 5">
            <a:extLst>
              <a:ext uri="{FF2B5EF4-FFF2-40B4-BE49-F238E27FC236}">
                <a16:creationId xmlns:a16="http://schemas.microsoft.com/office/drawing/2014/main" id="{878C8EFB-4812-A245-9966-CB9CABE137EA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Nothing should change length when a force is applied to it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815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>
            <a:extLst>
              <a:ext uri="{FF2B5EF4-FFF2-40B4-BE49-F238E27FC236}">
                <a16:creationId xmlns:a16="http://schemas.microsoft.com/office/drawing/2014/main" id="{BCE98DBC-7314-2240-B096-8369CD18981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533DA4-968F-8741-A678-CA46A9372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02F10F-7767-B146-90C4-1270F5248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E0A6A038-4A37-ED4C-A6E0-A86A47B5E5BF}"/>
              </a:ext>
            </a:extLst>
          </p:cNvPr>
          <p:cNvSpPr>
            <a:spLocks/>
          </p:cNvSpPr>
          <p:nvPr/>
        </p:nvSpPr>
        <p:spPr bwMode="auto">
          <a:xfrm>
            <a:off x="1494235" y="1753791"/>
            <a:ext cx="615553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725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 It would be easier to design buildings and other objects if forces did not affect the size/shape of components</a:t>
            </a:r>
            <a:r>
              <a:rPr lang="en-US" altLang="en-US" sz="1725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 sz="1725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sz="1725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 Cars and other vehicles would be very uncomfortable with no springs to smooth out bumps.</a:t>
            </a:r>
          </a:p>
          <a:p>
            <a:pPr fontAlgn="base">
              <a:spcAft>
                <a:spcPct val="0"/>
              </a:spcAft>
            </a:pPr>
            <a:r>
              <a:rPr lang="en-GB" altLang="en-US" sz="1725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725">
                <a:solidFill>
                  <a:srgbClr val="000000"/>
                </a:solidFill>
                <a:cs typeface="Arial" panose="020B0604020202020204" pitchFamily="34" charset="0"/>
              </a:rPr>
              <a:t> Would cars be able to go as fast without springs to smooth out the bumps? The first spring-powered clocks were invented in Germany in around 1500.</a:t>
            </a:r>
          </a:p>
        </p:txBody>
      </p:sp>
      <p:sp>
        <p:nvSpPr>
          <p:cNvPr id="98322" name="Rectangle 4">
            <a:extLst>
              <a:ext uri="{FF2B5EF4-FFF2-40B4-BE49-F238E27FC236}">
                <a16:creationId xmlns:a16="http://schemas.microsoft.com/office/drawing/2014/main" id="{B035041C-0A7E-B448-9DA2-479ABE93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23" name="Content Placeholder 5">
            <a:extLst>
              <a:ext uri="{FF2B5EF4-FFF2-40B4-BE49-F238E27FC236}">
                <a16:creationId xmlns:a16="http://schemas.microsoft.com/office/drawing/2014/main" id="{E2520661-8C3C-1A4C-BD4A-865DFEEF401B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0963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1762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2561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36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0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48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05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2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indent="-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Nothing should change length when a force is applied to it</a:t>
            </a:r>
            <a:r>
              <a:rPr lang="en-US" altLang="en-US" sz="1800">
                <a:cs typeface="Arial" panose="020B0604020202020204" pitchFamily="34" charset="0"/>
              </a:rPr>
              <a:t>.</a:t>
            </a:r>
            <a:endParaRPr lang="en-GB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79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>
            <a:extLst>
              <a:ext uri="{FF2B5EF4-FFF2-40B4-BE49-F238E27FC236}">
                <a16:creationId xmlns:a16="http://schemas.microsoft.com/office/drawing/2014/main" id="{3F4D62CF-F71A-4140-8EA4-514C8B3899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9331" name="Rectangle 5">
            <a:extLst>
              <a:ext uri="{FF2B5EF4-FFF2-40B4-BE49-F238E27FC236}">
                <a16:creationId xmlns:a16="http://schemas.microsoft.com/office/drawing/2014/main" id="{AD64E472-6172-0F44-86CA-14C45D7A583D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>
            <a:extLst>
              <a:ext uri="{FF2B5EF4-FFF2-40B4-BE49-F238E27FC236}">
                <a16:creationId xmlns:a16="http://schemas.microsoft.com/office/drawing/2014/main" id="{12364A13-4493-BD45-B142-BE279B2A16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7"/>
            <a:ext cx="6155531" cy="646331"/>
          </a:xfrm>
        </p:spPr>
        <p:txBody>
          <a:bodyPr>
            <a:spAutoFit/>
          </a:bodyPr>
          <a:lstStyle/>
          <a:p>
            <a:pPr marL="0"/>
            <a:r>
              <a:rPr lang="en-GB" altLang="en-US"/>
              <a:t>A student plots a graph to show the extension of a spring but the graph is not a straight line through the origin.</a:t>
            </a:r>
          </a:p>
        </p:txBody>
      </p:sp>
      <p:sp>
        <p:nvSpPr>
          <p:cNvPr id="9933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36048A-1D41-2548-91E2-EB730E3C0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EF391F4-0FAD-204D-876E-A6D9512E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6323591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2D4DC482-5F04-8A43-86FD-D7C3CBF512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494235" y="627460"/>
            <a:ext cx="6172200" cy="540544"/>
          </a:xfrm>
        </p:spPr>
        <p:txBody>
          <a:bodyPr/>
          <a:lstStyle/>
          <a:p>
            <a:pPr marL="0" indent="0"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67D8C5BE-2CE3-1346-AF80-7D475DDA7BA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>
            <a:extLst>
              <a:ext uri="{FF2B5EF4-FFF2-40B4-BE49-F238E27FC236}">
                <a16:creationId xmlns:a16="http://schemas.microsoft.com/office/drawing/2014/main" id="{E1D430C8-5175-D14C-A7AE-593F92327D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94235" y="1078707"/>
            <a:ext cx="6048375" cy="646331"/>
          </a:xfrm>
        </p:spPr>
        <p:txBody>
          <a:bodyPr>
            <a:spAutoFit/>
          </a:bodyPr>
          <a:lstStyle/>
          <a:p>
            <a:pPr marL="0"/>
            <a:r>
              <a:rPr lang="en-GB" altLang="en-US"/>
              <a:t>A student plots a graph to show the extension of a spring but the graph is not a straight line through the origin.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9D7ADBF2-B166-A14F-A569-5E575D038080}"/>
              </a:ext>
            </a:extLst>
          </p:cNvPr>
          <p:cNvSpPr>
            <a:spLocks/>
          </p:cNvSpPr>
          <p:nvPr/>
        </p:nvSpPr>
        <p:spPr bwMode="auto">
          <a:xfrm>
            <a:off x="1494235" y="1753791"/>
            <a:ext cx="6155531" cy="1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student has plotted length rather than extension.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spring has exceeded its limit of proportionality/ elastic limit.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spring is damaged.</a:t>
            </a:r>
          </a:p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The student did not record the forces/lengths correctly.</a:t>
            </a:r>
          </a:p>
        </p:txBody>
      </p:sp>
      <p:sp>
        <p:nvSpPr>
          <p:cNvPr id="100358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245785-BA3B-0945-99E2-02D89BE33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F8080E0-7469-4842-9C4D-D69F97DB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984845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A38A345-216E-4188-ABCC-0356AC139B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0E0901-E73E-4718-94A7-1E93FF0C5C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83507"/>
            <a:ext cx="6155531" cy="232291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GB" altLang="en-US" sz="2100" b="1">
              <a:solidFill>
                <a:srgbClr val="934C74"/>
              </a:solidFill>
            </a:endParaRPr>
          </a:p>
          <a:p>
            <a:pPr lvl="1"/>
            <a:r>
              <a:rPr lang="en-GB" altLang="en-US" sz="2100"/>
              <a:t>Students analyse new situations involving springs.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F7F4C6D8-FC4B-46A3-A456-F4BDDBF2BFE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189091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>
            <a:extLst>
              <a:ext uri="{FF2B5EF4-FFF2-40B4-BE49-F238E27FC236}">
                <a16:creationId xmlns:a16="http://schemas.microsoft.com/office/drawing/2014/main" id="{DAA02B09-9CD8-FA43-AE2A-B0BCCB768F5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957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3B62794-5394-2844-B957-1CD124E3D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957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FCEF2E9-5FEF-884E-8E48-7C5356D4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87E5816B-48D1-724E-9A52-D2E27B66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9576" name="Content Placeholder 5">
            <a:extLst>
              <a:ext uri="{FF2B5EF4-FFF2-40B4-BE49-F238E27FC236}">
                <a16:creationId xmlns:a16="http://schemas.microsoft.com/office/drawing/2014/main" id="{31A66AF1-A106-004C-8F0D-523B5D9DBF3F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Extension.</a:t>
            </a:r>
          </a:p>
        </p:txBody>
      </p:sp>
    </p:spTree>
    <p:extLst>
      <p:ext uri="{BB962C8B-B14F-4D97-AF65-F5344CB8AC3E}">
        <p14:creationId xmlns:p14="http://schemas.microsoft.com/office/powerpoint/2010/main" val="20961953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>
            <a:extLst>
              <a:ext uri="{FF2B5EF4-FFF2-40B4-BE49-F238E27FC236}">
                <a16:creationId xmlns:a16="http://schemas.microsoft.com/office/drawing/2014/main" id="{EE9196B6-FE68-D24D-B4E6-453CB7271D0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059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1B746B-D431-4144-ACA9-04DF291A7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059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80982FC-5845-6042-A835-76D007BC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0600" name="Rectangle 4">
            <a:extLst>
              <a:ext uri="{FF2B5EF4-FFF2-40B4-BE49-F238E27FC236}">
                <a16:creationId xmlns:a16="http://schemas.microsoft.com/office/drawing/2014/main" id="{6D9C35E2-1049-E145-939E-6B1D0F0CD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10601" name="Content Placeholder 5">
            <a:extLst>
              <a:ext uri="{FF2B5EF4-FFF2-40B4-BE49-F238E27FC236}">
                <a16:creationId xmlns:a16="http://schemas.microsoft.com/office/drawing/2014/main" id="{D62FEAC9-45DB-2044-8791-95A5F4266052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Extension.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8E0084EB-E00F-624F-AC9C-4BC3F871E52D}"/>
              </a:ext>
            </a:extLst>
          </p:cNvPr>
          <p:cNvSpPr>
            <a:spLocks/>
          </p:cNvSpPr>
          <p:nvPr/>
        </p:nvSpPr>
        <p:spPr bwMode="auto">
          <a:xfrm>
            <a:off x="1494235" y="1734741"/>
            <a:ext cx="6155531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is the name for the amount a spring stretches when there is a force on it?</a:t>
            </a:r>
          </a:p>
        </p:txBody>
      </p:sp>
    </p:spTree>
    <p:extLst>
      <p:ext uri="{BB962C8B-B14F-4D97-AF65-F5344CB8AC3E}">
        <p14:creationId xmlns:p14="http://schemas.microsoft.com/office/powerpoint/2010/main" val="37385334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>
            <a:extLst>
              <a:ext uri="{FF2B5EF4-FFF2-40B4-BE49-F238E27FC236}">
                <a16:creationId xmlns:a16="http://schemas.microsoft.com/office/drawing/2014/main" id="{242E451B-43F0-3C45-B479-7E79F46AA57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75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2A2905A-CC2B-F14A-A25D-E63A613F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75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27C404-F5AA-2C41-B0A9-4C98728AC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7527" name="Rectangle 4">
            <a:extLst>
              <a:ext uri="{FF2B5EF4-FFF2-40B4-BE49-F238E27FC236}">
                <a16:creationId xmlns:a16="http://schemas.microsoft.com/office/drawing/2014/main" id="{1BF319FB-2CE4-E245-BE77-65C512BD8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7528" name="Content Placeholder 5">
            <a:extLst>
              <a:ext uri="{FF2B5EF4-FFF2-40B4-BE49-F238E27FC236}">
                <a16:creationId xmlns:a16="http://schemas.microsoft.com/office/drawing/2014/main" id="{24C92A95-7254-FC48-B2B9-AF7F6283DACB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It won’t go back to its original length.</a:t>
            </a:r>
          </a:p>
        </p:txBody>
      </p:sp>
    </p:spTree>
    <p:extLst>
      <p:ext uri="{BB962C8B-B14F-4D97-AF65-F5344CB8AC3E}">
        <p14:creationId xmlns:p14="http://schemas.microsoft.com/office/powerpoint/2010/main" val="25289030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>
            <a:extLst>
              <a:ext uri="{FF2B5EF4-FFF2-40B4-BE49-F238E27FC236}">
                <a16:creationId xmlns:a16="http://schemas.microsoft.com/office/drawing/2014/main" id="{01F30D94-7755-B443-9CAA-F1702D668866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8547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D42F77-9453-EE45-A0CC-729428EE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854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3A4D89-8D0A-4645-BFAA-17EE06B0D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8552" name="Rectangle 4">
            <a:extLst>
              <a:ext uri="{FF2B5EF4-FFF2-40B4-BE49-F238E27FC236}">
                <a16:creationId xmlns:a16="http://schemas.microsoft.com/office/drawing/2014/main" id="{5D72B972-9F0A-1048-B4DC-741F859B4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8553" name="Content Placeholder 5">
            <a:extLst>
              <a:ext uri="{FF2B5EF4-FFF2-40B4-BE49-F238E27FC236}">
                <a16:creationId xmlns:a16="http://schemas.microsoft.com/office/drawing/2014/main" id="{8D638B46-CAA9-524E-BC66-6353C4D36128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It won’t go back to its original length.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2929022-7C3B-9D4F-9A43-3733EC265531}"/>
              </a:ext>
            </a:extLst>
          </p:cNvPr>
          <p:cNvSpPr>
            <a:spLocks/>
          </p:cNvSpPr>
          <p:nvPr/>
        </p:nvSpPr>
        <p:spPr bwMode="auto">
          <a:xfrm>
            <a:off x="1494235" y="1734741"/>
            <a:ext cx="6155531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happens if a spring is stretched beyond its elastic limit?</a:t>
            </a:r>
          </a:p>
        </p:txBody>
      </p:sp>
    </p:spTree>
    <p:extLst>
      <p:ext uri="{BB962C8B-B14F-4D97-AF65-F5344CB8AC3E}">
        <p14:creationId xmlns:p14="http://schemas.microsoft.com/office/powerpoint/2010/main" val="2950758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>
            <a:extLst>
              <a:ext uri="{FF2B5EF4-FFF2-40B4-BE49-F238E27FC236}">
                <a16:creationId xmlns:a16="http://schemas.microsoft.com/office/drawing/2014/main" id="{756B68C2-D8FD-BF4F-86A8-4EF4A7343AEB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5C3E6E-E262-C24C-B69A-70FEC177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EF21760-A624-F14D-94D8-C0271425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1392" name="Rectangle 4">
            <a:extLst>
              <a:ext uri="{FF2B5EF4-FFF2-40B4-BE49-F238E27FC236}">
                <a16:creationId xmlns:a16="http://schemas.microsoft.com/office/drawing/2014/main" id="{E81530D8-6702-7C42-8F66-FE978E67A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1393" name="Content Placeholder 5">
            <a:extLst>
              <a:ext uri="{FF2B5EF4-FFF2-40B4-BE49-F238E27FC236}">
                <a16:creationId xmlns:a16="http://schemas.microsoft.com/office/drawing/2014/main" id="{284DEA87-34A6-A445-AD0B-D9E84AE5A317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If the force doubles the extension doubles.</a:t>
            </a:r>
          </a:p>
        </p:txBody>
      </p:sp>
    </p:spTree>
    <p:extLst>
      <p:ext uri="{BB962C8B-B14F-4D97-AF65-F5344CB8AC3E}">
        <p14:creationId xmlns:p14="http://schemas.microsoft.com/office/powerpoint/2010/main" val="16693818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5">
            <a:extLst>
              <a:ext uri="{FF2B5EF4-FFF2-40B4-BE49-F238E27FC236}">
                <a16:creationId xmlns:a16="http://schemas.microsoft.com/office/drawing/2014/main" id="{30A6C844-9DB7-864C-B4C9-0D975B1DC3D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B46C62B-7EBC-3F4C-9741-559BA4B4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1303527-2A11-A749-8648-D2DFCE795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93A77C3-1963-4F47-9D26-A81BC0EA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31" y="4245769"/>
            <a:ext cx="1591866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2420" name="Rectangle 4">
            <a:extLst>
              <a:ext uri="{FF2B5EF4-FFF2-40B4-BE49-F238E27FC236}">
                <a16:creationId xmlns:a16="http://schemas.microsoft.com/office/drawing/2014/main" id="{2B53F1F5-C62E-8849-B9A8-21ED7957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2421" name="Content Placeholder 5">
            <a:extLst>
              <a:ext uri="{FF2B5EF4-FFF2-40B4-BE49-F238E27FC236}">
                <a16:creationId xmlns:a16="http://schemas.microsoft.com/office/drawing/2014/main" id="{C37E09A4-5F77-A640-ABDD-EACFEB12934B}"/>
              </a:ext>
            </a:extLst>
          </p:cNvPr>
          <p:cNvSpPr>
            <a:spLocks/>
          </p:cNvSpPr>
          <p:nvPr/>
        </p:nvSpPr>
        <p:spPr bwMode="auto">
          <a:xfrm>
            <a:off x="1494235" y="1214438"/>
            <a:ext cx="6155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1800">
                <a:cs typeface="Arial" panose="020B0604020202020204" pitchFamily="34" charset="0"/>
              </a:rPr>
              <a:t>If the force doubles the extension doubles.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723B01E4-D363-9940-92E4-4B5F340E4A90}"/>
              </a:ext>
            </a:extLst>
          </p:cNvPr>
          <p:cNvSpPr>
            <a:spLocks/>
          </p:cNvSpPr>
          <p:nvPr/>
        </p:nvSpPr>
        <p:spPr bwMode="auto">
          <a:xfrm>
            <a:off x="1494235" y="1734741"/>
            <a:ext cx="6155531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What does Hooke’s Law say about springs?</a:t>
            </a:r>
          </a:p>
        </p:txBody>
      </p:sp>
    </p:spTree>
    <p:extLst>
      <p:ext uri="{BB962C8B-B14F-4D97-AF65-F5344CB8AC3E}">
        <p14:creationId xmlns:p14="http://schemas.microsoft.com/office/powerpoint/2010/main" val="4833919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0316FCC9-4DF1-1C42-B9C2-9A2583B3C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41604"/>
            <a:ext cx="8074053" cy="596902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 Use these questions as part of your active revision.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F583A-949D-8E4C-9069-FFEF82D28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4187"/>
            <a:ext cx="6614809" cy="2086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681C3-9ECA-E34F-93D9-AF90EE9200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85" y="992220"/>
            <a:ext cx="2678215" cy="31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5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307E86-A3F0-C94D-8B63-4444B1090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30174" cy="285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6F1B5-1B4B-734F-A1F1-19D566D38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060" y="0"/>
            <a:ext cx="3073940" cy="4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5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A083D-5216-3246-8C67-18E681BE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05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A7B362-1578-B54B-8703-4D256A47E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950212" cy="3909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FBF6C-B24F-8745-9AC0-7EC148833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257" y="602203"/>
            <a:ext cx="5655743" cy="22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D8C42C-CAF3-7F41-8179-CFAEB95F4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40574"/>
              </p:ext>
            </p:extLst>
          </p:nvPr>
        </p:nvGraphicFramePr>
        <p:xfrm>
          <a:off x="101634" y="1387539"/>
          <a:ext cx="893949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874">
                  <a:extLst>
                    <a:ext uri="{9D8B030D-6E8A-4147-A177-3AD203B41FA5}">
                      <a16:colId xmlns:a16="http://schemas.microsoft.com/office/drawing/2014/main" val="2258372019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4225202336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1587674933"/>
                    </a:ext>
                  </a:extLst>
                </a:gridCol>
                <a:gridCol w="2234874">
                  <a:extLst>
                    <a:ext uri="{9D8B030D-6E8A-4147-A177-3AD203B41FA5}">
                      <a16:colId xmlns:a16="http://schemas.microsoft.com/office/drawing/2014/main" val="421250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5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66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13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92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92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3293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297DA53-D2AD-AB48-87B1-230226153C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5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46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549D9-E8A5-B145-BF6D-2C914FAAF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80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CA2EA-0726-E846-92F3-6D273B36D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216" y="571427"/>
            <a:ext cx="2377784" cy="45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62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9D220-D92E-BC4A-9FC9-274D7FA1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36" y="256973"/>
            <a:ext cx="6298389" cy="3238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56AA1-97A4-1140-9707-DA8F63B53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502" y="3357442"/>
            <a:ext cx="5661498" cy="1786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68A13-E7AF-7A43-8A64-3A78F9686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85" y="17099"/>
            <a:ext cx="2678215" cy="31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72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9788F-A611-C34D-B205-34EC4B055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9" y="122947"/>
            <a:ext cx="6861648" cy="3126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3940B-82DA-0547-9FFA-0A87A3605E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919" y="3222514"/>
            <a:ext cx="4319081" cy="19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19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6770D-44DC-4743-B17B-4D5714E0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92" y="192256"/>
            <a:ext cx="5779794" cy="3348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26272-11E6-AD47-BD82-703C548698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451" y="3130736"/>
            <a:ext cx="4659549" cy="20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8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D76C6-6567-0442-A12D-16ADFD422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90"/>
            <a:ext cx="9144000" cy="133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1413D9-2942-9942-B3E7-B387B9C42A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1174"/>
            <a:ext cx="9144000" cy="12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537F6F-C2DA-5544-B0D2-7C21ED430B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43650" cy="932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FAE1A-CA0B-B94A-94A5-56E465EDA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348"/>
            <a:ext cx="9144000" cy="4289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0D0CF-E5F8-B344-88FB-50F5BFA4574E}"/>
              </a:ext>
            </a:extLst>
          </p:cNvPr>
          <p:cNvSpPr txBox="1"/>
          <p:nvPr/>
        </p:nvSpPr>
        <p:spPr>
          <a:xfrm>
            <a:off x="5440680" y="3897630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 g</a:t>
            </a:r>
          </a:p>
        </p:txBody>
      </p:sp>
    </p:spTree>
    <p:extLst>
      <p:ext uri="{BB962C8B-B14F-4D97-AF65-F5344CB8AC3E}">
        <p14:creationId xmlns:p14="http://schemas.microsoft.com/office/powerpoint/2010/main" val="390607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C19FE-460E-844A-B6B2-7C82287217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49140" cy="4437641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4F716719-74EE-E846-BF7A-C6991F68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214526"/>
            <a:ext cx="6800850" cy="95133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Plot both sets of points on the same graph and draw line (or curve) of best fit for each.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0B7F835C-E5BD-E048-AD00-A2658EC7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037689"/>
            <a:ext cx="4193539" cy="2334161"/>
          </a:xfrm>
          <a:prstGeom prst="cloudCallout">
            <a:avLst>
              <a:gd name="adj1" fmla="val 34089"/>
              <a:gd name="adj2" fmla="val 7852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sz="2000" dirty="0"/>
              <a:t>What are the similarities and differences in the way the spring and the elastic band </a:t>
            </a:r>
            <a:endParaRPr lang="en-GB" sz="4000" dirty="0"/>
          </a:p>
          <a:p>
            <a:pPr algn="ctr"/>
            <a:r>
              <a:rPr lang="en-GB" sz="2000" dirty="0"/>
              <a:t>stretch?</a:t>
            </a:r>
            <a:endParaRPr lang="en-GB" sz="4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97CE7-9ABD-584F-8C6F-799AE3090BF3}"/>
              </a:ext>
            </a:extLst>
          </p:cNvPr>
          <p:cNvCxnSpPr>
            <a:cxnSpLocks/>
          </p:cNvCxnSpPr>
          <p:nvPr/>
        </p:nvCxnSpPr>
        <p:spPr>
          <a:xfrm>
            <a:off x="582930" y="3714750"/>
            <a:ext cx="6103620" cy="0"/>
          </a:xfrm>
          <a:prstGeom prst="line">
            <a:avLst/>
          </a:prstGeom>
          <a:ln w="28575">
            <a:solidFill>
              <a:srgbClr val="8E8E8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utoShape 26">
            <a:extLst>
              <a:ext uri="{FF2B5EF4-FFF2-40B4-BE49-F238E27FC236}">
                <a16:creationId xmlns:a16="http://schemas.microsoft.com/office/drawing/2014/main" id="{650E4E02-7276-7244-8FA2-4C480501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670" y="4173116"/>
            <a:ext cx="5494020" cy="593194"/>
          </a:xfrm>
          <a:prstGeom prst="roundRect">
            <a:avLst>
              <a:gd name="adj" fmla="val 18417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Include space to extend your graph.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D32D4-9E3E-4245-9BB2-53D7B7347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15851" y="102870"/>
            <a:ext cx="7528998" cy="4623767"/>
            <a:chOff x="113" y="164"/>
            <a:chExt cx="5647" cy="3629"/>
          </a:xfrm>
        </p:grpSpPr>
        <p:pic>
          <p:nvPicPr>
            <p:cNvPr id="3" name="Picture 3" descr="graph-paper-v-7x9"/>
            <p:cNvPicPr>
              <a:picLocks noChangeAspect="1" noChangeArrowheads="1"/>
            </p:cNvPicPr>
            <p:nvPr/>
          </p:nvPicPr>
          <p:blipFill>
            <a:blip r:embed="rId3" cstate="email">
              <a:lum bright="20000" contrast="-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graph-paper-v-7x9"/>
            <p:cNvPicPr>
              <a:picLocks noChangeAspect="1" noChangeArrowheads="1"/>
            </p:cNvPicPr>
            <p:nvPr/>
          </p:nvPicPr>
          <p:blipFill>
            <a:blip r:embed="rId3" cstate="email">
              <a:lum bright="20000" contrast="-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" y="164"/>
              <a:ext cx="2831" cy="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8135" y="0"/>
            <a:ext cx="495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3110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1456</Words>
  <Application>Microsoft Office PowerPoint</Application>
  <PresentationFormat>On-screen Show (16:9)</PresentationFormat>
  <Paragraphs>183</Paragraphs>
  <Slides>54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Arial</vt:lpstr>
      <vt:lpstr>Arial Black</vt:lpstr>
      <vt:lpstr>Calibri</vt:lpstr>
      <vt:lpstr>Calibri Light</vt:lpstr>
      <vt:lpstr>Comic Sans MS</vt:lpstr>
      <vt:lpstr>Verdana</vt:lpstr>
      <vt:lpstr>Webdings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Default Design</vt:lpstr>
      <vt:lpstr>2 Content slides</vt:lpstr>
      <vt:lpstr>1_2 Content slides</vt:lpstr>
      <vt:lpstr>5_Default Design</vt:lpstr>
      <vt:lpstr>3_Default Design</vt:lpstr>
      <vt:lpstr>7_Default Design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5</cp:revision>
  <dcterms:modified xsi:type="dcterms:W3CDTF">2018-10-18T18:53:46Z</dcterms:modified>
</cp:coreProperties>
</file>