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BD93-EBE5-2A48-A221-B82729ACFC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893D7D0-6609-BA47-B007-F14BCDD0E4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9B74BD5-2F99-8E47-AEEF-A22A007FED4A}"/>
              </a:ext>
            </a:extLst>
          </p:cNvPr>
          <p:cNvSpPr>
            <a:spLocks noGrp="1"/>
          </p:cNvSpPr>
          <p:nvPr>
            <p:ph type="dt" sz="half" idx="10"/>
          </p:nvPr>
        </p:nvSpPr>
        <p:spPr/>
        <p:txBody>
          <a:bodyPr/>
          <a:lstStyle/>
          <a:p>
            <a:fld id="{A66BD46D-0966-AB4B-ACB5-E44FF7932137}" type="datetimeFigureOut">
              <a:rPr lang="en-US" smtClean="0"/>
              <a:t>3/8/2022</a:t>
            </a:fld>
            <a:endParaRPr lang="en-US"/>
          </a:p>
        </p:txBody>
      </p:sp>
      <p:sp>
        <p:nvSpPr>
          <p:cNvPr id="5" name="Footer Placeholder 4">
            <a:extLst>
              <a:ext uri="{FF2B5EF4-FFF2-40B4-BE49-F238E27FC236}">
                <a16:creationId xmlns:a16="http://schemas.microsoft.com/office/drawing/2014/main" id="{01CF19FF-EB55-8148-A24F-49B119782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C2511-BCA3-E547-B28E-BB13EE762709}"/>
              </a:ext>
            </a:extLst>
          </p:cNvPr>
          <p:cNvSpPr>
            <a:spLocks noGrp="1"/>
          </p:cNvSpPr>
          <p:nvPr>
            <p:ph type="sldNum" sz="quarter" idx="12"/>
          </p:nvPr>
        </p:nvSpPr>
        <p:spPr/>
        <p:txBody>
          <a:bodyPr/>
          <a:lstStyle/>
          <a:p>
            <a:fld id="{1C83719C-663A-5E46-9662-865701B0E2E2}" type="slidenum">
              <a:rPr lang="en-US" smtClean="0"/>
              <a:t>‹#›</a:t>
            </a:fld>
            <a:endParaRPr lang="en-US"/>
          </a:p>
        </p:txBody>
      </p:sp>
    </p:spTree>
    <p:extLst>
      <p:ext uri="{BB962C8B-B14F-4D97-AF65-F5344CB8AC3E}">
        <p14:creationId xmlns:p14="http://schemas.microsoft.com/office/powerpoint/2010/main" val="185145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5B098-96CD-5743-9A8A-1E7FD4F2D2D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4402BED-EA4B-5F44-B0CA-80A9AB3CDFE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635D21-1A3C-5047-B35A-FB1FDF90510F}"/>
              </a:ext>
            </a:extLst>
          </p:cNvPr>
          <p:cNvSpPr>
            <a:spLocks noGrp="1"/>
          </p:cNvSpPr>
          <p:nvPr>
            <p:ph type="dt" sz="half" idx="10"/>
          </p:nvPr>
        </p:nvSpPr>
        <p:spPr/>
        <p:txBody>
          <a:bodyPr/>
          <a:lstStyle/>
          <a:p>
            <a:fld id="{A66BD46D-0966-AB4B-ACB5-E44FF7932137}" type="datetimeFigureOut">
              <a:rPr lang="en-US" smtClean="0"/>
              <a:t>3/8/2022</a:t>
            </a:fld>
            <a:endParaRPr lang="en-US"/>
          </a:p>
        </p:txBody>
      </p:sp>
      <p:sp>
        <p:nvSpPr>
          <p:cNvPr id="5" name="Footer Placeholder 4">
            <a:extLst>
              <a:ext uri="{FF2B5EF4-FFF2-40B4-BE49-F238E27FC236}">
                <a16:creationId xmlns:a16="http://schemas.microsoft.com/office/drawing/2014/main" id="{BC8B35E4-F71F-A046-9A47-E73522C968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9D0B8-7D28-2E48-B756-92E2B7670A9F}"/>
              </a:ext>
            </a:extLst>
          </p:cNvPr>
          <p:cNvSpPr>
            <a:spLocks noGrp="1"/>
          </p:cNvSpPr>
          <p:nvPr>
            <p:ph type="sldNum" sz="quarter" idx="12"/>
          </p:nvPr>
        </p:nvSpPr>
        <p:spPr/>
        <p:txBody>
          <a:bodyPr/>
          <a:lstStyle/>
          <a:p>
            <a:fld id="{1C83719C-663A-5E46-9662-865701B0E2E2}" type="slidenum">
              <a:rPr lang="en-US" smtClean="0"/>
              <a:t>‹#›</a:t>
            </a:fld>
            <a:endParaRPr lang="en-US"/>
          </a:p>
        </p:txBody>
      </p:sp>
    </p:spTree>
    <p:extLst>
      <p:ext uri="{BB962C8B-B14F-4D97-AF65-F5344CB8AC3E}">
        <p14:creationId xmlns:p14="http://schemas.microsoft.com/office/powerpoint/2010/main" val="3728632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8D8832-C20E-DC40-B1D3-04FF7599E5B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EDBCC9-19D7-9144-82E7-46A288C6763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5340FB-9FF4-0B4F-B7E5-538FEF4FB129}"/>
              </a:ext>
            </a:extLst>
          </p:cNvPr>
          <p:cNvSpPr>
            <a:spLocks noGrp="1"/>
          </p:cNvSpPr>
          <p:nvPr>
            <p:ph type="dt" sz="half" idx="10"/>
          </p:nvPr>
        </p:nvSpPr>
        <p:spPr/>
        <p:txBody>
          <a:bodyPr/>
          <a:lstStyle/>
          <a:p>
            <a:fld id="{A66BD46D-0966-AB4B-ACB5-E44FF7932137}" type="datetimeFigureOut">
              <a:rPr lang="en-US" smtClean="0"/>
              <a:t>3/8/2022</a:t>
            </a:fld>
            <a:endParaRPr lang="en-US"/>
          </a:p>
        </p:txBody>
      </p:sp>
      <p:sp>
        <p:nvSpPr>
          <p:cNvPr id="5" name="Footer Placeholder 4">
            <a:extLst>
              <a:ext uri="{FF2B5EF4-FFF2-40B4-BE49-F238E27FC236}">
                <a16:creationId xmlns:a16="http://schemas.microsoft.com/office/drawing/2014/main" id="{405048B2-CAAA-7447-A9B4-86EE5E5FF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1D131-141F-7144-A121-C9535D37887E}"/>
              </a:ext>
            </a:extLst>
          </p:cNvPr>
          <p:cNvSpPr>
            <a:spLocks noGrp="1"/>
          </p:cNvSpPr>
          <p:nvPr>
            <p:ph type="sldNum" sz="quarter" idx="12"/>
          </p:nvPr>
        </p:nvSpPr>
        <p:spPr/>
        <p:txBody>
          <a:bodyPr/>
          <a:lstStyle/>
          <a:p>
            <a:fld id="{1C83719C-663A-5E46-9662-865701B0E2E2}" type="slidenum">
              <a:rPr lang="en-US" smtClean="0"/>
              <a:t>‹#›</a:t>
            </a:fld>
            <a:endParaRPr lang="en-US"/>
          </a:p>
        </p:txBody>
      </p:sp>
    </p:spTree>
    <p:extLst>
      <p:ext uri="{BB962C8B-B14F-4D97-AF65-F5344CB8AC3E}">
        <p14:creationId xmlns:p14="http://schemas.microsoft.com/office/powerpoint/2010/main" val="185203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77F42-4B6E-4648-B2A8-05FF32EB9D4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4494291-BA4E-EE43-8FFC-259031C38D0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3CC743-2BB0-DA46-B72F-BAA18FBBCE6E}"/>
              </a:ext>
            </a:extLst>
          </p:cNvPr>
          <p:cNvSpPr>
            <a:spLocks noGrp="1"/>
          </p:cNvSpPr>
          <p:nvPr>
            <p:ph type="dt" sz="half" idx="10"/>
          </p:nvPr>
        </p:nvSpPr>
        <p:spPr/>
        <p:txBody>
          <a:bodyPr/>
          <a:lstStyle/>
          <a:p>
            <a:fld id="{A66BD46D-0966-AB4B-ACB5-E44FF7932137}" type="datetimeFigureOut">
              <a:rPr lang="en-US" smtClean="0"/>
              <a:t>3/8/2022</a:t>
            </a:fld>
            <a:endParaRPr lang="en-US"/>
          </a:p>
        </p:txBody>
      </p:sp>
      <p:sp>
        <p:nvSpPr>
          <p:cNvPr id="5" name="Footer Placeholder 4">
            <a:extLst>
              <a:ext uri="{FF2B5EF4-FFF2-40B4-BE49-F238E27FC236}">
                <a16:creationId xmlns:a16="http://schemas.microsoft.com/office/drawing/2014/main" id="{85496E10-0D3B-F04F-8F07-78FA1CE99A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238E8-2A37-FA4D-A208-2E8DACC9A697}"/>
              </a:ext>
            </a:extLst>
          </p:cNvPr>
          <p:cNvSpPr>
            <a:spLocks noGrp="1"/>
          </p:cNvSpPr>
          <p:nvPr>
            <p:ph type="sldNum" sz="quarter" idx="12"/>
          </p:nvPr>
        </p:nvSpPr>
        <p:spPr/>
        <p:txBody>
          <a:bodyPr/>
          <a:lstStyle/>
          <a:p>
            <a:fld id="{1C83719C-663A-5E46-9662-865701B0E2E2}" type="slidenum">
              <a:rPr lang="en-US" smtClean="0"/>
              <a:t>‹#›</a:t>
            </a:fld>
            <a:endParaRPr lang="en-US"/>
          </a:p>
        </p:txBody>
      </p:sp>
    </p:spTree>
    <p:extLst>
      <p:ext uri="{BB962C8B-B14F-4D97-AF65-F5344CB8AC3E}">
        <p14:creationId xmlns:p14="http://schemas.microsoft.com/office/powerpoint/2010/main" val="31471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6A7E-90B5-2B49-9C17-D14E3AE475F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86328D7-76DD-4B48-AD4D-05A78D331D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99E2F05-1244-5F4E-AC23-ED252461E847}"/>
              </a:ext>
            </a:extLst>
          </p:cNvPr>
          <p:cNvSpPr>
            <a:spLocks noGrp="1"/>
          </p:cNvSpPr>
          <p:nvPr>
            <p:ph type="dt" sz="half" idx="10"/>
          </p:nvPr>
        </p:nvSpPr>
        <p:spPr/>
        <p:txBody>
          <a:bodyPr/>
          <a:lstStyle/>
          <a:p>
            <a:fld id="{A66BD46D-0966-AB4B-ACB5-E44FF7932137}" type="datetimeFigureOut">
              <a:rPr lang="en-US" smtClean="0"/>
              <a:t>3/8/2022</a:t>
            </a:fld>
            <a:endParaRPr lang="en-US"/>
          </a:p>
        </p:txBody>
      </p:sp>
      <p:sp>
        <p:nvSpPr>
          <p:cNvPr id="5" name="Footer Placeholder 4">
            <a:extLst>
              <a:ext uri="{FF2B5EF4-FFF2-40B4-BE49-F238E27FC236}">
                <a16:creationId xmlns:a16="http://schemas.microsoft.com/office/drawing/2014/main" id="{87FD6A4E-8F86-F140-91ED-C144B3E6F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42101-A579-3B4F-A860-8D58CFFB6E10}"/>
              </a:ext>
            </a:extLst>
          </p:cNvPr>
          <p:cNvSpPr>
            <a:spLocks noGrp="1"/>
          </p:cNvSpPr>
          <p:nvPr>
            <p:ph type="sldNum" sz="quarter" idx="12"/>
          </p:nvPr>
        </p:nvSpPr>
        <p:spPr/>
        <p:txBody>
          <a:bodyPr/>
          <a:lstStyle/>
          <a:p>
            <a:fld id="{1C83719C-663A-5E46-9662-865701B0E2E2}" type="slidenum">
              <a:rPr lang="en-US" smtClean="0"/>
              <a:t>‹#›</a:t>
            </a:fld>
            <a:endParaRPr lang="en-US"/>
          </a:p>
        </p:txBody>
      </p:sp>
    </p:spTree>
    <p:extLst>
      <p:ext uri="{BB962C8B-B14F-4D97-AF65-F5344CB8AC3E}">
        <p14:creationId xmlns:p14="http://schemas.microsoft.com/office/powerpoint/2010/main" val="19281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FDFC-1EF3-4F42-B1C5-9554041AB94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D7FA28-336D-0B47-9359-0A22BB2945E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95E9352-810F-004B-BF11-CA22BF5A2B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95F4AB5-C5F9-5942-B350-8F63FBA3EDC6}"/>
              </a:ext>
            </a:extLst>
          </p:cNvPr>
          <p:cNvSpPr>
            <a:spLocks noGrp="1"/>
          </p:cNvSpPr>
          <p:nvPr>
            <p:ph type="dt" sz="half" idx="10"/>
          </p:nvPr>
        </p:nvSpPr>
        <p:spPr/>
        <p:txBody>
          <a:bodyPr/>
          <a:lstStyle/>
          <a:p>
            <a:fld id="{A66BD46D-0966-AB4B-ACB5-E44FF7932137}" type="datetimeFigureOut">
              <a:rPr lang="en-US" smtClean="0"/>
              <a:t>3/8/2022</a:t>
            </a:fld>
            <a:endParaRPr lang="en-US"/>
          </a:p>
        </p:txBody>
      </p:sp>
      <p:sp>
        <p:nvSpPr>
          <p:cNvPr id="6" name="Footer Placeholder 5">
            <a:extLst>
              <a:ext uri="{FF2B5EF4-FFF2-40B4-BE49-F238E27FC236}">
                <a16:creationId xmlns:a16="http://schemas.microsoft.com/office/drawing/2014/main" id="{2760AD0F-E075-7442-918D-4718DB033C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A6AA2B-97FD-2445-8059-77CDFC24E17B}"/>
              </a:ext>
            </a:extLst>
          </p:cNvPr>
          <p:cNvSpPr>
            <a:spLocks noGrp="1"/>
          </p:cNvSpPr>
          <p:nvPr>
            <p:ph type="sldNum" sz="quarter" idx="12"/>
          </p:nvPr>
        </p:nvSpPr>
        <p:spPr/>
        <p:txBody>
          <a:bodyPr/>
          <a:lstStyle/>
          <a:p>
            <a:fld id="{1C83719C-663A-5E46-9662-865701B0E2E2}" type="slidenum">
              <a:rPr lang="en-US" smtClean="0"/>
              <a:t>‹#›</a:t>
            </a:fld>
            <a:endParaRPr lang="en-US"/>
          </a:p>
        </p:txBody>
      </p:sp>
    </p:spTree>
    <p:extLst>
      <p:ext uri="{BB962C8B-B14F-4D97-AF65-F5344CB8AC3E}">
        <p14:creationId xmlns:p14="http://schemas.microsoft.com/office/powerpoint/2010/main" val="317551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5AC8-E705-DE42-83C6-9E86D5DACB8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6A858AB-5A34-2049-B760-C2A3846380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90E7373-23C0-194E-8665-B768642C1AB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61537A-1F66-7F44-9A68-F9A3CD2714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011638B-6C6F-CF40-B548-52DDAAA1E13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8EBBEB5-6E46-3244-A6C4-3B16DABB53D5}"/>
              </a:ext>
            </a:extLst>
          </p:cNvPr>
          <p:cNvSpPr>
            <a:spLocks noGrp="1"/>
          </p:cNvSpPr>
          <p:nvPr>
            <p:ph type="dt" sz="half" idx="10"/>
          </p:nvPr>
        </p:nvSpPr>
        <p:spPr/>
        <p:txBody>
          <a:bodyPr/>
          <a:lstStyle/>
          <a:p>
            <a:fld id="{A66BD46D-0966-AB4B-ACB5-E44FF7932137}" type="datetimeFigureOut">
              <a:rPr lang="en-US" smtClean="0"/>
              <a:t>3/8/2022</a:t>
            </a:fld>
            <a:endParaRPr lang="en-US"/>
          </a:p>
        </p:txBody>
      </p:sp>
      <p:sp>
        <p:nvSpPr>
          <p:cNvPr id="8" name="Footer Placeholder 7">
            <a:extLst>
              <a:ext uri="{FF2B5EF4-FFF2-40B4-BE49-F238E27FC236}">
                <a16:creationId xmlns:a16="http://schemas.microsoft.com/office/drawing/2014/main" id="{3F896976-6C43-654C-AD63-3C5712F017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7B49DA-3298-BE4B-8C3C-65CE5EBF352D}"/>
              </a:ext>
            </a:extLst>
          </p:cNvPr>
          <p:cNvSpPr>
            <a:spLocks noGrp="1"/>
          </p:cNvSpPr>
          <p:nvPr>
            <p:ph type="sldNum" sz="quarter" idx="12"/>
          </p:nvPr>
        </p:nvSpPr>
        <p:spPr/>
        <p:txBody>
          <a:bodyPr/>
          <a:lstStyle/>
          <a:p>
            <a:fld id="{1C83719C-663A-5E46-9662-865701B0E2E2}" type="slidenum">
              <a:rPr lang="en-US" smtClean="0"/>
              <a:t>‹#›</a:t>
            </a:fld>
            <a:endParaRPr lang="en-US"/>
          </a:p>
        </p:txBody>
      </p:sp>
    </p:spTree>
    <p:extLst>
      <p:ext uri="{BB962C8B-B14F-4D97-AF65-F5344CB8AC3E}">
        <p14:creationId xmlns:p14="http://schemas.microsoft.com/office/powerpoint/2010/main" val="3610509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B1535-FF5B-9D42-9409-82FF4D11BD0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314B001-826C-DB47-870B-16643AAB244E}"/>
              </a:ext>
            </a:extLst>
          </p:cNvPr>
          <p:cNvSpPr>
            <a:spLocks noGrp="1"/>
          </p:cNvSpPr>
          <p:nvPr>
            <p:ph type="dt" sz="half" idx="10"/>
          </p:nvPr>
        </p:nvSpPr>
        <p:spPr/>
        <p:txBody>
          <a:bodyPr/>
          <a:lstStyle/>
          <a:p>
            <a:fld id="{A66BD46D-0966-AB4B-ACB5-E44FF7932137}" type="datetimeFigureOut">
              <a:rPr lang="en-US" smtClean="0"/>
              <a:t>3/8/2022</a:t>
            </a:fld>
            <a:endParaRPr lang="en-US"/>
          </a:p>
        </p:txBody>
      </p:sp>
      <p:sp>
        <p:nvSpPr>
          <p:cNvPr id="4" name="Footer Placeholder 3">
            <a:extLst>
              <a:ext uri="{FF2B5EF4-FFF2-40B4-BE49-F238E27FC236}">
                <a16:creationId xmlns:a16="http://schemas.microsoft.com/office/drawing/2014/main" id="{A5433E63-92F1-5748-B494-272CAE5C67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EB75AF-7CDA-7147-8CBF-F1519E44003A}"/>
              </a:ext>
            </a:extLst>
          </p:cNvPr>
          <p:cNvSpPr>
            <a:spLocks noGrp="1"/>
          </p:cNvSpPr>
          <p:nvPr>
            <p:ph type="sldNum" sz="quarter" idx="12"/>
          </p:nvPr>
        </p:nvSpPr>
        <p:spPr/>
        <p:txBody>
          <a:bodyPr/>
          <a:lstStyle/>
          <a:p>
            <a:fld id="{1C83719C-663A-5E46-9662-865701B0E2E2}" type="slidenum">
              <a:rPr lang="en-US" smtClean="0"/>
              <a:t>‹#›</a:t>
            </a:fld>
            <a:endParaRPr lang="en-US"/>
          </a:p>
        </p:txBody>
      </p:sp>
    </p:spTree>
    <p:extLst>
      <p:ext uri="{BB962C8B-B14F-4D97-AF65-F5344CB8AC3E}">
        <p14:creationId xmlns:p14="http://schemas.microsoft.com/office/powerpoint/2010/main" val="238712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494AE2-9168-4046-BF9F-07D23E9F4729}"/>
              </a:ext>
            </a:extLst>
          </p:cNvPr>
          <p:cNvSpPr>
            <a:spLocks noGrp="1"/>
          </p:cNvSpPr>
          <p:nvPr>
            <p:ph type="dt" sz="half" idx="10"/>
          </p:nvPr>
        </p:nvSpPr>
        <p:spPr/>
        <p:txBody>
          <a:bodyPr/>
          <a:lstStyle/>
          <a:p>
            <a:fld id="{A66BD46D-0966-AB4B-ACB5-E44FF7932137}" type="datetimeFigureOut">
              <a:rPr lang="en-US" smtClean="0"/>
              <a:t>3/8/2022</a:t>
            </a:fld>
            <a:endParaRPr lang="en-US"/>
          </a:p>
        </p:txBody>
      </p:sp>
      <p:sp>
        <p:nvSpPr>
          <p:cNvPr id="3" name="Footer Placeholder 2">
            <a:extLst>
              <a:ext uri="{FF2B5EF4-FFF2-40B4-BE49-F238E27FC236}">
                <a16:creationId xmlns:a16="http://schemas.microsoft.com/office/drawing/2014/main" id="{EF87DAE8-093E-374A-8C24-9956667180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529E97-B2BD-1447-8916-851741F9F420}"/>
              </a:ext>
            </a:extLst>
          </p:cNvPr>
          <p:cNvSpPr>
            <a:spLocks noGrp="1"/>
          </p:cNvSpPr>
          <p:nvPr>
            <p:ph type="sldNum" sz="quarter" idx="12"/>
          </p:nvPr>
        </p:nvSpPr>
        <p:spPr/>
        <p:txBody>
          <a:bodyPr/>
          <a:lstStyle/>
          <a:p>
            <a:fld id="{1C83719C-663A-5E46-9662-865701B0E2E2}" type="slidenum">
              <a:rPr lang="en-US" smtClean="0"/>
              <a:t>‹#›</a:t>
            </a:fld>
            <a:endParaRPr lang="en-US"/>
          </a:p>
        </p:txBody>
      </p:sp>
    </p:spTree>
    <p:extLst>
      <p:ext uri="{BB962C8B-B14F-4D97-AF65-F5344CB8AC3E}">
        <p14:creationId xmlns:p14="http://schemas.microsoft.com/office/powerpoint/2010/main" val="101600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C645-8743-5C4E-A26B-27FC9FC4CD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0ED574-C0A0-6A4E-9949-889917366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13C7906-5BBE-FB43-B91E-155F4E574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1048BE-101B-FF47-905A-20AD65B57F2B}"/>
              </a:ext>
            </a:extLst>
          </p:cNvPr>
          <p:cNvSpPr>
            <a:spLocks noGrp="1"/>
          </p:cNvSpPr>
          <p:nvPr>
            <p:ph type="dt" sz="half" idx="10"/>
          </p:nvPr>
        </p:nvSpPr>
        <p:spPr/>
        <p:txBody>
          <a:bodyPr/>
          <a:lstStyle/>
          <a:p>
            <a:fld id="{A66BD46D-0966-AB4B-ACB5-E44FF7932137}" type="datetimeFigureOut">
              <a:rPr lang="en-US" smtClean="0"/>
              <a:t>3/8/2022</a:t>
            </a:fld>
            <a:endParaRPr lang="en-US"/>
          </a:p>
        </p:txBody>
      </p:sp>
      <p:sp>
        <p:nvSpPr>
          <p:cNvPr id="6" name="Footer Placeholder 5">
            <a:extLst>
              <a:ext uri="{FF2B5EF4-FFF2-40B4-BE49-F238E27FC236}">
                <a16:creationId xmlns:a16="http://schemas.microsoft.com/office/drawing/2014/main" id="{0600425B-4C32-2B43-A661-AA266A7814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D11778-2373-AA41-8D7B-873F0DC9E861}"/>
              </a:ext>
            </a:extLst>
          </p:cNvPr>
          <p:cNvSpPr>
            <a:spLocks noGrp="1"/>
          </p:cNvSpPr>
          <p:nvPr>
            <p:ph type="sldNum" sz="quarter" idx="12"/>
          </p:nvPr>
        </p:nvSpPr>
        <p:spPr/>
        <p:txBody>
          <a:bodyPr/>
          <a:lstStyle/>
          <a:p>
            <a:fld id="{1C83719C-663A-5E46-9662-865701B0E2E2}" type="slidenum">
              <a:rPr lang="en-US" smtClean="0"/>
              <a:t>‹#›</a:t>
            </a:fld>
            <a:endParaRPr lang="en-US"/>
          </a:p>
        </p:txBody>
      </p:sp>
    </p:spTree>
    <p:extLst>
      <p:ext uri="{BB962C8B-B14F-4D97-AF65-F5344CB8AC3E}">
        <p14:creationId xmlns:p14="http://schemas.microsoft.com/office/powerpoint/2010/main" val="170988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85A9-34BF-4F4A-A9F9-1634189E788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62B8FAA-2960-4140-8B7A-C674E368FC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8D0CBC-DEFB-ED49-926C-7749112E6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1C15A3B-1037-124D-8F94-94CF3E64D67D}"/>
              </a:ext>
            </a:extLst>
          </p:cNvPr>
          <p:cNvSpPr>
            <a:spLocks noGrp="1"/>
          </p:cNvSpPr>
          <p:nvPr>
            <p:ph type="dt" sz="half" idx="10"/>
          </p:nvPr>
        </p:nvSpPr>
        <p:spPr/>
        <p:txBody>
          <a:bodyPr/>
          <a:lstStyle/>
          <a:p>
            <a:fld id="{A66BD46D-0966-AB4B-ACB5-E44FF7932137}" type="datetimeFigureOut">
              <a:rPr lang="en-US" smtClean="0"/>
              <a:t>3/8/2022</a:t>
            </a:fld>
            <a:endParaRPr lang="en-US"/>
          </a:p>
        </p:txBody>
      </p:sp>
      <p:sp>
        <p:nvSpPr>
          <p:cNvPr id="6" name="Footer Placeholder 5">
            <a:extLst>
              <a:ext uri="{FF2B5EF4-FFF2-40B4-BE49-F238E27FC236}">
                <a16:creationId xmlns:a16="http://schemas.microsoft.com/office/drawing/2014/main" id="{48314C1F-7775-9849-A52B-2FFC91B0C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E0F4B-A7AA-C941-86C3-BEDFB8ECAD2E}"/>
              </a:ext>
            </a:extLst>
          </p:cNvPr>
          <p:cNvSpPr>
            <a:spLocks noGrp="1"/>
          </p:cNvSpPr>
          <p:nvPr>
            <p:ph type="sldNum" sz="quarter" idx="12"/>
          </p:nvPr>
        </p:nvSpPr>
        <p:spPr/>
        <p:txBody>
          <a:bodyPr/>
          <a:lstStyle/>
          <a:p>
            <a:fld id="{1C83719C-663A-5E46-9662-865701B0E2E2}" type="slidenum">
              <a:rPr lang="en-US" smtClean="0"/>
              <a:t>‹#›</a:t>
            </a:fld>
            <a:endParaRPr lang="en-US"/>
          </a:p>
        </p:txBody>
      </p:sp>
    </p:spTree>
    <p:extLst>
      <p:ext uri="{BB962C8B-B14F-4D97-AF65-F5344CB8AC3E}">
        <p14:creationId xmlns:p14="http://schemas.microsoft.com/office/powerpoint/2010/main" val="3210540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A21212-8A9D-B647-9047-8F7EC5109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4E9B7E2-37B9-4B41-BD9D-1E685BBA8F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7E813E-F138-6B43-AF6B-5A145C6B9D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BD46D-0966-AB4B-ACB5-E44FF7932137}" type="datetimeFigureOut">
              <a:rPr lang="en-US" smtClean="0"/>
              <a:t>3/8/2022</a:t>
            </a:fld>
            <a:endParaRPr lang="en-US"/>
          </a:p>
        </p:txBody>
      </p:sp>
      <p:sp>
        <p:nvSpPr>
          <p:cNvPr id="5" name="Footer Placeholder 4">
            <a:extLst>
              <a:ext uri="{FF2B5EF4-FFF2-40B4-BE49-F238E27FC236}">
                <a16:creationId xmlns:a16="http://schemas.microsoft.com/office/drawing/2014/main" id="{D26E8353-2C70-CA48-B7E0-336DA22FCA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88800-DDF7-6449-BB5F-5FAF53DA12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3719C-663A-5E46-9662-865701B0E2E2}" type="slidenum">
              <a:rPr lang="en-US" smtClean="0"/>
              <a:t>‹#›</a:t>
            </a:fld>
            <a:endParaRPr lang="en-US"/>
          </a:p>
        </p:txBody>
      </p:sp>
    </p:spTree>
    <p:extLst>
      <p:ext uri="{BB962C8B-B14F-4D97-AF65-F5344CB8AC3E}">
        <p14:creationId xmlns:p14="http://schemas.microsoft.com/office/powerpoint/2010/main" val="3489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A5B0-116E-8049-B969-DD63E0037E74}"/>
              </a:ext>
            </a:extLst>
          </p:cNvPr>
          <p:cNvSpPr>
            <a:spLocks noGrp="1"/>
          </p:cNvSpPr>
          <p:nvPr>
            <p:ph type="ctrTitle"/>
          </p:nvPr>
        </p:nvSpPr>
        <p:spPr/>
        <p:txBody>
          <a:bodyPr/>
          <a:lstStyle/>
          <a:p>
            <a:r>
              <a:rPr lang="en-GB"/>
              <a:t>Culture day presentation</a:t>
            </a:r>
            <a:endParaRPr lang="en-US"/>
          </a:p>
        </p:txBody>
      </p:sp>
      <p:sp>
        <p:nvSpPr>
          <p:cNvPr id="3" name="Content Placeholder 2">
            <a:extLst>
              <a:ext uri="{FF2B5EF4-FFF2-40B4-BE49-F238E27FC236}">
                <a16:creationId xmlns:a16="http://schemas.microsoft.com/office/drawing/2014/main" id="{34424AC2-DAE2-4841-AC56-497097DE7953}"/>
              </a:ext>
            </a:extLst>
          </p:cNvPr>
          <p:cNvSpPr>
            <a:spLocks noGrp="1"/>
          </p:cNvSpPr>
          <p:nvPr>
            <p:ph type="subTitle" idx="1"/>
          </p:nvPr>
        </p:nvSpPr>
        <p:spPr/>
        <p:txBody>
          <a:bodyPr/>
          <a:lstStyle/>
          <a:p>
            <a:r>
              <a:rPr lang="en-GB"/>
              <a:t>By bilal musakhan 10B2</a:t>
            </a:r>
            <a:endParaRPr lang="en-US"/>
          </a:p>
        </p:txBody>
      </p:sp>
    </p:spTree>
    <p:extLst>
      <p:ext uri="{BB962C8B-B14F-4D97-AF65-F5344CB8AC3E}">
        <p14:creationId xmlns:p14="http://schemas.microsoft.com/office/powerpoint/2010/main" val="208295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B3E805E8-98BC-8B47-BE80-B3DDD50E9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510560" cy="4236402"/>
          </a:xfrm>
          <a:prstGeom prst="rect">
            <a:avLst/>
          </a:prstGeom>
        </p:spPr>
      </p:pic>
      <p:pic>
        <p:nvPicPr>
          <p:cNvPr id="7" name="Picture 7">
            <a:extLst>
              <a:ext uri="{FF2B5EF4-FFF2-40B4-BE49-F238E27FC236}">
                <a16:creationId xmlns:a16="http://schemas.microsoft.com/office/drawing/2014/main" id="{E6138669-F08F-BF47-A65F-F0221D7B2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4115" y="-39143"/>
            <a:ext cx="4377885" cy="3366394"/>
          </a:xfrm>
          <a:prstGeom prst="rect">
            <a:avLst/>
          </a:prstGeom>
        </p:spPr>
      </p:pic>
      <p:pic>
        <p:nvPicPr>
          <p:cNvPr id="9" name="Picture 9">
            <a:extLst>
              <a:ext uri="{FF2B5EF4-FFF2-40B4-BE49-F238E27FC236}">
                <a16:creationId xmlns:a16="http://schemas.microsoft.com/office/drawing/2014/main" id="{89748789-23D6-2642-8A43-E9C492DE3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2" y="4236403"/>
            <a:ext cx="3228417" cy="2768328"/>
          </a:xfrm>
          <a:prstGeom prst="rect">
            <a:avLst/>
          </a:prstGeom>
        </p:spPr>
      </p:pic>
      <p:pic>
        <p:nvPicPr>
          <p:cNvPr id="11" name="Picture 11">
            <a:extLst>
              <a:ext uri="{FF2B5EF4-FFF2-40B4-BE49-F238E27FC236}">
                <a16:creationId xmlns:a16="http://schemas.microsoft.com/office/drawing/2014/main" id="{9898ADC0-A2CC-EA47-8FE2-97D10712A1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4082" y="3327251"/>
            <a:ext cx="4864717" cy="3906648"/>
          </a:xfrm>
          <a:prstGeom prst="rect">
            <a:avLst/>
          </a:prstGeom>
        </p:spPr>
      </p:pic>
      <p:pic>
        <p:nvPicPr>
          <p:cNvPr id="12" name="Picture 12">
            <a:extLst>
              <a:ext uri="{FF2B5EF4-FFF2-40B4-BE49-F238E27FC236}">
                <a16:creationId xmlns:a16="http://schemas.microsoft.com/office/drawing/2014/main" id="{E45F0852-030B-2E42-9CF7-2FF98E9AD6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8728" y="-39143"/>
            <a:ext cx="3084893" cy="4046378"/>
          </a:xfrm>
          <a:prstGeom prst="rect">
            <a:avLst/>
          </a:prstGeom>
        </p:spPr>
      </p:pic>
      <p:pic>
        <p:nvPicPr>
          <p:cNvPr id="13" name="Picture 13">
            <a:extLst>
              <a:ext uri="{FF2B5EF4-FFF2-40B4-BE49-F238E27FC236}">
                <a16:creationId xmlns:a16="http://schemas.microsoft.com/office/drawing/2014/main" id="{F30C9983-3258-6B43-AF33-5B022E9973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8202" y="4007236"/>
            <a:ext cx="4864717" cy="3226662"/>
          </a:xfrm>
          <a:prstGeom prst="rect">
            <a:avLst/>
          </a:prstGeom>
        </p:spPr>
      </p:pic>
      <p:sp>
        <p:nvSpPr>
          <p:cNvPr id="2" name="TextBox 1">
            <a:extLst>
              <a:ext uri="{FF2B5EF4-FFF2-40B4-BE49-F238E27FC236}">
                <a16:creationId xmlns:a16="http://schemas.microsoft.com/office/drawing/2014/main" id="{A53A511F-63E3-A84A-B0AC-97C3481D3734}"/>
              </a:ext>
            </a:extLst>
          </p:cNvPr>
          <p:cNvSpPr txBox="1"/>
          <p:nvPr/>
        </p:nvSpPr>
        <p:spPr>
          <a:xfrm>
            <a:off x="3946193" y="2999938"/>
            <a:ext cx="5889962" cy="1046440"/>
          </a:xfrm>
          <a:prstGeom prst="rect">
            <a:avLst/>
          </a:prstGeom>
          <a:noFill/>
        </p:spPr>
        <p:txBody>
          <a:bodyPr wrap="square" rtlCol="0">
            <a:spAutoFit/>
          </a:bodyPr>
          <a:lstStyle/>
          <a:p>
            <a:pPr algn="l"/>
            <a:r>
              <a:rPr lang="en-GB" sz="6200" dirty="0">
                <a:solidFill>
                  <a:schemeClr val="accent4"/>
                </a:solidFill>
              </a:rPr>
              <a:t>Afghanistan🇦🇫</a:t>
            </a:r>
            <a:endParaRPr lang="en-US" dirty="0"/>
          </a:p>
        </p:txBody>
      </p:sp>
    </p:spTree>
    <p:extLst>
      <p:ext uri="{BB962C8B-B14F-4D97-AF65-F5344CB8AC3E}">
        <p14:creationId xmlns:p14="http://schemas.microsoft.com/office/powerpoint/2010/main" val="425040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3142-EFE3-1244-8ECA-A6E252DDF47B}"/>
              </a:ext>
            </a:extLst>
          </p:cNvPr>
          <p:cNvSpPr>
            <a:spLocks noGrp="1"/>
          </p:cNvSpPr>
          <p:nvPr>
            <p:ph type="title"/>
          </p:nvPr>
        </p:nvSpPr>
        <p:spPr/>
        <p:txBody>
          <a:bodyPr/>
          <a:lstStyle/>
          <a:p>
            <a:r>
              <a:rPr lang="en-GB" dirty="0"/>
              <a:t>About Afghanistan</a:t>
            </a:r>
            <a:endParaRPr lang="en-US" dirty="0"/>
          </a:p>
        </p:txBody>
      </p:sp>
      <p:sp>
        <p:nvSpPr>
          <p:cNvPr id="3" name="Content Placeholder 2">
            <a:extLst>
              <a:ext uri="{FF2B5EF4-FFF2-40B4-BE49-F238E27FC236}">
                <a16:creationId xmlns:a16="http://schemas.microsoft.com/office/drawing/2014/main" id="{7CB5668D-3678-E840-8A4B-021F6B905C28}"/>
              </a:ext>
            </a:extLst>
          </p:cNvPr>
          <p:cNvSpPr>
            <a:spLocks noGrp="1"/>
          </p:cNvSpPr>
          <p:nvPr>
            <p:ph idx="1"/>
          </p:nvPr>
        </p:nvSpPr>
        <p:spPr>
          <a:xfrm>
            <a:off x="588537" y="1690688"/>
            <a:ext cx="10515600" cy="4351338"/>
          </a:xfrm>
        </p:spPr>
        <p:txBody>
          <a:bodyPr/>
          <a:lstStyle/>
          <a:p>
            <a:r>
              <a:rPr lang="en-GB" dirty="0"/>
              <a:t>Afghanistan is a mountainous region landlocked in Asia. </a:t>
            </a:r>
          </a:p>
          <a:p>
            <a:r>
              <a:rPr lang="en-GB" dirty="0"/>
              <a:t>It is full of rich culture and diversity which ranges from </a:t>
            </a:r>
            <a:r>
              <a:rPr lang="en-GB" dirty="0" err="1"/>
              <a:t>iranics</a:t>
            </a:r>
            <a:r>
              <a:rPr lang="en-GB" dirty="0"/>
              <a:t> to </a:t>
            </a:r>
            <a:r>
              <a:rPr lang="en-GB" dirty="0" err="1"/>
              <a:t>turkics</a:t>
            </a:r>
            <a:r>
              <a:rPr lang="en-GB" dirty="0"/>
              <a:t> to </a:t>
            </a:r>
            <a:r>
              <a:rPr lang="en-GB" dirty="0" err="1"/>
              <a:t>dardics</a:t>
            </a:r>
            <a:r>
              <a:rPr lang="en-GB" dirty="0"/>
              <a:t>.</a:t>
            </a:r>
          </a:p>
          <a:p>
            <a:r>
              <a:rPr lang="en-GB" dirty="0"/>
              <a:t>It is made up of the </a:t>
            </a:r>
            <a:r>
              <a:rPr lang="en-GB" dirty="0" err="1"/>
              <a:t>pashtuns</a:t>
            </a:r>
            <a:r>
              <a:rPr lang="en-GB" dirty="0"/>
              <a:t>, Tajiks, </a:t>
            </a:r>
            <a:r>
              <a:rPr lang="en-GB" dirty="0" err="1"/>
              <a:t>hazaras</a:t>
            </a:r>
            <a:r>
              <a:rPr lang="en-GB" dirty="0"/>
              <a:t>, uzbeks, </a:t>
            </a:r>
            <a:r>
              <a:rPr lang="en-GB" dirty="0" err="1"/>
              <a:t>turkmen</a:t>
            </a:r>
            <a:r>
              <a:rPr lang="en-GB" dirty="0"/>
              <a:t>, </a:t>
            </a:r>
            <a:r>
              <a:rPr lang="en-GB" dirty="0" err="1"/>
              <a:t>aimaq</a:t>
            </a:r>
            <a:r>
              <a:rPr lang="en-GB" dirty="0"/>
              <a:t>, </a:t>
            </a:r>
            <a:r>
              <a:rPr lang="en-GB" dirty="0" err="1"/>
              <a:t>nuristanis</a:t>
            </a:r>
            <a:r>
              <a:rPr lang="en-GB" dirty="0"/>
              <a:t> and many other ethnic groups.</a:t>
            </a:r>
          </a:p>
          <a:p>
            <a:r>
              <a:rPr lang="en-GB" dirty="0"/>
              <a:t>It is famous for it’s geography, pomegranates, war and History.</a:t>
            </a:r>
          </a:p>
          <a:p>
            <a:r>
              <a:rPr lang="en-GB" dirty="0"/>
              <a:t>It is constantly referred to as “The Graveyard of Empires”.</a:t>
            </a:r>
          </a:p>
          <a:p>
            <a:r>
              <a:rPr lang="en-GB" dirty="0"/>
              <a:t>It is currently governed by the Taliban, and referred to as “The Islamic Emirate of Afghanistan”</a:t>
            </a:r>
          </a:p>
        </p:txBody>
      </p:sp>
    </p:spTree>
    <p:extLst>
      <p:ext uri="{BB962C8B-B14F-4D97-AF65-F5344CB8AC3E}">
        <p14:creationId xmlns:p14="http://schemas.microsoft.com/office/powerpoint/2010/main" val="68472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3554-1642-8048-AB78-994D080BBB8C}"/>
              </a:ext>
            </a:extLst>
          </p:cNvPr>
          <p:cNvSpPr>
            <a:spLocks noGrp="1"/>
          </p:cNvSpPr>
          <p:nvPr>
            <p:ph type="title"/>
          </p:nvPr>
        </p:nvSpPr>
        <p:spPr/>
        <p:txBody>
          <a:bodyPr/>
          <a:lstStyle/>
          <a:p>
            <a:r>
              <a:rPr lang="en-GB" dirty="0"/>
              <a:t>Afghanistan’s history </a:t>
            </a:r>
            <a:endParaRPr lang="en-US" dirty="0"/>
          </a:p>
        </p:txBody>
      </p:sp>
      <p:sp>
        <p:nvSpPr>
          <p:cNvPr id="3" name="Content Placeholder 2">
            <a:extLst>
              <a:ext uri="{FF2B5EF4-FFF2-40B4-BE49-F238E27FC236}">
                <a16:creationId xmlns:a16="http://schemas.microsoft.com/office/drawing/2014/main" id="{E68FBEEC-7FC6-BE4E-97A3-AE5AB050D0DB}"/>
              </a:ext>
            </a:extLst>
          </p:cNvPr>
          <p:cNvSpPr>
            <a:spLocks noGrp="1"/>
          </p:cNvSpPr>
          <p:nvPr>
            <p:ph idx="1"/>
          </p:nvPr>
        </p:nvSpPr>
        <p:spPr/>
        <p:txBody>
          <a:bodyPr>
            <a:normAutofit fontScale="92500" lnSpcReduction="20000"/>
          </a:bodyPr>
          <a:lstStyle/>
          <a:p>
            <a:r>
              <a:rPr lang="en-GB" dirty="0"/>
              <a:t>Afghanistan has so far beat the British during Anglo-Afghan wars, the Russians when the Soviet Union invaded and America during it’s “war on terror”. It’s also defeated other superpowers including the Mongolian Empire to which it is referred to “Graveyard of Empires”</a:t>
            </a:r>
          </a:p>
          <a:p>
            <a:r>
              <a:rPr lang="en-GB" dirty="0"/>
              <a:t>Afghanistan holds borders to countries within east Asia, South Asia, Central Asia and the Middle East. It’s borders are with Pakistan, China, Tajikistan, Iran, Turkmenistan and Uzbekistan </a:t>
            </a:r>
          </a:p>
          <a:p>
            <a:r>
              <a:rPr lang="en-GB" dirty="0"/>
              <a:t>Alexander the Great spent years in Afghanistan after failing to conquer it.</a:t>
            </a:r>
          </a:p>
          <a:p>
            <a:r>
              <a:rPr lang="en-GB" dirty="0"/>
              <a:t>Afghanistan is top 5 countries impossible to conquer and one of the best to conquer as it’s rich resources have a worth of over $2.2trillion and its geography enables closer ties to Russia, India, Pakistan, Iran and China. </a:t>
            </a:r>
          </a:p>
          <a:p>
            <a:r>
              <a:rPr lang="en-GB" dirty="0"/>
              <a:t>Afghanistan is “the heart of Asia”</a:t>
            </a:r>
          </a:p>
        </p:txBody>
      </p:sp>
    </p:spTree>
    <p:extLst>
      <p:ext uri="{BB962C8B-B14F-4D97-AF65-F5344CB8AC3E}">
        <p14:creationId xmlns:p14="http://schemas.microsoft.com/office/powerpoint/2010/main" val="174024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596C-484D-7144-B661-092F83655A8A}"/>
              </a:ext>
            </a:extLst>
          </p:cNvPr>
          <p:cNvSpPr>
            <a:spLocks noGrp="1"/>
          </p:cNvSpPr>
          <p:nvPr>
            <p:ph type="title"/>
          </p:nvPr>
        </p:nvSpPr>
        <p:spPr/>
        <p:txBody>
          <a:bodyPr/>
          <a:lstStyle/>
          <a:p>
            <a:r>
              <a:rPr lang="en-GB" dirty="0"/>
              <a:t>Afghan clothing</a:t>
            </a:r>
            <a:endParaRPr lang="en-US" dirty="0"/>
          </a:p>
        </p:txBody>
      </p:sp>
      <p:sp>
        <p:nvSpPr>
          <p:cNvPr id="3" name="Content Placeholder 2">
            <a:extLst>
              <a:ext uri="{FF2B5EF4-FFF2-40B4-BE49-F238E27FC236}">
                <a16:creationId xmlns:a16="http://schemas.microsoft.com/office/drawing/2014/main" id="{A4C3F460-0CBA-5847-ABA4-A59041225347}"/>
              </a:ext>
            </a:extLst>
          </p:cNvPr>
          <p:cNvSpPr>
            <a:spLocks noGrp="1"/>
          </p:cNvSpPr>
          <p:nvPr>
            <p:ph idx="1"/>
          </p:nvPr>
        </p:nvSpPr>
        <p:spPr>
          <a:xfrm>
            <a:off x="662569" y="1355747"/>
            <a:ext cx="10515600" cy="4351338"/>
          </a:xfrm>
        </p:spPr>
        <p:txBody>
          <a:bodyPr/>
          <a:lstStyle/>
          <a:p>
            <a:r>
              <a:rPr lang="en-GB" dirty="0"/>
              <a:t>Afghanistan’s culture is very diverse and the women’s traditional clothing is “Afghan </a:t>
            </a:r>
            <a:r>
              <a:rPr lang="en-GB" dirty="0" err="1"/>
              <a:t>ghand</a:t>
            </a:r>
            <a:r>
              <a:rPr lang="en-GB" dirty="0"/>
              <a:t>” and the Men’s “kameez”</a:t>
            </a:r>
          </a:p>
        </p:txBody>
      </p:sp>
      <p:pic>
        <p:nvPicPr>
          <p:cNvPr id="4" name="Picture 4">
            <a:extLst>
              <a:ext uri="{FF2B5EF4-FFF2-40B4-BE49-F238E27FC236}">
                <a16:creationId xmlns:a16="http://schemas.microsoft.com/office/drawing/2014/main" id="{4639CD71-78CA-4F46-A3AB-C102BEC13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952" y="2994565"/>
            <a:ext cx="2451658" cy="3034963"/>
          </a:xfrm>
          <a:prstGeom prst="rect">
            <a:avLst/>
          </a:prstGeom>
        </p:spPr>
      </p:pic>
      <p:pic>
        <p:nvPicPr>
          <p:cNvPr id="5" name="Picture 5">
            <a:extLst>
              <a:ext uri="{FF2B5EF4-FFF2-40B4-BE49-F238E27FC236}">
                <a16:creationId xmlns:a16="http://schemas.microsoft.com/office/drawing/2014/main" id="{542A6AEC-BEC2-3A46-8F12-140CDF3D6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610" y="2987373"/>
            <a:ext cx="1796585" cy="3189589"/>
          </a:xfrm>
          <a:prstGeom prst="rect">
            <a:avLst/>
          </a:prstGeom>
        </p:spPr>
      </p:pic>
      <p:pic>
        <p:nvPicPr>
          <p:cNvPr id="6" name="Picture 6">
            <a:extLst>
              <a:ext uri="{FF2B5EF4-FFF2-40B4-BE49-F238E27FC236}">
                <a16:creationId xmlns:a16="http://schemas.microsoft.com/office/drawing/2014/main" id="{346DBA1E-1BFE-2E49-99AE-6365503B6C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369" y="2987373"/>
            <a:ext cx="2103120" cy="2800350"/>
          </a:xfrm>
          <a:prstGeom prst="rect">
            <a:avLst/>
          </a:prstGeom>
        </p:spPr>
      </p:pic>
      <p:pic>
        <p:nvPicPr>
          <p:cNvPr id="7" name="Picture 7">
            <a:extLst>
              <a:ext uri="{FF2B5EF4-FFF2-40B4-BE49-F238E27FC236}">
                <a16:creationId xmlns:a16="http://schemas.microsoft.com/office/drawing/2014/main" id="{00F6C3BE-02B6-6A40-A671-58D6B91EA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1920" y="3317007"/>
            <a:ext cx="2390078" cy="2390078"/>
          </a:xfrm>
          <a:prstGeom prst="rect">
            <a:avLst/>
          </a:prstGeom>
        </p:spPr>
      </p:pic>
      <p:pic>
        <p:nvPicPr>
          <p:cNvPr id="8" name="Picture 8">
            <a:extLst>
              <a:ext uri="{FF2B5EF4-FFF2-40B4-BE49-F238E27FC236}">
                <a16:creationId xmlns:a16="http://schemas.microsoft.com/office/drawing/2014/main" id="{CD97C136-1F64-E24A-A538-C1A43BAF94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6147" y="3238430"/>
            <a:ext cx="1755491" cy="3619570"/>
          </a:xfrm>
          <a:prstGeom prst="rect">
            <a:avLst/>
          </a:prstGeom>
        </p:spPr>
      </p:pic>
      <p:sp>
        <p:nvSpPr>
          <p:cNvPr id="10" name="TextBox 9">
            <a:extLst>
              <a:ext uri="{FF2B5EF4-FFF2-40B4-BE49-F238E27FC236}">
                <a16:creationId xmlns:a16="http://schemas.microsoft.com/office/drawing/2014/main" id="{B2D606C1-B067-F747-8769-B5B58ADEDF92}"/>
              </a:ext>
            </a:extLst>
          </p:cNvPr>
          <p:cNvSpPr txBox="1"/>
          <p:nvPr/>
        </p:nvSpPr>
        <p:spPr>
          <a:xfrm>
            <a:off x="5187795" y="2523892"/>
            <a:ext cx="1828800" cy="1828800"/>
          </a:xfrm>
          <a:prstGeom prst="rect">
            <a:avLst/>
          </a:prstGeom>
          <a:noFill/>
        </p:spPr>
        <p:txBody>
          <a:bodyPr wrap="square" rtlCol="0">
            <a:spAutoFit/>
          </a:bodyPr>
          <a:lstStyle/>
          <a:p>
            <a:pPr algn="l"/>
            <a:endParaRPr lang="en-US" dirty="0"/>
          </a:p>
        </p:txBody>
      </p:sp>
      <p:sp>
        <p:nvSpPr>
          <p:cNvPr id="11" name="TextBox 10">
            <a:extLst>
              <a:ext uri="{FF2B5EF4-FFF2-40B4-BE49-F238E27FC236}">
                <a16:creationId xmlns:a16="http://schemas.microsoft.com/office/drawing/2014/main" id="{4F1FB387-64B0-8A4A-B87B-B3FA64ECE477}"/>
              </a:ext>
            </a:extLst>
          </p:cNvPr>
          <p:cNvSpPr txBox="1"/>
          <p:nvPr/>
        </p:nvSpPr>
        <p:spPr>
          <a:xfrm flipH="1">
            <a:off x="8311718" y="2313039"/>
            <a:ext cx="1828800" cy="923330"/>
          </a:xfrm>
          <a:prstGeom prst="rect">
            <a:avLst/>
          </a:prstGeom>
          <a:noFill/>
        </p:spPr>
        <p:txBody>
          <a:bodyPr wrap="square" rtlCol="0">
            <a:spAutoFit/>
          </a:bodyPr>
          <a:lstStyle/>
          <a:p>
            <a:pPr algn="l"/>
            <a:r>
              <a:rPr lang="en-GB" dirty="0" err="1"/>
              <a:t>Pakol</a:t>
            </a:r>
            <a:r>
              <a:rPr lang="en-GB" dirty="0"/>
              <a:t> is a traditional Afghan hat.</a:t>
            </a:r>
            <a:endParaRPr lang="en-US" dirty="0"/>
          </a:p>
        </p:txBody>
      </p:sp>
    </p:spTree>
    <p:extLst>
      <p:ext uri="{BB962C8B-B14F-4D97-AF65-F5344CB8AC3E}">
        <p14:creationId xmlns:p14="http://schemas.microsoft.com/office/powerpoint/2010/main" val="1825042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90EA-97A3-A941-980E-FDBEFBFF58EA}"/>
              </a:ext>
            </a:extLst>
          </p:cNvPr>
          <p:cNvSpPr>
            <a:spLocks noGrp="1"/>
          </p:cNvSpPr>
          <p:nvPr>
            <p:ph type="title"/>
          </p:nvPr>
        </p:nvSpPr>
        <p:spPr>
          <a:xfrm>
            <a:off x="999012" y="2766218"/>
            <a:ext cx="10515600" cy="1325563"/>
          </a:xfrm>
        </p:spPr>
        <p:txBody>
          <a:bodyPr/>
          <a:lstStyle/>
          <a:p>
            <a:r>
              <a:rPr lang="en-GB"/>
              <a:t>Thank you for watching</a:t>
            </a:r>
            <a:endParaRPr lang="en-US"/>
          </a:p>
        </p:txBody>
      </p:sp>
      <p:sp>
        <p:nvSpPr>
          <p:cNvPr id="3" name="Content Placeholder 2">
            <a:extLst>
              <a:ext uri="{FF2B5EF4-FFF2-40B4-BE49-F238E27FC236}">
                <a16:creationId xmlns:a16="http://schemas.microsoft.com/office/drawing/2014/main" id="{75E2D886-D309-8847-A6B8-5DEBE8FDEF12}"/>
              </a:ext>
            </a:extLst>
          </p:cNvPr>
          <p:cNvSpPr>
            <a:spLocks noGrp="1"/>
          </p:cNvSpPr>
          <p:nvPr>
            <p:ph idx="1"/>
          </p:nvPr>
        </p:nvSpPr>
        <p:spPr>
          <a:xfrm>
            <a:off x="2854531" y="-6870576"/>
            <a:ext cx="10515600" cy="4351338"/>
          </a:xfrm>
        </p:spPr>
        <p:txBody>
          <a:bodyPr/>
          <a:lstStyle/>
          <a:p>
            <a:endParaRPr lang="en-US"/>
          </a:p>
        </p:txBody>
      </p:sp>
    </p:spTree>
    <p:extLst>
      <p:ext uri="{BB962C8B-B14F-4D97-AF65-F5344CB8AC3E}">
        <p14:creationId xmlns:p14="http://schemas.microsoft.com/office/powerpoint/2010/main" val="3388945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Culture day presentation</vt:lpstr>
      <vt:lpstr>PowerPoint Presentation</vt:lpstr>
      <vt:lpstr>About Afghanistan</vt:lpstr>
      <vt:lpstr>Afghanistan’s history </vt:lpstr>
      <vt:lpstr>Afghan clothing</vt:lpstr>
      <vt:lpstr>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Halima Ahmad (HAB)</dc:creator>
  <cp:lastModifiedBy>Bilal Musa-Khan</cp:lastModifiedBy>
  <cp:revision>6</cp:revision>
  <dcterms:created xsi:type="dcterms:W3CDTF">2022-03-07T21:55:16Z</dcterms:created>
  <dcterms:modified xsi:type="dcterms:W3CDTF">2022-03-08T21:05:17Z</dcterms:modified>
</cp:coreProperties>
</file>