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46" r:id="rId6"/>
    <p:sldMasterId id="2147483748" r:id="rId7"/>
  </p:sldMasterIdLst>
  <p:notesMasterIdLst>
    <p:notesMasterId r:id="rId59"/>
  </p:notesMasterIdLst>
  <p:sldIdLst>
    <p:sldId id="258" r:id="rId8"/>
    <p:sldId id="351" r:id="rId9"/>
    <p:sldId id="303" r:id="rId10"/>
    <p:sldId id="304" r:id="rId11"/>
    <p:sldId id="305" r:id="rId12"/>
    <p:sldId id="320" r:id="rId13"/>
    <p:sldId id="321" r:id="rId14"/>
    <p:sldId id="322" r:id="rId15"/>
    <p:sldId id="323" r:id="rId16"/>
    <p:sldId id="325" r:id="rId17"/>
    <p:sldId id="279" r:id="rId18"/>
    <p:sldId id="326" r:id="rId19"/>
    <p:sldId id="327" r:id="rId20"/>
    <p:sldId id="350" r:id="rId21"/>
    <p:sldId id="349" r:id="rId22"/>
    <p:sldId id="328" r:id="rId23"/>
    <p:sldId id="378" r:id="rId24"/>
    <p:sldId id="329" r:id="rId25"/>
    <p:sldId id="352" r:id="rId26"/>
    <p:sldId id="353" r:id="rId27"/>
    <p:sldId id="354" r:id="rId28"/>
    <p:sldId id="330" r:id="rId29"/>
    <p:sldId id="331" r:id="rId30"/>
    <p:sldId id="332" r:id="rId31"/>
    <p:sldId id="333" r:id="rId32"/>
    <p:sldId id="334" r:id="rId33"/>
    <p:sldId id="336" r:id="rId34"/>
    <p:sldId id="335" r:id="rId35"/>
    <p:sldId id="324" r:id="rId36"/>
    <p:sldId id="340" r:id="rId37"/>
    <p:sldId id="276" r:id="rId38"/>
    <p:sldId id="285" r:id="rId39"/>
    <p:sldId id="337" r:id="rId40"/>
    <p:sldId id="338" r:id="rId41"/>
    <p:sldId id="280" r:id="rId42"/>
    <p:sldId id="278" r:id="rId43"/>
    <p:sldId id="339" r:id="rId44"/>
    <p:sldId id="281" r:id="rId45"/>
    <p:sldId id="282" r:id="rId46"/>
    <p:sldId id="277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14" r:id="rId56"/>
    <p:sldId id="315" r:id="rId57"/>
    <p:sldId id="31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D72"/>
    <a:srgbClr val="141312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841ABA98-0EC3-4555-AE54-076742BAE141}"/>
    <pc:docChg chg="undo addSld delSld modSld sldOrd delMainMaster">
      <pc:chgData name="D Callanan" userId="951668ec-da26-491a-9b8a-af24bfeff26b" providerId="ADAL" clId="{841ABA98-0EC3-4555-AE54-076742BAE141}" dt="2022-07-13T13:29:48.929" v="260"/>
      <pc:docMkLst>
        <pc:docMk/>
      </pc:docMkLst>
      <pc:sldChg chg="add del ord">
        <pc:chgData name="D Callanan" userId="951668ec-da26-491a-9b8a-af24bfeff26b" providerId="ADAL" clId="{841ABA98-0EC3-4555-AE54-076742BAE141}" dt="2022-07-13T13:29:10.365" v="12" actId="2696"/>
        <pc:sldMkLst>
          <pc:docMk/>
          <pc:sldMk cId="3725783310" sldId="256"/>
        </pc:sldMkLst>
      </pc:sldChg>
      <pc:sldChg chg="add del ord">
        <pc:chgData name="D Callanan" userId="951668ec-da26-491a-9b8a-af24bfeff26b" providerId="ADAL" clId="{841ABA98-0EC3-4555-AE54-076742BAE141}" dt="2022-07-13T13:29:10.365" v="11" actId="2696"/>
        <pc:sldMkLst>
          <pc:docMk/>
          <pc:sldMk cId="1348374017" sldId="257"/>
        </pc:sldMkLst>
      </pc:sldChg>
      <pc:sldChg chg="add del ord">
        <pc:chgData name="D Callanan" userId="951668ec-da26-491a-9b8a-af24bfeff26b" providerId="ADAL" clId="{841ABA98-0EC3-4555-AE54-076742BAE141}" dt="2022-07-13T13:29:10.349" v="10" actId="2696"/>
        <pc:sldMkLst>
          <pc:docMk/>
          <pc:sldMk cId="1707202546" sldId="259"/>
        </pc:sldMkLst>
      </pc:sldChg>
      <pc:sldChg chg="del">
        <pc:chgData name="D Callanan" userId="951668ec-da26-491a-9b8a-af24bfeff26b" providerId="ADAL" clId="{841ABA98-0EC3-4555-AE54-076742BAE141}" dt="2022-07-13T13:29:29.296" v="15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841ABA98-0EC3-4555-AE54-076742BAE141}" dt="2022-07-13T13:29:30.218" v="68" actId="2696"/>
        <pc:sldMkLst>
          <pc:docMk/>
          <pc:sldMk cId="1018467127" sldId="272"/>
        </pc:sldMkLst>
      </pc:sldChg>
      <pc:sldChg chg="del">
        <pc:chgData name="D Callanan" userId="951668ec-da26-491a-9b8a-af24bfeff26b" providerId="ADAL" clId="{841ABA98-0EC3-4555-AE54-076742BAE141}" dt="2022-07-13T13:29:30.187" v="66" actId="2696"/>
        <pc:sldMkLst>
          <pc:docMk/>
          <pc:sldMk cId="2890284794" sldId="273"/>
        </pc:sldMkLst>
      </pc:sldChg>
      <pc:sldChg chg="modSp del mod">
        <pc:chgData name="D Callanan" userId="951668ec-da26-491a-9b8a-af24bfeff26b" providerId="ADAL" clId="{841ABA98-0EC3-4555-AE54-076742BAE141}" dt="2022-07-13T13:29:34.988" v="94" actId="2696"/>
        <pc:sldMkLst>
          <pc:docMk/>
          <pc:sldMk cId="1102812761" sldId="274"/>
        </pc:sldMkLst>
        <pc:graphicFrameChg chg="mod">
          <ac:chgData name="D Callanan" userId="951668ec-da26-491a-9b8a-af24bfeff26b" providerId="ADAL" clId="{841ABA98-0EC3-4555-AE54-076742BAE141}" dt="2022-07-13T13:29:34.988" v="94" actId="2696"/>
          <ac:graphicFrameMkLst>
            <pc:docMk/>
            <pc:sldMk cId="1102812761" sldId="274"/>
            <ac:graphicFrameMk id="3" creationId="{EF78ED92-2381-455F-B762-BFE6B88E1EAA}"/>
          </ac:graphicFrameMkLst>
        </pc:graphicFrameChg>
      </pc:sldChg>
      <pc:sldChg chg="del">
        <pc:chgData name="D Callanan" userId="951668ec-da26-491a-9b8a-af24bfeff26b" providerId="ADAL" clId="{841ABA98-0EC3-4555-AE54-076742BAE141}" dt="2022-07-13T13:29:35.925" v="161" actId="2696"/>
        <pc:sldMkLst>
          <pc:docMk/>
          <pc:sldMk cId="1800480732" sldId="294"/>
        </pc:sldMkLst>
      </pc:sldChg>
      <pc:sldChg chg="del">
        <pc:chgData name="D Callanan" userId="951668ec-da26-491a-9b8a-af24bfeff26b" providerId="ADAL" clId="{841ABA98-0EC3-4555-AE54-076742BAE141}" dt="2022-07-13T13:29:30.265" v="70" actId="2696"/>
        <pc:sldMkLst>
          <pc:docMk/>
          <pc:sldMk cId="368366936" sldId="306"/>
        </pc:sldMkLst>
      </pc:sldChg>
      <pc:sldChg chg="del">
        <pc:chgData name="D Callanan" userId="951668ec-da26-491a-9b8a-af24bfeff26b" providerId="ADAL" clId="{841ABA98-0EC3-4555-AE54-076742BAE141}" dt="2022-07-13T13:29:29.687" v="40" actId="2696"/>
        <pc:sldMkLst>
          <pc:docMk/>
          <pc:sldMk cId="3590992618" sldId="307"/>
        </pc:sldMkLst>
      </pc:sldChg>
      <pc:sldChg chg="del">
        <pc:chgData name="D Callanan" userId="951668ec-da26-491a-9b8a-af24bfeff26b" providerId="ADAL" clId="{841ABA98-0EC3-4555-AE54-076742BAE141}" dt="2022-07-13T13:29:29.703" v="41" actId="2696"/>
        <pc:sldMkLst>
          <pc:docMk/>
          <pc:sldMk cId="1706679064" sldId="308"/>
        </pc:sldMkLst>
      </pc:sldChg>
      <pc:sldChg chg="del">
        <pc:chgData name="D Callanan" userId="951668ec-da26-491a-9b8a-af24bfeff26b" providerId="ADAL" clId="{841ABA98-0EC3-4555-AE54-076742BAE141}" dt="2022-07-13T13:29:29.671" v="39" actId="2696"/>
        <pc:sldMkLst>
          <pc:docMk/>
          <pc:sldMk cId="3497056596" sldId="309"/>
        </pc:sldMkLst>
      </pc:sldChg>
      <pc:sldChg chg="del">
        <pc:chgData name="D Callanan" userId="951668ec-da26-491a-9b8a-af24bfeff26b" providerId="ADAL" clId="{841ABA98-0EC3-4555-AE54-076742BAE141}" dt="2022-07-13T13:29:29.375" v="19" actId="2696"/>
        <pc:sldMkLst>
          <pc:docMk/>
          <pc:sldMk cId="2337177386" sldId="310"/>
        </pc:sldMkLst>
      </pc:sldChg>
      <pc:sldChg chg="del">
        <pc:chgData name="D Callanan" userId="951668ec-da26-491a-9b8a-af24bfeff26b" providerId="ADAL" clId="{841ABA98-0EC3-4555-AE54-076742BAE141}" dt="2022-07-13T13:29:29.406" v="21" actId="2696"/>
        <pc:sldMkLst>
          <pc:docMk/>
          <pc:sldMk cId="2856846875" sldId="311"/>
        </pc:sldMkLst>
      </pc:sldChg>
      <pc:sldChg chg="del">
        <pc:chgData name="D Callanan" userId="951668ec-da26-491a-9b8a-af24bfeff26b" providerId="ADAL" clId="{841ABA98-0EC3-4555-AE54-076742BAE141}" dt="2022-07-13T13:29:30.546" v="89" actId="2696"/>
        <pc:sldMkLst>
          <pc:docMk/>
          <pc:sldMk cId="1129389081" sldId="312"/>
        </pc:sldMkLst>
      </pc:sldChg>
      <pc:sldChg chg="del">
        <pc:chgData name="D Callanan" userId="951668ec-da26-491a-9b8a-af24bfeff26b" providerId="ADAL" clId="{841ABA98-0EC3-4555-AE54-076742BAE141}" dt="2022-07-13T13:29:29.390" v="20" actId="2696"/>
        <pc:sldMkLst>
          <pc:docMk/>
          <pc:sldMk cId="2836295936" sldId="313"/>
        </pc:sldMkLst>
      </pc:sldChg>
      <pc:sldChg chg="del">
        <pc:chgData name="D Callanan" userId="951668ec-da26-491a-9b8a-af24bfeff26b" providerId="ADAL" clId="{841ABA98-0EC3-4555-AE54-076742BAE141}" dt="2022-07-13T13:29:35.456" v="118" actId="2696"/>
        <pc:sldMkLst>
          <pc:docMk/>
          <pc:sldMk cId="3514710776" sldId="317"/>
        </pc:sldMkLst>
      </pc:sldChg>
      <pc:sldChg chg="del">
        <pc:chgData name="D Callanan" userId="951668ec-da26-491a-9b8a-af24bfeff26b" providerId="ADAL" clId="{841ABA98-0EC3-4555-AE54-076742BAE141}" dt="2022-07-13T13:29:35.488" v="120" actId="2696"/>
        <pc:sldMkLst>
          <pc:docMk/>
          <pc:sldMk cId="0" sldId="318"/>
        </pc:sldMkLst>
      </pc:sldChg>
      <pc:sldChg chg="del">
        <pc:chgData name="D Callanan" userId="951668ec-da26-491a-9b8a-af24bfeff26b" providerId="ADAL" clId="{841ABA98-0EC3-4555-AE54-076742BAE141}" dt="2022-07-13T13:29:35.503" v="121" actId="2696"/>
        <pc:sldMkLst>
          <pc:docMk/>
          <pc:sldMk cId="3605131740" sldId="319"/>
        </pc:sldMkLst>
      </pc:sldChg>
      <pc:sldChg chg="add del ord modTransition">
        <pc:chgData name="D Callanan" userId="951668ec-da26-491a-9b8a-af24bfeff26b" providerId="ADAL" clId="{841ABA98-0EC3-4555-AE54-076742BAE141}" dt="2022-07-13T13:29:48.929" v="260"/>
        <pc:sldMkLst>
          <pc:docMk/>
          <pc:sldMk cId="3802451420" sldId="351"/>
        </pc:sldMkLst>
      </pc:sldChg>
      <pc:sldChg chg="del">
        <pc:chgData name="D Callanan" userId="951668ec-da26-491a-9b8a-af24bfeff26b" providerId="ADAL" clId="{841ABA98-0EC3-4555-AE54-076742BAE141}" dt="2022-07-13T13:29:29.265" v="13" actId="2696"/>
        <pc:sldMkLst>
          <pc:docMk/>
          <pc:sldMk cId="1603822971" sldId="355"/>
        </pc:sldMkLst>
      </pc:sldChg>
      <pc:sldChg chg="del">
        <pc:chgData name="D Callanan" userId="951668ec-da26-491a-9b8a-af24bfeff26b" providerId="ADAL" clId="{841ABA98-0EC3-4555-AE54-076742BAE141}" dt="2022-07-13T13:29:29.312" v="16" actId="2696"/>
        <pc:sldMkLst>
          <pc:docMk/>
          <pc:sldMk cId="2781176789" sldId="356"/>
        </pc:sldMkLst>
      </pc:sldChg>
      <pc:sldChg chg="del">
        <pc:chgData name="D Callanan" userId="951668ec-da26-491a-9b8a-af24bfeff26b" providerId="ADAL" clId="{841ABA98-0EC3-4555-AE54-076742BAE141}" dt="2022-07-13T13:29:29.328" v="17" actId="2696"/>
        <pc:sldMkLst>
          <pc:docMk/>
          <pc:sldMk cId="721409379" sldId="357"/>
        </pc:sldMkLst>
      </pc:sldChg>
      <pc:sldChg chg="del">
        <pc:chgData name="D Callanan" userId="951668ec-da26-491a-9b8a-af24bfeff26b" providerId="ADAL" clId="{841ABA98-0EC3-4555-AE54-076742BAE141}" dt="2022-07-13T13:29:29.343" v="18" actId="2696"/>
        <pc:sldMkLst>
          <pc:docMk/>
          <pc:sldMk cId="1859561226" sldId="358"/>
        </pc:sldMkLst>
      </pc:sldChg>
      <pc:sldChg chg="del">
        <pc:chgData name="D Callanan" userId="951668ec-da26-491a-9b8a-af24bfeff26b" providerId="ADAL" clId="{841ABA98-0EC3-4555-AE54-076742BAE141}" dt="2022-07-13T13:29:29.421" v="22" actId="2696"/>
        <pc:sldMkLst>
          <pc:docMk/>
          <pc:sldMk cId="4058017709" sldId="359"/>
        </pc:sldMkLst>
      </pc:sldChg>
      <pc:sldChg chg="del">
        <pc:chgData name="D Callanan" userId="951668ec-da26-491a-9b8a-af24bfeff26b" providerId="ADAL" clId="{841ABA98-0EC3-4555-AE54-076742BAE141}" dt="2022-07-13T13:29:29.453" v="24" actId="2696"/>
        <pc:sldMkLst>
          <pc:docMk/>
          <pc:sldMk cId="4110574260" sldId="360"/>
        </pc:sldMkLst>
      </pc:sldChg>
      <pc:sldChg chg="del">
        <pc:chgData name="D Callanan" userId="951668ec-da26-491a-9b8a-af24bfeff26b" providerId="ADAL" clId="{841ABA98-0EC3-4555-AE54-076742BAE141}" dt="2022-07-13T13:29:29.468" v="25" actId="2696"/>
        <pc:sldMkLst>
          <pc:docMk/>
          <pc:sldMk cId="1990700417" sldId="361"/>
        </pc:sldMkLst>
      </pc:sldChg>
      <pc:sldChg chg="del">
        <pc:chgData name="D Callanan" userId="951668ec-da26-491a-9b8a-af24bfeff26b" providerId="ADAL" clId="{841ABA98-0EC3-4555-AE54-076742BAE141}" dt="2022-07-13T13:29:29.484" v="26" actId="2696"/>
        <pc:sldMkLst>
          <pc:docMk/>
          <pc:sldMk cId="3580951574" sldId="362"/>
        </pc:sldMkLst>
      </pc:sldChg>
      <pc:sldChg chg="del">
        <pc:chgData name="D Callanan" userId="951668ec-da26-491a-9b8a-af24bfeff26b" providerId="ADAL" clId="{841ABA98-0EC3-4555-AE54-076742BAE141}" dt="2022-07-13T13:29:29.500" v="27" actId="2696"/>
        <pc:sldMkLst>
          <pc:docMk/>
          <pc:sldMk cId="740919" sldId="363"/>
        </pc:sldMkLst>
      </pc:sldChg>
      <pc:sldChg chg="del">
        <pc:chgData name="D Callanan" userId="951668ec-da26-491a-9b8a-af24bfeff26b" providerId="ADAL" clId="{841ABA98-0EC3-4555-AE54-076742BAE141}" dt="2022-07-13T13:29:29.500" v="28" actId="2696"/>
        <pc:sldMkLst>
          <pc:docMk/>
          <pc:sldMk cId="3025424813" sldId="364"/>
        </pc:sldMkLst>
      </pc:sldChg>
      <pc:sldChg chg="del">
        <pc:chgData name="D Callanan" userId="951668ec-da26-491a-9b8a-af24bfeff26b" providerId="ADAL" clId="{841ABA98-0EC3-4555-AE54-076742BAE141}" dt="2022-07-13T13:29:29.515" v="29" actId="2696"/>
        <pc:sldMkLst>
          <pc:docMk/>
          <pc:sldMk cId="2347997279" sldId="365"/>
        </pc:sldMkLst>
      </pc:sldChg>
      <pc:sldChg chg="del">
        <pc:chgData name="D Callanan" userId="951668ec-da26-491a-9b8a-af24bfeff26b" providerId="ADAL" clId="{841ABA98-0EC3-4555-AE54-076742BAE141}" dt="2022-07-13T13:29:29.531" v="30" actId="2696"/>
        <pc:sldMkLst>
          <pc:docMk/>
          <pc:sldMk cId="2888239143" sldId="366"/>
        </pc:sldMkLst>
      </pc:sldChg>
      <pc:sldChg chg="del">
        <pc:chgData name="D Callanan" userId="951668ec-da26-491a-9b8a-af24bfeff26b" providerId="ADAL" clId="{841ABA98-0EC3-4555-AE54-076742BAE141}" dt="2022-07-13T13:29:29.546" v="31" actId="2696"/>
        <pc:sldMkLst>
          <pc:docMk/>
          <pc:sldMk cId="337502932" sldId="367"/>
        </pc:sldMkLst>
      </pc:sldChg>
      <pc:sldChg chg="del">
        <pc:chgData name="D Callanan" userId="951668ec-da26-491a-9b8a-af24bfeff26b" providerId="ADAL" clId="{841ABA98-0EC3-4555-AE54-076742BAE141}" dt="2022-07-13T13:29:29.562" v="32" actId="2696"/>
        <pc:sldMkLst>
          <pc:docMk/>
          <pc:sldMk cId="3602136545" sldId="368"/>
        </pc:sldMkLst>
      </pc:sldChg>
      <pc:sldChg chg="del">
        <pc:chgData name="D Callanan" userId="951668ec-da26-491a-9b8a-af24bfeff26b" providerId="ADAL" clId="{841ABA98-0EC3-4555-AE54-076742BAE141}" dt="2022-07-13T13:29:29.578" v="33" actId="2696"/>
        <pc:sldMkLst>
          <pc:docMk/>
          <pc:sldMk cId="4161407986" sldId="369"/>
        </pc:sldMkLst>
      </pc:sldChg>
      <pc:sldChg chg="del">
        <pc:chgData name="D Callanan" userId="951668ec-da26-491a-9b8a-af24bfeff26b" providerId="ADAL" clId="{841ABA98-0EC3-4555-AE54-076742BAE141}" dt="2022-07-13T13:29:29.593" v="34" actId="2696"/>
        <pc:sldMkLst>
          <pc:docMk/>
          <pc:sldMk cId="1146952245" sldId="370"/>
        </pc:sldMkLst>
      </pc:sldChg>
      <pc:sldChg chg="del">
        <pc:chgData name="D Callanan" userId="951668ec-da26-491a-9b8a-af24bfeff26b" providerId="ADAL" clId="{841ABA98-0EC3-4555-AE54-076742BAE141}" dt="2022-07-13T13:29:29.609" v="35" actId="2696"/>
        <pc:sldMkLst>
          <pc:docMk/>
          <pc:sldMk cId="2850909017" sldId="371"/>
        </pc:sldMkLst>
      </pc:sldChg>
      <pc:sldChg chg="del">
        <pc:chgData name="D Callanan" userId="951668ec-da26-491a-9b8a-af24bfeff26b" providerId="ADAL" clId="{841ABA98-0EC3-4555-AE54-076742BAE141}" dt="2022-07-13T13:29:29.625" v="36" actId="2696"/>
        <pc:sldMkLst>
          <pc:docMk/>
          <pc:sldMk cId="94975584" sldId="372"/>
        </pc:sldMkLst>
      </pc:sldChg>
      <pc:sldChg chg="del">
        <pc:chgData name="D Callanan" userId="951668ec-da26-491a-9b8a-af24bfeff26b" providerId="ADAL" clId="{841ABA98-0EC3-4555-AE54-076742BAE141}" dt="2022-07-13T13:29:29.640" v="37" actId="2696"/>
        <pc:sldMkLst>
          <pc:docMk/>
          <pc:sldMk cId="352390944" sldId="373"/>
        </pc:sldMkLst>
      </pc:sldChg>
      <pc:sldChg chg="del">
        <pc:chgData name="D Callanan" userId="951668ec-da26-491a-9b8a-af24bfeff26b" providerId="ADAL" clId="{841ABA98-0EC3-4555-AE54-076742BAE141}" dt="2022-07-13T13:29:29.656" v="38" actId="2696"/>
        <pc:sldMkLst>
          <pc:docMk/>
          <pc:sldMk cId="1950536299" sldId="374"/>
        </pc:sldMkLst>
      </pc:sldChg>
      <pc:sldChg chg="del">
        <pc:chgData name="D Callanan" userId="951668ec-da26-491a-9b8a-af24bfeff26b" providerId="ADAL" clId="{841ABA98-0EC3-4555-AE54-076742BAE141}" dt="2022-07-13T13:29:29.953" v="49" actId="2696"/>
        <pc:sldMkLst>
          <pc:docMk/>
          <pc:sldMk cId="181886332" sldId="375"/>
        </pc:sldMkLst>
      </pc:sldChg>
      <pc:sldChg chg="del">
        <pc:chgData name="D Callanan" userId="951668ec-da26-491a-9b8a-af24bfeff26b" providerId="ADAL" clId="{841ABA98-0EC3-4555-AE54-076742BAE141}" dt="2022-07-13T13:29:29.437" v="23" actId="2696"/>
        <pc:sldMkLst>
          <pc:docMk/>
          <pc:sldMk cId="1922159958" sldId="376"/>
        </pc:sldMkLst>
      </pc:sldChg>
      <pc:sldChg chg="del">
        <pc:chgData name="D Callanan" userId="951668ec-da26-491a-9b8a-af24bfeff26b" providerId="ADAL" clId="{841ABA98-0EC3-4555-AE54-076742BAE141}" dt="2022-07-13T13:29:29.281" v="14" actId="2696"/>
        <pc:sldMkLst>
          <pc:docMk/>
          <pc:sldMk cId="4262387976" sldId="377"/>
        </pc:sldMkLst>
      </pc:sldChg>
      <pc:sldChg chg="del">
        <pc:chgData name="D Callanan" userId="951668ec-da26-491a-9b8a-af24bfeff26b" providerId="ADAL" clId="{841ABA98-0EC3-4555-AE54-076742BAE141}" dt="2022-07-13T13:29:29.718" v="42" actId="2696"/>
        <pc:sldMkLst>
          <pc:docMk/>
          <pc:sldMk cId="967992452" sldId="379"/>
        </pc:sldMkLst>
      </pc:sldChg>
      <pc:sldChg chg="del">
        <pc:chgData name="D Callanan" userId="951668ec-da26-491a-9b8a-af24bfeff26b" providerId="ADAL" clId="{841ABA98-0EC3-4555-AE54-076742BAE141}" dt="2022-07-13T13:29:29.750" v="44" actId="2696"/>
        <pc:sldMkLst>
          <pc:docMk/>
          <pc:sldMk cId="1799015335" sldId="380"/>
        </pc:sldMkLst>
      </pc:sldChg>
      <pc:sldChg chg="del">
        <pc:chgData name="D Callanan" userId="951668ec-da26-491a-9b8a-af24bfeff26b" providerId="ADAL" clId="{841ABA98-0EC3-4555-AE54-076742BAE141}" dt="2022-07-13T13:29:29.765" v="45" actId="2696"/>
        <pc:sldMkLst>
          <pc:docMk/>
          <pc:sldMk cId="3378770546" sldId="383"/>
        </pc:sldMkLst>
      </pc:sldChg>
      <pc:sldChg chg="del">
        <pc:chgData name="D Callanan" userId="951668ec-da26-491a-9b8a-af24bfeff26b" providerId="ADAL" clId="{841ABA98-0EC3-4555-AE54-076742BAE141}" dt="2022-07-13T13:29:29.906" v="46" actId="2696"/>
        <pc:sldMkLst>
          <pc:docMk/>
          <pc:sldMk cId="1834580603" sldId="384"/>
        </pc:sldMkLst>
      </pc:sldChg>
      <pc:sldChg chg="del">
        <pc:chgData name="D Callanan" userId="951668ec-da26-491a-9b8a-af24bfeff26b" providerId="ADAL" clId="{841ABA98-0EC3-4555-AE54-076742BAE141}" dt="2022-07-13T13:29:29.921" v="47" actId="2696"/>
        <pc:sldMkLst>
          <pc:docMk/>
          <pc:sldMk cId="3201827030" sldId="385"/>
        </pc:sldMkLst>
      </pc:sldChg>
      <pc:sldChg chg="del">
        <pc:chgData name="D Callanan" userId="951668ec-da26-491a-9b8a-af24bfeff26b" providerId="ADAL" clId="{841ABA98-0EC3-4555-AE54-076742BAE141}" dt="2022-07-13T13:29:29.937" v="48" actId="2696"/>
        <pc:sldMkLst>
          <pc:docMk/>
          <pc:sldMk cId="1098966256" sldId="386"/>
        </pc:sldMkLst>
      </pc:sldChg>
      <pc:sldChg chg="del">
        <pc:chgData name="D Callanan" userId="951668ec-da26-491a-9b8a-af24bfeff26b" providerId="ADAL" clId="{841ABA98-0EC3-4555-AE54-076742BAE141}" dt="2022-07-13T13:29:29.968" v="50" actId="2696"/>
        <pc:sldMkLst>
          <pc:docMk/>
          <pc:sldMk cId="4062465235" sldId="387"/>
        </pc:sldMkLst>
      </pc:sldChg>
      <pc:sldChg chg="del">
        <pc:chgData name="D Callanan" userId="951668ec-da26-491a-9b8a-af24bfeff26b" providerId="ADAL" clId="{841ABA98-0EC3-4555-AE54-076742BAE141}" dt="2022-07-13T13:29:29.984" v="51" actId="2696"/>
        <pc:sldMkLst>
          <pc:docMk/>
          <pc:sldMk cId="4039456831" sldId="388"/>
        </pc:sldMkLst>
      </pc:sldChg>
      <pc:sldChg chg="del">
        <pc:chgData name="D Callanan" userId="951668ec-da26-491a-9b8a-af24bfeff26b" providerId="ADAL" clId="{841ABA98-0EC3-4555-AE54-076742BAE141}" dt="2022-07-13T13:29:30" v="52" actId="2696"/>
        <pc:sldMkLst>
          <pc:docMk/>
          <pc:sldMk cId="3666864863" sldId="389"/>
        </pc:sldMkLst>
      </pc:sldChg>
      <pc:sldChg chg="del">
        <pc:chgData name="D Callanan" userId="951668ec-da26-491a-9b8a-af24bfeff26b" providerId="ADAL" clId="{841ABA98-0EC3-4555-AE54-076742BAE141}" dt="2022-07-13T13:29:30.015" v="53" actId="2696"/>
        <pc:sldMkLst>
          <pc:docMk/>
          <pc:sldMk cId="3125933951" sldId="390"/>
        </pc:sldMkLst>
      </pc:sldChg>
      <pc:sldChg chg="del">
        <pc:chgData name="D Callanan" userId="951668ec-da26-491a-9b8a-af24bfeff26b" providerId="ADAL" clId="{841ABA98-0EC3-4555-AE54-076742BAE141}" dt="2022-07-13T13:29:30.015" v="54" actId="2696"/>
        <pc:sldMkLst>
          <pc:docMk/>
          <pc:sldMk cId="309898002" sldId="391"/>
        </pc:sldMkLst>
      </pc:sldChg>
      <pc:sldChg chg="del">
        <pc:chgData name="D Callanan" userId="951668ec-da26-491a-9b8a-af24bfeff26b" providerId="ADAL" clId="{841ABA98-0EC3-4555-AE54-076742BAE141}" dt="2022-07-13T13:29:30.031" v="55" actId="2696"/>
        <pc:sldMkLst>
          <pc:docMk/>
          <pc:sldMk cId="3507245782" sldId="392"/>
        </pc:sldMkLst>
      </pc:sldChg>
      <pc:sldChg chg="del">
        <pc:chgData name="D Callanan" userId="951668ec-da26-491a-9b8a-af24bfeff26b" providerId="ADAL" clId="{841ABA98-0EC3-4555-AE54-076742BAE141}" dt="2022-07-13T13:29:30.046" v="56" actId="2696"/>
        <pc:sldMkLst>
          <pc:docMk/>
          <pc:sldMk cId="2703282709" sldId="393"/>
        </pc:sldMkLst>
      </pc:sldChg>
      <pc:sldChg chg="del">
        <pc:chgData name="D Callanan" userId="951668ec-da26-491a-9b8a-af24bfeff26b" providerId="ADAL" clId="{841ABA98-0EC3-4555-AE54-076742BAE141}" dt="2022-07-13T13:29:30.062" v="57" actId="2696"/>
        <pc:sldMkLst>
          <pc:docMk/>
          <pc:sldMk cId="2207900789" sldId="394"/>
        </pc:sldMkLst>
      </pc:sldChg>
      <pc:sldChg chg="del">
        <pc:chgData name="D Callanan" userId="951668ec-da26-491a-9b8a-af24bfeff26b" providerId="ADAL" clId="{841ABA98-0EC3-4555-AE54-076742BAE141}" dt="2022-07-13T13:29:30.078" v="59" actId="2696"/>
        <pc:sldMkLst>
          <pc:docMk/>
          <pc:sldMk cId="3790981509" sldId="395"/>
        </pc:sldMkLst>
      </pc:sldChg>
      <pc:sldChg chg="del">
        <pc:chgData name="D Callanan" userId="951668ec-da26-491a-9b8a-af24bfeff26b" providerId="ADAL" clId="{841ABA98-0EC3-4555-AE54-076742BAE141}" dt="2022-07-13T13:29:30.093" v="60" actId="2696"/>
        <pc:sldMkLst>
          <pc:docMk/>
          <pc:sldMk cId="2485310312" sldId="396"/>
        </pc:sldMkLst>
      </pc:sldChg>
      <pc:sldChg chg="del">
        <pc:chgData name="D Callanan" userId="951668ec-da26-491a-9b8a-af24bfeff26b" providerId="ADAL" clId="{841ABA98-0EC3-4555-AE54-076742BAE141}" dt="2022-07-13T13:29:30.109" v="61" actId="2696"/>
        <pc:sldMkLst>
          <pc:docMk/>
          <pc:sldMk cId="2886707131" sldId="397"/>
        </pc:sldMkLst>
      </pc:sldChg>
      <pc:sldChg chg="del">
        <pc:chgData name="D Callanan" userId="951668ec-da26-491a-9b8a-af24bfeff26b" providerId="ADAL" clId="{841ABA98-0EC3-4555-AE54-076742BAE141}" dt="2022-07-13T13:29:30.125" v="62" actId="2696"/>
        <pc:sldMkLst>
          <pc:docMk/>
          <pc:sldMk cId="694952636" sldId="398"/>
        </pc:sldMkLst>
      </pc:sldChg>
      <pc:sldChg chg="del">
        <pc:chgData name="D Callanan" userId="951668ec-da26-491a-9b8a-af24bfeff26b" providerId="ADAL" clId="{841ABA98-0EC3-4555-AE54-076742BAE141}" dt="2022-07-13T13:29:29.734" v="43" actId="2696"/>
        <pc:sldMkLst>
          <pc:docMk/>
          <pc:sldMk cId="3740525798" sldId="404"/>
        </pc:sldMkLst>
      </pc:sldChg>
      <pc:sldChg chg="del">
        <pc:chgData name="D Callanan" userId="951668ec-da26-491a-9b8a-af24bfeff26b" providerId="ADAL" clId="{841ABA98-0EC3-4555-AE54-076742BAE141}" dt="2022-07-13T13:29:30.062" v="58" actId="2696"/>
        <pc:sldMkLst>
          <pc:docMk/>
          <pc:sldMk cId="115857076" sldId="405"/>
        </pc:sldMkLst>
      </pc:sldChg>
      <pc:sldChg chg="del">
        <pc:chgData name="D Callanan" userId="951668ec-da26-491a-9b8a-af24bfeff26b" providerId="ADAL" clId="{841ABA98-0EC3-4555-AE54-076742BAE141}" dt="2022-07-13T13:29:30.140" v="63" actId="2696"/>
        <pc:sldMkLst>
          <pc:docMk/>
          <pc:sldMk cId="620765584" sldId="406"/>
        </pc:sldMkLst>
      </pc:sldChg>
      <pc:sldChg chg="del">
        <pc:chgData name="D Callanan" userId="951668ec-da26-491a-9b8a-af24bfeff26b" providerId="ADAL" clId="{841ABA98-0EC3-4555-AE54-076742BAE141}" dt="2022-07-13T13:29:30.156" v="64" actId="2696"/>
        <pc:sldMkLst>
          <pc:docMk/>
          <pc:sldMk cId="3661882602" sldId="407"/>
        </pc:sldMkLst>
      </pc:sldChg>
      <pc:sldChg chg="del">
        <pc:chgData name="D Callanan" userId="951668ec-da26-491a-9b8a-af24bfeff26b" providerId="ADAL" clId="{841ABA98-0EC3-4555-AE54-076742BAE141}" dt="2022-07-13T13:29:30.156" v="65" actId="2696"/>
        <pc:sldMkLst>
          <pc:docMk/>
          <pc:sldMk cId="1803246631" sldId="408"/>
        </pc:sldMkLst>
      </pc:sldChg>
      <pc:sldChg chg="del">
        <pc:chgData name="D Callanan" userId="951668ec-da26-491a-9b8a-af24bfeff26b" providerId="ADAL" clId="{841ABA98-0EC3-4555-AE54-076742BAE141}" dt="2022-07-13T13:29:30.203" v="67" actId="2696"/>
        <pc:sldMkLst>
          <pc:docMk/>
          <pc:sldMk cId="2610429917" sldId="409"/>
        </pc:sldMkLst>
      </pc:sldChg>
      <pc:sldChg chg="del">
        <pc:chgData name="D Callanan" userId="951668ec-da26-491a-9b8a-af24bfeff26b" providerId="ADAL" clId="{841ABA98-0EC3-4555-AE54-076742BAE141}" dt="2022-07-13T13:29:30.250" v="69" actId="2696"/>
        <pc:sldMkLst>
          <pc:docMk/>
          <pc:sldMk cId="1663907869" sldId="412"/>
        </pc:sldMkLst>
      </pc:sldChg>
      <pc:sldChg chg="del">
        <pc:chgData name="D Callanan" userId="951668ec-da26-491a-9b8a-af24bfeff26b" providerId="ADAL" clId="{841ABA98-0EC3-4555-AE54-076742BAE141}" dt="2022-07-13T13:29:30.328" v="74" actId="2696"/>
        <pc:sldMkLst>
          <pc:docMk/>
          <pc:sldMk cId="1007844210" sldId="413"/>
        </pc:sldMkLst>
      </pc:sldChg>
      <pc:sldChg chg="del">
        <pc:chgData name="D Callanan" userId="951668ec-da26-491a-9b8a-af24bfeff26b" providerId="ADAL" clId="{841ABA98-0EC3-4555-AE54-076742BAE141}" dt="2022-07-13T13:29:30.343" v="75" actId="2696"/>
        <pc:sldMkLst>
          <pc:docMk/>
          <pc:sldMk cId="1841085322" sldId="414"/>
        </pc:sldMkLst>
      </pc:sldChg>
      <pc:sldChg chg="del">
        <pc:chgData name="D Callanan" userId="951668ec-da26-491a-9b8a-af24bfeff26b" providerId="ADAL" clId="{841ABA98-0EC3-4555-AE54-076742BAE141}" dt="2022-07-13T13:29:30.359" v="76" actId="2696"/>
        <pc:sldMkLst>
          <pc:docMk/>
          <pc:sldMk cId="2757568249" sldId="415"/>
        </pc:sldMkLst>
      </pc:sldChg>
      <pc:sldChg chg="del">
        <pc:chgData name="D Callanan" userId="951668ec-da26-491a-9b8a-af24bfeff26b" providerId="ADAL" clId="{841ABA98-0EC3-4555-AE54-076742BAE141}" dt="2022-07-13T13:29:30.375" v="77" actId="2696"/>
        <pc:sldMkLst>
          <pc:docMk/>
          <pc:sldMk cId="618277452" sldId="416"/>
        </pc:sldMkLst>
      </pc:sldChg>
      <pc:sldChg chg="del">
        <pc:chgData name="D Callanan" userId="951668ec-da26-491a-9b8a-af24bfeff26b" providerId="ADAL" clId="{841ABA98-0EC3-4555-AE54-076742BAE141}" dt="2022-07-13T13:29:30.390" v="78" actId="2696"/>
        <pc:sldMkLst>
          <pc:docMk/>
          <pc:sldMk cId="3236167575" sldId="417"/>
        </pc:sldMkLst>
      </pc:sldChg>
      <pc:sldChg chg="del">
        <pc:chgData name="D Callanan" userId="951668ec-da26-491a-9b8a-af24bfeff26b" providerId="ADAL" clId="{841ABA98-0EC3-4555-AE54-076742BAE141}" dt="2022-07-13T13:29:30.406" v="79" actId="2696"/>
        <pc:sldMkLst>
          <pc:docMk/>
          <pc:sldMk cId="2244596199" sldId="418"/>
        </pc:sldMkLst>
      </pc:sldChg>
      <pc:sldChg chg="del">
        <pc:chgData name="D Callanan" userId="951668ec-da26-491a-9b8a-af24bfeff26b" providerId="ADAL" clId="{841ABA98-0EC3-4555-AE54-076742BAE141}" dt="2022-07-13T13:29:30.421" v="80" actId="2696"/>
        <pc:sldMkLst>
          <pc:docMk/>
          <pc:sldMk cId="3382174110" sldId="419"/>
        </pc:sldMkLst>
      </pc:sldChg>
      <pc:sldChg chg="del">
        <pc:chgData name="D Callanan" userId="951668ec-da26-491a-9b8a-af24bfeff26b" providerId="ADAL" clId="{841ABA98-0EC3-4555-AE54-076742BAE141}" dt="2022-07-13T13:29:30.437" v="81" actId="2696"/>
        <pc:sldMkLst>
          <pc:docMk/>
          <pc:sldMk cId="2163694907" sldId="420"/>
        </pc:sldMkLst>
      </pc:sldChg>
      <pc:sldChg chg="del">
        <pc:chgData name="D Callanan" userId="951668ec-da26-491a-9b8a-af24bfeff26b" providerId="ADAL" clId="{841ABA98-0EC3-4555-AE54-076742BAE141}" dt="2022-07-13T13:29:30.484" v="85" actId="2696"/>
        <pc:sldMkLst>
          <pc:docMk/>
          <pc:sldMk cId="514302610" sldId="422"/>
        </pc:sldMkLst>
      </pc:sldChg>
      <pc:sldChg chg="del">
        <pc:chgData name="D Callanan" userId="951668ec-da26-491a-9b8a-af24bfeff26b" providerId="ADAL" clId="{841ABA98-0EC3-4555-AE54-076742BAE141}" dt="2022-07-13T13:29:30.515" v="86" actId="2696"/>
        <pc:sldMkLst>
          <pc:docMk/>
          <pc:sldMk cId="2083360777" sldId="423"/>
        </pc:sldMkLst>
      </pc:sldChg>
      <pc:sldChg chg="del">
        <pc:chgData name="D Callanan" userId="951668ec-da26-491a-9b8a-af24bfeff26b" providerId="ADAL" clId="{841ABA98-0EC3-4555-AE54-076742BAE141}" dt="2022-07-13T13:29:30.515" v="87" actId="2696"/>
        <pc:sldMkLst>
          <pc:docMk/>
          <pc:sldMk cId="4251684554" sldId="426"/>
        </pc:sldMkLst>
      </pc:sldChg>
      <pc:sldChg chg="del">
        <pc:chgData name="D Callanan" userId="951668ec-da26-491a-9b8a-af24bfeff26b" providerId="ADAL" clId="{841ABA98-0EC3-4555-AE54-076742BAE141}" dt="2022-07-13T13:29:30.531" v="88" actId="2696"/>
        <pc:sldMkLst>
          <pc:docMk/>
          <pc:sldMk cId="3245748234" sldId="427"/>
        </pc:sldMkLst>
      </pc:sldChg>
      <pc:sldChg chg="del">
        <pc:chgData name="D Callanan" userId="951668ec-da26-491a-9b8a-af24bfeff26b" providerId="ADAL" clId="{841ABA98-0EC3-4555-AE54-076742BAE141}" dt="2022-07-13T13:29:30.593" v="92" actId="2696"/>
        <pc:sldMkLst>
          <pc:docMk/>
          <pc:sldMk cId="2324239974" sldId="428"/>
        </pc:sldMkLst>
      </pc:sldChg>
      <pc:sldChg chg="modSp del mod">
        <pc:chgData name="D Callanan" userId="951668ec-da26-491a-9b8a-af24bfeff26b" providerId="ADAL" clId="{841ABA98-0EC3-4555-AE54-076742BAE141}" dt="2022-07-13T13:29:35.097" v="95" actId="2696"/>
        <pc:sldMkLst>
          <pc:docMk/>
          <pc:sldMk cId="858640382" sldId="429"/>
        </pc:sldMkLst>
        <pc:graphicFrameChg chg="mod">
          <ac:chgData name="D Callanan" userId="951668ec-da26-491a-9b8a-af24bfeff26b" providerId="ADAL" clId="{841ABA98-0EC3-4555-AE54-076742BAE141}" dt="2022-07-13T13:29:35.097" v="95" actId="2696"/>
          <ac:graphicFrameMkLst>
            <pc:docMk/>
            <pc:sldMk cId="858640382" sldId="429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841ABA98-0EC3-4555-AE54-076742BAE141}" dt="2022-07-13T13:29:35.097" v="95" actId="2696"/>
          <ac:graphicFrameMkLst>
            <pc:docMk/>
            <pc:sldMk cId="858640382" sldId="429"/>
            <ac:graphicFrameMk id="14" creationId="{644A4E59-C538-4B30-A64E-A05AA3B97D28}"/>
          </ac:graphicFrameMkLst>
        </pc:graphicFrameChg>
      </pc:sldChg>
      <pc:sldChg chg="del">
        <pc:chgData name="D Callanan" userId="951668ec-da26-491a-9b8a-af24bfeff26b" providerId="ADAL" clId="{841ABA98-0EC3-4555-AE54-076742BAE141}" dt="2022-07-13T13:29:35.113" v="96" actId="2696"/>
        <pc:sldMkLst>
          <pc:docMk/>
          <pc:sldMk cId="244546802" sldId="430"/>
        </pc:sldMkLst>
      </pc:sldChg>
      <pc:sldChg chg="modSp del mod">
        <pc:chgData name="D Callanan" userId="951668ec-da26-491a-9b8a-af24bfeff26b" providerId="ADAL" clId="{841ABA98-0EC3-4555-AE54-076742BAE141}" dt="2022-07-13T13:29:35.175" v="97" actId="2696"/>
        <pc:sldMkLst>
          <pc:docMk/>
          <pc:sldMk cId="2378256809" sldId="431"/>
        </pc:sldMkLst>
        <pc:graphicFrameChg chg="mod">
          <ac:chgData name="D Callanan" userId="951668ec-da26-491a-9b8a-af24bfeff26b" providerId="ADAL" clId="{841ABA98-0EC3-4555-AE54-076742BAE141}" dt="2022-07-13T13:29:35.175" v="97" actId="2696"/>
          <ac:graphicFrameMkLst>
            <pc:docMk/>
            <pc:sldMk cId="2378256809" sldId="431"/>
            <ac:graphicFrameMk id="2" creationId="{00000000-0000-0000-0000-000000000000}"/>
          </ac:graphicFrameMkLst>
        </pc:graphicFrameChg>
        <pc:graphicFrameChg chg="mod">
          <ac:chgData name="D Callanan" userId="951668ec-da26-491a-9b8a-af24bfeff26b" providerId="ADAL" clId="{841ABA98-0EC3-4555-AE54-076742BAE141}" dt="2022-07-13T13:29:35.175" v="97" actId="2696"/>
          <ac:graphicFrameMkLst>
            <pc:docMk/>
            <pc:sldMk cId="2378256809" sldId="431"/>
            <ac:graphicFrameMk id="8" creationId="{53FE3A87-68BA-4038-9726-1028395BC474}"/>
          </ac:graphicFrameMkLst>
        </pc:graphicFrameChg>
      </pc:sldChg>
      <pc:sldChg chg="del">
        <pc:chgData name="D Callanan" userId="951668ec-da26-491a-9b8a-af24bfeff26b" providerId="ADAL" clId="{841ABA98-0EC3-4555-AE54-076742BAE141}" dt="2022-07-13T13:29:35.191" v="98" actId="2696"/>
        <pc:sldMkLst>
          <pc:docMk/>
          <pc:sldMk cId="2116331087" sldId="432"/>
        </pc:sldMkLst>
      </pc:sldChg>
      <pc:sldChg chg="del">
        <pc:chgData name="D Callanan" userId="951668ec-da26-491a-9b8a-af24bfeff26b" providerId="ADAL" clId="{841ABA98-0EC3-4555-AE54-076742BAE141}" dt="2022-07-13T13:29:35.206" v="99" actId="2696"/>
        <pc:sldMkLst>
          <pc:docMk/>
          <pc:sldMk cId="2239926421" sldId="433"/>
        </pc:sldMkLst>
      </pc:sldChg>
      <pc:sldChg chg="del">
        <pc:chgData name="D Callanan" userId="951668ec-da26-491a-9b8a-af24bfeff26b" providerId="ADAL" clId="{841ABA98-0EC3-4555-AE54-076742BAE141}" dt="2022-07-13T13:29:35.222" v="100" actId="2696"/>
        <pc:sldMkLst>
          <pc:docMk/>
          <pc:sldMk cId="1170620828" sldId="434"/>
        </pc:sldMkLst>
      </pc:sldChg>
      <pc:sldChg chg="del">
        <pc:chgData name="D Callanan" userId="951668ec-da26-491a-9b8a-af24bfeff26b" providerId="ADAL" clId="{841ABA98-0EC3-4555-AE54-076742BAE141}" dt="2022-07-13T13:29:35.222" v="101" actId="2696"/>
        <pc:sldMkLst>
          <pc:docMk/>
          <pc:sldMk cId="370962342" sldId="435"/>
        </pc:sldMkLst>
      </pc:sldChg>
      <pc:sldChg chg="del">
        <pc:chgData name="D Callanan" userId="951668ec-da26-491a-9b8a-af24bfeff26b" providerId="ADAL" clId="{841ABA98-0EC3-4555-AE54-076742BAE141}" dt="2022-07-13T13:29:35.238" v="102" actId="2696"/>
        <pc:sldMkLst>
          <pc:docMk/>
          <pc:sldMk cId="4013096428" sldId="436"/>
        </pc:sldMkLst>
      </pc:sldChg>
      <pc:sldChg chg="del">
        <pc:chgData name="D Callanan" userId="951668ec-da26-491a-9b8a-af24bfeff26b" providerId="ADAL" clId="{841ABA98-0EC3-4555-AE54-076742BAE141}" dt="2022-07-13T13:29:35.253" v="103" actId="2696"/>
        <pc:sldMkLst>
          <pc:docMk/>
          <pc:sldMk cId="2255958231" sldId="437"/>
        </pc:sldMkLst>
      </pc:sldChg>
      <pc:sldChg chg="del">
        <pc:chgData name="D Callanan" userId="951668ec-da26-491a-9b8a-af24bfeff26b" providerId="ADAL" clId="{841ABA98-0EC3-4555-AE54-076742BAE141}" dt="2022-07-13T13:29:35.269" v="104" actId="2696"/>
        <pc:sldMkLst>
          <pc:docMk/>
          <pc:sldMk cId="1531026321" sldId="438"/>
        </pc:sldMkLst>
      </pc:sldChg>
      <pc:sldChg chg="del">
        <pc:chgData name="D Callanan" userId="951668ec-da26-491a-9b8a-af24bfeff26b" providerId="ADAL" clId="{841ABA98-0EC3-4555-AE54-076742BAE141}" dt="2022-07-13T13:29:30.437" v="82" actId="2696"/>
        <pc:sldMkLst>
          <pc:docMk/>
          <pc:sldMk cId="577489764" sldId="445"/>
        </pc:sldMkLst>
      </pc:sldChg>
      <pc:sldChg chg="del">
        <pc:chgData name="D Callanan" userId="951668ec-da26-491a-9b8a-af24bfeff26b" providerId="ADAL" clId="{841ABA98-0EC3-4555-AE54-076742BAE141}" dt="2022-07-13T13:29:30.453" v="83" actId="2696"/>
        <pc:sldMkLst>
          <pc:docMk/>
          <pc:sldMk cId="3075681954" sldId="446"/>
        </pc:sldMkLst>
      </pc:sldChg>
      <pc:sldChg chg="del">
        <pc:chgData name="D Callanan" userId="951668ec-da26-491a-9b8a-af24bfeff26b" providerId="ADAL" clId="{841ABA98-0EC3-4555-AE54-076742BAE141}" dt="2022-07-13T13:29:30.468" v="84" actId="2696"/>
        <pc:sldMkLst>
          <pc:docMk/>
          <pc:sldMk cId="3874064556" sldId="447"/>
        </pc:sldMkLst>
      </pc:sldChg>
      <pc:sldChg chg="del">
        <pc:chgData name="D Callanan" userId="951668ec-da26-491a-9b8a-af24bfeff26b" providerId="ADAL" clId="{841ABA98-0EC3-4555-AE54-076742BAE141}" dt="2022-07-13T13:29:30.593" v="93" actId="2696"/>
        <pc:sldMkLst>
          <pc:docMk/>
          <pc:sldMk cId="106078324" sldId="448"/>
        </pc:sldMkLst>
      </pc:sldChg>
      <pc:sldChg chg="del">
        <pc:chgData name="D Callanan" userId="951668ec-da26-491a-9b8a-af24bfeff26b" providerId="ADAL" clId="{841ABA98-0EC3-4555-AE54-076742BAE141}" dt="2022-07-13T13:29:30.281" v="71" actId="2696"/>
        <pc:sldMkLst>
          <pc:docMk/>
          <pc:sldMk cId="3335687932" sldId="450"/>
        </pc:sldMkLst>
      </pc:sldChg>
      <pc:sldChg chg="del">
        <pc:chgData name="D Callanan" userId="951668ec-da26-491a-9b8a-af24bfeff26b" providerId="ADAL" clId="{841ABA98-0EC3-4555-AE54-076742BAE141}" dt="2022-07-13T13:29:30.312" v="72" actId="2696"/>
        <pc:sldMkLst>
          <pc:docMk/>
          <pc:sldMk cId="3447547941" sldId="451"/>
        </pc:sldMkLst>
      </pc:sldChg>
      <pc:sldChg chg="del">
        <pc:chgData name="D Callanan" userId="951668ec-da26-491a-9b8a-af24bfeff26b" providerId="ADAL" clId="{841ABA98-0EC3-4555-AE54-076742BAE141}" dt="2022-07-13T13:29:30.328" v="73" actId="2696"/>
        <pc:sldMkLst>
          <pc:docMk/>
          <pc:sldMk cId="2703364100" sldId="452"/>
        </pc:sldMkLst>
      </pc:sldChg>
      <pc:sldChg chg="del">
        <pc:chgData name="D Callanan" userId="951668ec-da26-491a-9b8a-af24bfeff26b" providerId="ADAL" clId="{841ABA98-0EC3-4555-AE54-076742BAE141}" dt="2022-07-13T13:29:30.562" v="90" actId="2696"/>
        <pc:sldMkLst>
          <pc:docMk/>
          <pc:sldMk cId="465269389" sldId="453"/>
        </pc:sldMkLst>
      </pc:sldChg>
      <pc:sldChg chg="del">
        <pc:chgData name="D Callanan" userId="951668ec-da26-491a-9b8a-af24bfeff26b" providerId="ADAL" clId="{841ABA98-0EC3-4555-AE54-076742BAE141}" dt="2022-07-13T13:29:30.578" v="91" actId="2696"/>
        <pc:sldMkLst>
          <pc:docMk/>
          <pc:sldMk cId="1697746850" sldId="454"/>
        </pc:sldMkLst>
      </pc:sldChg>
      <pc:sldChg chg="del">
        <pc:chgData name="D Callanan" userId="951668ec-da26-491a-9b8a-af24bfeff26b" providerId="ADAL" clId="{841ABA98-0EC3-4555-AE54-076742BAE141}" dt="2022-07-13T13:29:35.285" v="105" actId="2696"/>
        <pc:sldMkLst>
          <pc:docMk/>
          <pc:sldMk cId="3122225887" sldId="455"/>
        </pc:sldMkLst>
      </pc:sldChg>
      <pc:sldChg chg="del">
        <pc:chgData name="D Callanan" userId="951668ec-da26-491a-9b8a-af24bfeff26b" providerId="ADAL" clId="{841ABA98-0EC3-4555-AE54-076742BAE141}" dt="2022-07-13T13:29:35.285" v="106" actId="2696"/>
        <pc:sldMkLst>
          <pc:docMk/>
          <pc:sldMk cId="4125236515" sldId="456"/>
        </pc:sldMkLst>
      </pc:sldChg>
      <pc:sldChg chg="del">
        <pc:chgData name="D Callanan" userId="951668ec-da26-491a-9b8a-af24bfeff26b" providerId="ADAL" clId="{841ABA98-0EC3-4555-AE54-076742BAE141}" dt="2022-07-13T13:29:35.300" v="107" actId="2696"/>
        <pc:sldMkLst>
          <pc:docMk/>
          <pc:sldMk cId="2461752463" sldId="457"/>
        </pc:sldMkLst>
      </pc:sldChg>
      <pc:sldChg chg="del">
        <pc:chgData name="D Callanan" userId="951668ec-da26-491a-9b8a-af24bfeff26b" providerId="ADAL" clId="{841ABA98-0EC3-4555-AE54-076742BAE141}" dt="2022-07-13T13:29:35.316" v="108" actId="2696"/>
        <pc:sldMkLst>
          <pc:docMk/>
          <pc:sldMk cId="775512077" sldId="458"/>
        </pc:sldMkLst>
      </pc:sldChg>
      <pc:sldChg chg="del">
        <pc:chgData name="D Callanan" userId="951668ec-da26-491a-9b8a-af24bfeff26b" providerId="ADAL" clId="{841ABA98-0EC3-4555-AE54-076742BAE141}" dt="2022-07-13T13:29:35.331" v="109" actId="2696"/>
        <pc:sldMkLst>
          <pc:docMk/>
          <pc:sldMk cId="2597702768" sldId="459"/>
        </pc:sldMkLst>
      </pc:sldChg>
      <pc:sldChg chg="del">
        <pc:chgData name="D Callanan" userId="951668ec-da26-491a-9b8a-af24bfeff26b" providerId="ADAL" clId="{841ABA98-0EC3-4555-AE54-076742BAE141}" dt="2022-07-13T13:29:35.347" v="110" actId="2696"/>
        <pc:sldMkLst>
          <pc:docMk/>
          <pc:sldMk cId="1947746526" sldId="460"/>
        </pc:sldMkLst>
      </pc:sldChg>
      <pc:sldChg chg="del">
        <pc:chgData name="D Callanan" userId="951668ec-da26-491a-9b8a-af24bfeff26b" providerId="ADAL" clId="{841ABA98-0EC3-4555-AE54-076742BAE141}" dt="2022-07-13T13:29:35.363" v="111" actId="2696"/>
        <pc:sldMkLst>
          <pc:docMk/>
          <pc:sldMk cId="97514622" sldId="461"/>
        </pc:sldMkLst>
      </pc:sldChg>
      <pc:sldChg chg="del">
        <pc:chgData name="D Callanan" userId="951668ec-da26-491a-9b8a-af24bfeff26b" providerId="ADAL" clId="{841ABA98-0EC3-4555-AE54-076742BAE141}" dt="2022-07-13T13:29:35.363" v="112" actId="2696"/>
        <pc:sldMkLst>
          <pc:docMk/>
          <pc:sldMk cId="301068689" sldId="462"/>
        </pc:sldMkLst>
      </pc:sldChg>
      <pc:sldChg chg="del">
        <pc:chgData name="D Callanan" userId="951668ec-da26-491a-9b8a-af24bfeff26b" providerId="ADAL" clId="{841ABA98-0EC3-4555-AE54-076742BAE141}" dt="2022-07-13T13:29:35.378" v="113" actId="2696"/>
        <pc:sldMkLst>
          <pc:docMk/>
          <pc:sldMk cId="1655108770" sldId="463"/>
        </pc:sldMkLst>
      </pc:sldChg>
      <pc:sldChg chg="del">
        <pc:chgData name="D Callanan" userId="951668ec-da26-491a-9b8a-af24bfeff26b" providerId="ADAL" clId="{841ABA98-0EC3-4555-AE54-076742BAE141}" dt="2022-07-13T13:29:35.394" v="114" actId="2696"/>
        <pc:sldMkLst>
          <pc:docMk/>
          <pc:sldMk cId="1615523757" sldId="464"/>
        </pc:sldMkLst>
      </pc:sldChg>
      <pc:sldChg chg="del">
        <pc:chgData name="D Callanan" userId="951668ec-da26-491a-9b8a-af24bfeff26b" providerId="ADAL" clId="{841ABA98-0EC3-4555-AE54-076742BAE141}" dt="2022-07-13T13:29:35.410" v="115" actId="2696"/>
        <pc:sldMkLst>
          <pc:docMk/>
          <pc:sldMk cId="2584003103" sldId="465"/>
        </pc:sldMkLst>
      </pc:sldChg>
      <pc:sldChg chg="del">
        <pc:chgData name="D Callanan" userId="951668ec-da26-491a-9b8a-af24bfeff26b" providerId="ADAL" clId="{841ABA98-0EC3-4555-AE54-076742BAE141}" dt="2022-07-13T13:29:35.425" v="116" actId="2696"/>
        <pc:sldMkLst>
          <pc:docMk/>
          <pc:sldMk cId="2881025716" sldId="466"/>
        </pc:sldMkLst>
      </pc:sldChg>
      <pc:sldChg chg="del">
        <pc:chgData name="D Callanan" userId="951668ec-da26-491a-9b8a-af24bfeff26b" providerId="ADAL" clId="{841ABA98-0EC3-4555-AE54-076742BAE141}" dt="2022-07-13T13:29:35.441" v="117" actId="2696"/>
        <pc:sldMkLst>
          <pc:docMk/>
          <pc:sldMk cId="0" sldId="467"/>
        </pc:sldMkLst>
      </pc:sldChg>
      <pc:sldChg chg="del">
        <pc:chgData name="D Callanan" userId="951668ec-da26-491a-9b8a-af24bfeff26b" providerId="ADAL" clId="{841ABA98-0EC3-4555-AE54-076742BAE141}" dt="2022-07-13T13:29:35.472" v="119" actId="2696"/>
        <pc:sldMkLst>
          <pc:docMk/>
          <pc:sldMk cId="3206449117" sldId="468"/>
        </pc:sldMkLst>
      </pc:sldChg>
      <pc:sldChg chg="del">
        <pc:chgData name="D Callanan" userId="951668ec-da26-491a-9b8a-af24bfeff26b" providerId="ADAL" clId="{841ABA98-0EC3-4555-AE54-076742BAE141}" dt="2022-07-13T13:29:35.503" v="122" actId="2696"/>
        <pc:sldMkLst>
          <pc:docMk/>
          <pc:sldMk cId="3863407871" sldId="469"/>
        </pc:sldMkLst>
      </pc:sldChg>
      <pc:sldChg chg="del">
        <pc:chgData name="D Callanan" userId="951668ec-da26-491a-9b8a-af24bfeff26b" providerId="ADAL" clId="{841ABA98-0EC3-4555-AE54-076742BAE141}" dt="2022-07-13T13:29:35.519" v="123" actId="2696"/>
        <pc:sldMkLst>
          <pc:docMk/>
          <pc:sldMk cId="2639943665" sldId="470"/>
        </pc:sldMkLst>
      </pc:sldChg>
      <pc:sldChg chg="del">
        <pc:chgData name="D Callanan" userId="951668ec-da26-491a-9b8a-af24bfeff26b" providerId="ADAL" clId="{841ABA98-0EC3-4555-AE54-076742BAE141}" dt="2022-07-13T13:29:35.535" v="124" actId="2696"/>
        <pc:sldMkLst>
          <pc:docMk/>
          <pc:sldMk cId="1168171783" sldId="471"/>
        </pc:sldMkLst>
      </pc:sldChg>
      <pc:sldChg chg="del">
        <pc:chgData name="D Callanan" userId="951668ec-da26-491a-9b8a-af24bfeff26b" providerId="ADAL" clId="{841ABA98-0EC3-4555-AE54-076742BAE141}" dt="2022-07-13T13:29:35.566" v="127" actId="2696"/>
        <pc:sldMkLst>
          <pc:docMk/>
          <pc:sldMk cId="1112349353" sldId="472"/>
        </pc:sldMkLst>
      </pc:sldChg>
      <pc:sldChg chg="del">
        <pc:chgData name="D Callanan" userId="951668ec-da26-491a-9b8a-af24bfeff26b" providerId="ADAL" clId="{841ABA98-0EC3-4555-AE54-076742BAE141}" dt="2022-07-13T13:29:35.581" v="128" actId="2696"/>
        <pc:sldMkLst>
          <pc:docMk/>
          <pc:sldMk cId="3436440091" sldId="473"/>
        </pc:sldMkLst>
      </pc:sldChg>
      <pc:sldChg chg="del">
        <pc:chgData name="D Callanan" userId="951668ec-da26-491a-9b8a-af24bfeff26b" providerId="ADAL" clId="{841ABA98-0EC3-4555-AE54-076742BAE141}" dt="2022-07-13T13:29:35.581" v="129" actId="2696"/>
        <pc:sldMkLst>
          <pc:docMk/>
          <pc:sldMk cId="400346478" sldId="474"/>
        </pc:sldMkLst>
      </pc:sldChg>
      <pc:sldChg chg="del">
        <pc:chgData name="D Callanan" userId="951668ec-da26-491a-9b8a-af24bfeff26b" providerId="ADAL" clId="{841ABA98-0EC3-4555-AE54-076742BAE141}" dt="2022-07-13T13:29:35.597" v="130" actId="2696"/>
        <pc:sldMkLst>
          <pc:docMk/>
          <pc:sldMk cId="781107417" sldId="475"/>
        </pc:sldMkLst>
      </pc:sldChg>
      <pc:sldChg chg="del">
        <pc:chgData name="D Callanan" userId="951668ec-da26-491a-9b8a-af24bfeff26b" providerId="ADAL" clId="{841ABA98-0EC3-4555-AE54-076742BAE141}" dt="2022-07-13T13:29:35.613" v="131" actId="2696"/>
        <pc:sldMkLst>
          <pc:docMk/>
          <pc:sldMk cId="1961503665" sldId="476"/>
        </pc:sldMkLst>
      </pc:sldChg>
      <pc:sldChg chg="del">
        <pc:chgData name="D Callanan" userId="951668ec-da26-491a-9b8a-af24bfeff26b" providerId="ADAL" clId="{841ABA98-0EC3-4555-AE54-076742BAE141}" dt="2022-07-13T13:29:35.613" v="132" actId="2696"/>
        <pc:sldMkLst>
          <pc:docMk/>
          <pc:sldMk cId="3851360423" sldId="477"/>
        </pc:sldMkLst>
      </pc:sldChg>
      <pc:sldChg chg="del">
        <pc:chgData name="D Callanan" userId="951668ec-da26-491a-9b8a-af24bfeff26b" providerId="ADAL" clId="{841ABA98-0EC3-4555-AE54-076742BAE141}" dt="2022-07-13T13:29:35.628" v="133" actId="2696"/>
        <pc:sldMkLst>
          <pc:docMk/>
          <pc:sldMk cId="1368720945" sldId="478"/>
        </pc:sldMkLst>
      </pc:sldChg>
      <pc:sldChg chg="del">
        <pc:chgData name="D Callanan" userId="951668ec-da26-491a-9b8a-af24bfeff26b" providerId="ADAL" clId="{841ABA98-0EC3-4555-AE54-076742BAE141}" dt="2022-07-13T13:29:35.644" v="134" actId="2696"/>
        <pc:sldMkLst>
          <pc:docMk/>
          <pc:sldMk cId="4151264104" sldId="479"/>
        </pc:sldMkLst>
      </pc:sldChg>
      <pc:sldChg chg="del">
        <pc:chgData name="D Callanan" userId="951668ec-da26-491a-9b8a-af24bfeff26b" providerId="ADAL" clId="{841ABA98-0EC3-4555-AE54-076742BAE141}" dt="2022-07-13T13:29:35.644" v="135" actId="2696"/>
        <pc:sldMkLst>
          <pc:docMk/>
          <pc:sldMk cId="2288511659" sldId="480"/>
        </pc:sldMkLst>
      </pc:sldChg>
      <pc:sldChg chg="del">
        <pc:chgData name="D Callanan" userId="951668ec-da26-491a-9b8a-af24bfeff26b" providerId="ADAL" clId="{841ABA98-0EC3-4555-AE54-076742BAE141}" dt="2022-07-13T13:29:35.660" v="136" actId="2696"/>
        <pc:sldMkLst>
          <pc:docMk/>
          <pc:sldMk cId="3744842907" sldId="481"/>
        </pc:sldMkLst>
      </pc:sldChg>
      <pc:sldChg chg="del">
        <pc:chgData name="D Callanan" userId="951668ec-da26-491a-9b8a-af24bfeff26b" providerId="ADAL" clId="{841ABA98-0EC3-4555-AE54-076742BAE141}" dt="2022-07-13T13:29:35.675" v="137" actId="2696"/>
        <pc:sldMkLst>
          <pc:docMk/>
          <pc:sldMk cId="2785432259" sldId="482"/>
        </pc:sldMkLst>
      </pc:sldChg>
      <pc:sldChg chg="del">
        <pc:chgData name="D Callanan" userId="951668ec-da26-491a-9b8a-af24bfeff26b" providerId="ADAL" clId="{841ABA98-0EC3-4555-AE54-076742BAE141}" dt="2022-07-13T13:29:35.691" v="138" actId="2696"/>
        <pc:sldMkLst>
          <pc:docMk/>
          <pc:sldMk cId="1288401805" sldId="483"/>
        </pc:sldMkLst>
      </pc:sldChg>
      <pc:sldChg chg="del">
        <pc:chgData name="D Callanan" userId="951668ec-da26-491a-9b8a-af24bfeff26b" providerId="ADAL" clId="{841ABA98-0EC3-4555-AE54-076742BAE141}" dt="2022-07-13T13:29:35.550" v="125" actId="2696"/>
        <pc:sldMkLst>
          <pc:docMk/>
          <pc:sldMk cId="465343755" sldId="485"/>
        </pc:sldMkLst>
      </pc:sldChg>
      <pc:sldChg chg="del">
        <pc:chgData name="D Callanan" userId="951668ec-da26-491a-9b8a-af24bfeff26b" providerId="ADAL" clId="{841ABA98-0EC3-4555-AE54-076742BAE141}" dt="2022-07-13T13:29:35.550" v="126" actId="2696"/>
        <pc:sldMkLst>
          <pc:docMk/>
          <pc:sldMk cId="3409620414" sldId="486"/>
        </pc:sldMkLst>
      </pc:sldChg>
      <pc:sldChg chg="del">
        <pc:chgData name="D Callanan" userId="951668ec-da26-491a-9b8a-af24bfeff26b" providerId="ADAL" clId="{841ABA98-0EC3-4555-AE54-076742BAE141}" dt="2022-07-13T13:29:35.691" v="139" actId="2696"/>
        <pc:sldMkLst>
          <pc:docMk/>
          <pc:sldMk cId="1961485801" sldId="487"/>
        </pc:sldMkLst>
      </pc:sldChg>
      <pc:sldChg chg="del">
        <pc:chgData name="D Callanan" userId="951668ec-da26-491a-9b8a-af24bfeff26b" providerId="ADAL" clId="{841ABA98-0EC3-4555-AE54-076742BAE141}" dt="2022-07-13T13:29:35.706" v="140" actId="2696"/>
        <pc:sldMkLst>
          <pc:docMk/>
          <pc:sldMk cId="2214443370" sldId="488"/>
        </pc:sldMkLst>
      </pc:sldChg>
      <pc:sldChg chg="del">
        <pc:chgData name="D Callanan" userId="951668ec-da26-491a-9b8a-af24bfeff26b" providerId="ADAL" clId="{841ABA98-0EC3-4555-AE54-076742BAE141}" dt="2022-07-13T13:29:35.706" v="141" actId="2696"/>
        <pc:sldMkLst>
          <pc:docMk/>
          <pc:sldMk cId="2074118214" sldId="489"/>
        </pc:sldMkLst>
      </pc:sldChg>
      <pc:sldChg chg="del">
        <pc:chgData name="D Callanan" userId="951668ec-da26-491a-9b8a-af24bfeff26b" providerId="ADAL" clId="{841ABA98-0EC3-4555-AE54-076742BAE141}" dt="2022-07-13T13:29:35.722" v="142" actId="2696"/>
        <pc:sldMkLst>
          <pc:docMk/>
          <pc:sldMk cId="2031183450" sldId="490"/>
        </pc:sldMkLst>
      </pc:sldChg>
      <pc:sldChg chg="del">
        <pc:chgData name="D Callanan" userId="951668ec-da26-491a-9b8a-af24bfeff26b" providerId="ADAL" clId="{841ABA98-0EC3-4555-AE54-076742BAE141}" dt="2022-07-13T13:29:35.738" v="145" actId="2696"/>
        <pc:sldMkLst>
          <pc:docMk/>
          <pc:sldMk cId="89587796" sldId="493"/>
        </pc:sldMkLst>
      </pc:sldChg>
      <pc:sldChg chg="del">
        <pc:chgData name="D Callanan" userId="951668ec-da26-491a-9b8a-af24bfeff26b" providerId="ADAL" clId="{841ABA98-0EC3-4555-AE54-076742BAE141}" dt="2022-07-13T13:29:35.753" v="146" actId="2696"/>
        <pc:sldMkLst>
          <pc:docMk/>
          <pc:sldMk cId="1628427786" sldId="494"/>
        </pc:sldMkLst>
      </pc:sldChg>
      <pc:sldChg chg="del">
        <pc:chgData name="D Callanan" userId="951668ec-da26-491a-9b8a-af24bfeff26b" providerId="ADAL" clId="{841ABA98-0EC3-4555-AE54-076742BAE141}" dt="2022-07-13T13:29:35.769" v="147" actId="2696"/>
        <pc:sldMkLst>
          <pc:docMk/>
          <pc:sldMk cId="2475839782" sldId="495"/>
        </pc:sldMkLst>
      </pc:sldChg>
      <pc:sldChg chg="del">
        <pc:chgData name="D Callanan" userId="951668ec-da26-491a-9b8a-af24bfeff26b" providerId="ADAL" clId="{841ABA98-0EC3-4555-AE54-076742BAE141}" dt="2022-07-13T13:29:35.769" v="148" actId="2696"/>
        <pc:sldMkLst>
          <pc:docMk/>
          <pc:sldMk cId="3951930327" sldId="496"/>
        </pc:sldMkLst>
      </pc:sldChg>
      <pc:sldChg chg="del">
        <pc:chgData name="D Callanan" userId="951668ec-da26-491a-9b8a-af24bfeff26b" providerId="ADAL" clId="{841ABA98-0EC3-4555-AE54-076742BAE141}" dt="2022-07-13T13:29:35.785" v="149" actId="2696"/>
        <pc:sldMkLst>
          <pc:docMk/>
          <pc:sldMk cId="4035208062" sldId="497"/>
        </pc:sldMkLst>
      </pc:sldChg>
      <pc:sldChg chg="del">
        <pc:chgData name="D Callanan" userId="951668ec-da26-491a-9b8a-af24bfeff26b" providerId="ADAL" clId="{841ABA98-0EC3-4555-AE54-076742BAE141}" dt="2022-07-13T13:29:35.800" v="150" actId="2696"/>
        <pc:sldMkLst>
          <pc:docMk/>
          <pc:sldMk cId="1455568684" sldId="498"/>
        </pc:sldMkLst>
      </pc:sldChg>
      <pc:sldChg chg="del">
        <pc:chgData name="D Callanan" userId="951668ec-da26-491a-9b8a-af24bfeff26b" providerId="ADAL" clId="{841ABA98-0EC3-4555-AE54-076742BAE141}" dt="2022-07-13T13:29:35.800" v="151" actId="2696"/>
        <pc:sldMkLst>
          <pc:docMk/>
          <pc:sldMk cId="2222639390" sldId="499"/>
        </pc:sldMkLst>
      </pc:sldChg>
      <pc:sldChg chg="del">
        <pc:chgData name="D Callanan" userId="951668ec-da26-491a-9b8a-af24bfeff26b" providerId="ADAL" clId="{841ABA98-0EC3-4555-AE54-076742BAE141}" dt="2022-07-13T13:29:35.847" v="154" actId="2696"/>
        <pc:sldMkLst>
          <pc:docMk/>
          <pc:sldMk cId="189670681" sldId="502"/>
        </pc:sldMkLst>
      </pc:sldChg>
      <pc:sldChg chg="del">
        <pc:chgData name="D Callanan" userId="951668ec-da26-491a-9b8a-af24bfeff26b" providerId="ADAL" clId="{841ABA98-0EC3-4555-AE54-076742BAE141}" dt="2022-07-13T13:29:35.863" v="155" actId="2696"/>
        <pc:sldMkLst>
          <pc:docMk/>
          <pc:sldMk cId="3281070936" sldId="503"/>
        </pc:sldMkLst>
      </pc:sldChg>
      <pc:sldChg chg="del">
        <pc:chgData name="D Callanan" userId="951668ec-da26-491a-9b8a-af24bfeff26b" providerId="ADAL" clId="{841ABA98-0EC3-4555-AE54-076742BAE141}" dt="2022-07-13T13:29:35.878" v="156" actId="2696"/>
        <pc:sldMkLst>
          <pc:docMk/>
          <pc:sldMk cId="245323385" sldId="504"/>
        </pc:sldMkLst>
      </pc:sldChg>
      <pc:sldChg chg="del">
        <pc:chgData name="D Callanan" userId="951668ec-da26-491a-9b8a-af24bfeff26b" providerId="ADAL" clId="{841ABA98-0EC3-4555-AE54-076742BAE141}" dt="2022-07-13T13:29:35.878" v="157" actId="2696"/>
        <pc:sldMkLst>
          <pc:docMk/>
          <pc:sldMk cId="970383564" sldId="505"/>
        </pc:sldMkLst>
      </pc:sldChg>
      <pc:sldChg chg="del">
        <pc:chgData name="D Callanan" userId="951668ec-da26-491a-9b8a-af24bfeff26b" providerId="ADAL" clId="{841ABA98-0EC3-4555-AE54-076742BAE141}" dt="2022-07-13T13:29:35.894" v="158" actId="2696"/>
        <pc:sldMkLst>
          <pc:docMk/>
          <pc:sldMk cId="3068413213" sldId="506"/>
        </pc:sldMkLst>
      </pc:sldChg>
      <pc:sldChg chg="del">
        <pc:chgData name="D Callanan" userId="951668ec-da26-491a-9b8a-af24bfeff26b" providerId="ADAL" clId="{841ABA98-0EC3-4555-AE54-076742BAE141}" dt="2022-07-13T13:29:35.910" v="159" actId="2696"/>
        <pc:sldMkLst>
          <pc:docMk/>
          <pc:sldMk cId="829837151" sldId="507"/>
        </pc:sldMkLst>
      </pc:sldChg>
      <pc:sldChg chg="del">
        <pc:chgData name="D Callanan" userId="951668ec-da26-491a-9b8a-af24bfeff26b" providerId="ADAL" clId="{841ABA98-0EC3-4555-AE54-076742BAE141}" dt="2022-07-13T13:29:35.910" v="160" actId="2696"/>
        <pc:sldMkLst>
          <pc:docMk/>
          <pc:sldMk cId="0" sldId="508"/>
        </pc:sldMkLst>
      </pc:sldChg>
      <pc:sldChg chg="del">
        <pc:chgData name="D Callanan" userId="951668ec-da26-491a-9b8a-af24bfeff26b" providerId="ADAL" clId="{841ABA98-0EC3-4555-AE54-076742BAE141}" dt="2022-07-13T13:29:35.941" v="162" actId="2696"/>
        <pc:sldMkLst>
          <pc:docMk/>
          <pc:sldMk cId="3828849985" sldId="509"/>
        </pc:sldMkLst>
      </pc:sldChg>
      <pc:sldChg chg="del">
        <pc:chgData name="D Callanan" userId="951668ec-da26-491a-9b8a-af24bfeff26b" providerId="ADAL" clId="{841ABA98-0EC3-4555-AE54-076742BAE141}" dt="2022-07-13T13:29:35.956" v="164" actId="2696"/>
        <pc:sldMkLst>
          <pc:docMk/>
          <pc:sldMk cId="1358314413" sldId="511"/>
        </pc:sldMkLst>
      </pc:sldChg>
      <pc:sldChg chg="del">
        <pc:chgData name="D Callanan" userId="951668ec-da26-491a-9b8a-af24bfeff26b" providerId="ADAL" clId="{841ABA98-0EC3-4555-AE54-076742BAE141}" dt="2022-07-13T13:29:35.972" v="165" actId="2696"/>
        <pc:sldMkLst>
          <pc:docMk/>
          <pc:sldMk cId="215012772" sldId="512"/>
        </pc:sldMkLst>
      </pc:sldChg>
      <pc:sldChg chg="del">
        <pc:chgData name="D Callanan" userId="951668ec-da26-491a-9b8a-af24bfeff26b" providerId="ADAL" clId="{841ABA98-0EC3-4555-AE54-076742BAE141}" dt="2022-07-13T13:29:35.972" v="166" actId="2696"/>
        <pc:sldMkLst>
          <pc:docMk/>
          <pc:sldMk cId="3792479214" sldId="513"/>
        </pc:sldMkLst>
      </pc:sldChg>
      <pc:sldChg chg="del">
        <pc:chgData name="D Callanan" userId="951668ec-da26-491a-9b8a-af24bfeff26b" providerId="ADAL" clId="{841ABA98-0EC3-4555-AE54-076742BAE141}" dt="2022-07-13T13:29:35.988" v="167" actId="2696"/>
        <pc:sldMkLst>
          <pc:docMk/>
          <pc:sldMk cId="2894591208" sldId="514"/>
        </pc:sldMkLst>
      </pc:sldChg>
      <pc:sldChg chg="del">
        <pc:chgData name="D Callanan" userId="951668ec-da26-491a-9b8a-af24bfeff26b" providerId="ADAL" clId="{841ABA98-0EC3-4555-AE54-076742BAE141}" dt="2022-07-13T13:29:36.003" v="168" actId="2696"/>
        <pc:sldMkLst>
          <pc:docMk/>
          <pc:sldMk cId="2847738438" sldId="515"/>
        </pc:sldMkLst>
      </pc:sldChg>
      <pc:sldChg chg="del">
        <pc:chgData name="D Callanan" userId="951668ec-da26-491a-9b8a-af24bfeff26b" providerId="ADAL" clId="{841ABA98-0EC3-4555-AE54-076742BAE141}" dt="2022-07-13T13:29:36.003" v="169" actId="2696"/>
        <pc:sldMkLst>
          <pc:docMk/>
          <pc:sldMk cId="3306648426" sldId="516"/>
        </pc:sldMkLst>
      </pc:sldChg>
      <pc:sldChg chg="del">
        <pc:chgData name="D Callanan" userId="951668ec-da26-491a-9b8a-af24bfeff26b" providerId="ADAL" clId="{841ABA98-0EC3-4555-AE54-076742BAE141}" dt="2022-07-13T13:29:36.019" v="170" actId="2696"/>
        <pc:sldMkLst>
          <pc:docMk/>
          <pc:sldMk cId="4117284409" sldId="517"/>
        </pc:sldMkLst>
      </pc:sldChg>
      <pc:sldChg chg="del">
        <pc:chgData name="D Callanan" userId="951668ec-da26-491a-9b8a-af24bfeff26b" providerId="ADAL" clId="{841ABA98-0EC3-4555-AE54-076742BAE141}" dt="2022-07-13T13:29:36.019" v="171" actId="2696"/>
        <pc:sldMkLst>
          <pc:docMk/>
          <pc:sldMk cId="4025198470" sldId="518"/>
        </pc:sldMkLst>
      </pc:sldChg>
      <pc:sldChg chg="del">
        <pc:chgData name="D Callanan" userId="951668ec-da26-491a-9b8a-af24bfeff26b" providerId="ADAL" clId="{841ABA98-0EC3-4555-AE54-076742BAE141}" dt="2022-07-13T13:29:36.035" v="172" actId="2696"/>
        <pc:sldMkLst>
          <pc:docMk/>
          <pc:sldMk cId="2643121249" sldId="519"/>
        </pc:sldMkLst>
      </pc:sldChg>
      <pc:sldChg chg="del">
        <pc:chgData name="D Callanan" userId="951668ec-da26-491a-9b8a-af24bfeff26b" providerId="ADAL" clId="{841ABA98-0EC3-4555-AE54-076742BAE141}" dt="2022-07-13T13:29:36.050" v="173" actId="2696"/>
        <pc:sldMkLst>
          <pc:docMk/>
          <pc:sldMk cId="2363275641" sldId="520"/>
        </pc:sldMkLst>
      </pc:sldChg>
      <pc:sldChg chg="del">
        <pc:chgData name="D Callanan" userId="951668ec-da26-491a-9b8a-af24bfeff26b" providerId="ADAL" clId="{841ABA98-0EC3-4555-AE54-076742BAE141}" dt="2022-07-13T13:29:36.066" v="174" actId="2696"/>
        <pc:sldMkLst>
          <pc:docMk/>
          <pc:sldMk cId="1834898748" sldId="521"/>
        </pc:sldMkLst>
      </pc:sldChg>
      <pc:sldChg chg="del">
        <pc:chgData name="D Callanan" userId="951668ec-da26-491a-9b8a-af24bfeff26b" providerId="ADAL" clId="{841ABA98-0EC3-4555-AE54-076742BAE141}" dt="2022-07-13T13:29:35.722" v="143" actId="2696"/>
        <pc:sldMkLst>
          <pc:docMk/>
          <pc:sldMk cId="1496982381" sldId="528"/>
        </pc:sldMkLst>
      </pc:sldChg>
      <pc:sldChg chg="del">
        <pc:chgData name="D Callanan" userId="951668ec-da26-491a-9b8a-af24bfeff26b" providerId="ADAL" clId="{841ABA98-0EC3-4555-AE54-076742BAE141}" dt="2022-07-13T13:29:35.738" v="144" actId="2696"/>
        <pc:sldMkLst>
          <pc:docMk/>
          <pc:sldMk cId="2950792102" sldId="529"/>
        </pc:sldMkLst>
      </pc:sldChg>
      <pc:sldChg chg="del">
        <pc:chgData name="D Callanan" userId="951668ec-da26-491a-9b8a-af24bfeff26b" providerId="ADAL" clId="{841ABA98-0EC3-4555-AE54-076742BAE141}" dt="2022-07-13T13:29:35.831" v="152" actId="2696"/>
        <pc:sldMkLst>
          <pc:docMk/>
          <pc:sldMk cId="3439037093" sldId="530"/>
        </pc:sldMkLst>
      </pc:sldChg>
      <pc:sldChg chg="del">
        <pc:chgData name="D Callanan" userId="951668ec-da26-491a-9b8a-af24bfeff26b" providerId="ADAL" clId="{841ABA98-0EC3-4555-AE54-076742BAE141}" dt="2022-07-13T13:29:35.847" v="153" actId="2696"/>
        <pc:sldMkLst>
          <pc:docMk/>
          <pc:sldMk cId="1173558996" sldId="531"/>
        </pc:sldMkLst>
      </pc:sldChg>
      <pc:sldChg chg="del">
        <pc:chgData name="D Callanan" userId="951668ec-da26-491a-9b8a-af24bfeff26b" providerId="ADAL" clId="{841ABA98-0EC3-4555-AE54-076742BAE141}" dt="2022-07-13T13:29:35.956" v="163" actId="2696"/>
        <pc:sldMkLst>
          <pc:docMk/>
          <pc:sldMk cId="2870780746" sldId="532"/>
        </pc:sldMkLst>
      </pc:sldChg>
      <pc:sldChg chg="del">
        <pc:chgData name="D Callanan" userId="951668ec-da26-491a-9b8a-af24bfeff26b" providerId="ADAL" clId="{841ABA98-0EC3-4555-AE54-076742BAE141}" dt="2022-07-13T13:29:36.113" v="187" actId="2696"/>
        <pc:sldMkLst>
          <pc:docMk/>
          <pc:sldMk cId="0" sldId="533"/>
        </pc:sldMkLst>
      </pc:sldChg>
      <pc:sldChg chg="del">
        <pc:chgData name="D Callanan" userId="951668ec-da26-491a-9b8a-af24bfeff26b" providerId="ADAL" clId="{841ABA98-0EC3-4555-AE54-076742BAE141}" dt="2022-07-13T13:29:36.144" v="189" actId="2696"/>
        <pc:sldMkLst>
          <pc:docMk/>
          <pc:sldMk cId="3150519931" sldId="538"/>
        </pc:sldMkLst>
      </pc:sldChg>
      <pc:sldChg chg="del">
        <pc:chgData name="D Callanan" userId="951668ec-da26-491a-9b8a-af24bfeff26b" providerId="ADAL" clId="{841ABA98-0EC3-4555-AE54-076742BAE141}" dt="2022-07-13T13:29:36.160" v="190" actId="2696"/>
        <pc:sldMkLst>
          <pc:docMk/>
          <pc:sldMk cId="0" sldId="539"/>
        </pc:sldMkLst>
      </pc:sldChg>
      <pc:sldChg chg="del">
        <pc:chgData name="D Callanan" userId="951668ec-da26-491a-9b8a-af24bfeff26b" providerId="ADAL" clId="{841ABA98-0EC3-4555-AE54-076742BAE141}" dt="2022-07-13T13:29:36.175" v="191" actId="2696"/>
        <pc:sldMkLst>
          <pc:docMk/>
          <pc:sldMk cId="2129207067" sldId="541"/>
        </pc:sldMkLst>
      </pc:sldChg>
      <pc:sldChg chg="del">
        <pc:chgData name="D Callanan" userId="951668ec-da26-491a-9b8a-af24bfeff26b" providerId="ADAL" clId="{841ABA98-0EC3-4555-AE54-076742BAE141}" dt="2022-07-13T13:29:36.175" v="192" actId="2696"/>
        <pc:sldMkLst>
          <pc:docMk/>
          <pc:sldMk cId="3662570499" sldId="542"/>
        </pc:sldMkLst>
      </pc:sldChg>
      <pc:sldChg chg="del">
        <pc:chgData name="D Callanan" userId="951668ec-da26-491a-9b8a-af24bfeff26b" providerId="ADAL" clId="{841ABA98-0EC3-4555-AE54-076742BAE141}" dt="2022-07-13T13:29:36.191" v="193" actId="2696"/>
        <pc:sldMkLst>
          <pc:docMk/>
          <pc:sldMk cId="3407531977" sldId="543"/>
        </pc:sldMkLst>
      </pc:sldChg>
      <pc:sldChg chg="del">
        <pc:chgData name="D Callanan" userId="951668ec-da26-491a-9b8a-af24bfeff26b" providerId="ADAL" clId="{841ABA98-0EC3-4555-AE54-076742BAE141}" dt="2022-07-13T13:29:36.206" v="194" actId="2696"/>
        <pc:sldMkLst>
          <pc:docMk/>
          <pc:sldMk cId="1538067467" sldId="544"/>
        </pc:sldMkLst>
      </pc:sldChg>
      <pc:sldChg chg="del">
        <pc:chgData name="D Callanan" userId="951668ec-da26-491a-9b8a-af24bfeff26b" providerId="ADAL" clId="{841ABA98-0EC3-4555-AE54-076742BAE141}" dt="2022-07-13T13:29:36.206" v="195" actId="2696"/>
        <pc:sldMkLst>
          <pc:docMk/>
          <pc:sldMk cId="317828200" sldId="545"/>
        </pc:sldMkLst>
      </pc:sldChg>
      <pc:sldChg chg="del">
        <pc:chgData name="D Callanan" userId="951668ec-da26-491a-9b8a-af24bfeff26b" providerId="ADAL" clId="{841ABA98-0EC3-4555-AE54-076742BAE141}" dt="2022-07-13T13:29:36.222" v="196" actId="2696"/>
        <pc:sldMkLst>
          <pc:docMk/>
          <pc:sldMk cId="0" sldId="546"/>
        </pc:sldMkLst>
      </pc:sldChg>
      <pc:sldChg chg="del">
        <pc:chgData name="D Callanan" userId="951668ec-da26-491a-9b8a-af24bfeff26b" providerId="ADAL" clId="{841ABA98-0EC3-4555-AE54-076742BAE141}" dt="2022-07-13T13:29:36.253" v="209" actId="2696"/>
        <pc:sldMkLst>
          <pc:docMk/>
          <pc:sldMk cId="574601553" sldId="547"/>
        </pc:sldMkLst>
      </pc:sldChg>
      <pc:sldChg chg="del">
        <pc:chgData name="D Callanan" userId="951668ec-da26-491a-9b8a-af24bfeff26b" providerId="ADAL" clId="{841ABA98-0EC3-4555-AE54-076742BAE141}" dt="2022-07-13T13:29:36.253" v="210" actId="2696"/>
        <pc:sldMkLst>
          <pc:docMk/>
          <pc:sldMk cId="3135552983" sldId="548"/>
        </pc:sldMkLst>
      </pc:sldChg>
      <pc:sldChg chg="del">
        <pc:chgData name="D Callanan" userId="951668ec-da26-491a-9b8a-af24bfeff26b" providerId="ADAL" clId="{841ABA98-0EC3-4555-AE54-076742BAE141}" dt="2022-07-13T13:29:36.269" v="211" actId="2696"/>
        <pc:sldMkLst>
          <pc:docMk/>
          <pc:sldMk cId="4002400958" sldId="549"/>
        </pc:sldMkLst>
      </pc:sldChg>
      <pc:sldChg chg="del">
        <pc:chgData name="D Callanan" userId="951668ec-da26-491a-9b8a-af24bfeff26b" providerId="ADAL" clId="{841ABA98-0EC3-4555-AE54-076742BAE141}" dt="2022-07-13T13:29:36.285" v="212" actId="2696"/>
        <pc:sldMkLst>
          <pc:docMk/>
          <pc:sldMk cId="2892861586" sldId="550"/>
        </pc:sldMkLst>
      </pc:sldChg>
      <pc:sldChg chg="del">
        <pc:chgData name="D Callanan" userId="951668ec-da26-491a-9b8a-af24bfeff26b" providerId="ADAL" clId="{841ABA98-0EC3-4555-AE54-076742BAE141}" dt="2022-07-13T13:29:36.285" v="213" actId="2696"/>
        <pc:sldMkLst>
          <pc:docMk/>
          <pc:sldMk cId="4142707946" sldId="551"/>
        </pc:sldMkLst>
      </pc:sldChg>
      <pc:sldChg chg="del">
        <pc:chgData name="D Callanan" userId="951668ec-da26-491a-9b8a-af24bfeff26b" providerId="ADAL" clId="{841ABA98-0EC3-4555-AE54-076742BAE141}" dt="2022-07-13T13:29:36.300" v="214" actId="2696"/>
        <pc:sldMkLst>
          <pc:docMk/>
          <pc:sldMk cId="4198736170" sldId="552"/>
        </pc:sldMkLst>
      </pc:sldChg>
      <pc:sldChg chg="del">
        <pc:chgData name="D Callanan" userId="951668ec-da26-491a-9b8a-af24bfeff26b" providerId="ADAL" clId="{841ABA98-0EC3-4555-AE54-076742BAE141}" dt="2022-07-13T13:29:36.300" v="215" actId="2696"/>
        <pc:sldMkLst>
          <pc:docMk/>
          <pc:sldMk cId="2765083242" sldId="553"/>
        </pc:sldMkLst>
      </pc:sldChg>
      <pc:sldChg chg="del">
        <pc:chgData name="D Callanan" userId="951668ec-da26-491a-9b8a-af24bfeff26b" providerId="ADAL" clId="{841ABA98-0EC3-4555-AE54-076742BAE141}" dt="2022-07-13T13:29:36.331" v="228" actId="2696"/>
        <pc:sldMkLst>
          <pc:docMk/>
          <pc:sldMk cId="3270983121" sldId="554"/>
        </pc:sldMkLst>
      </pc:sldChg>
      <pc:sldChg chg="del">
        <pc:chgData name="D Callanan" userId="951668ec-da26-491a-9b8a-af24bfeff26b" providerId="ADAL" clId="{841ABA98-0EC3-4555-AE54-076742BAE141}" dt="2022-07-13T13:29:36.331" v="229" actId="2696"/>
        <pc:sldMkLst>
          <pc:docMk/>
          <pc:sldMk cId="4163905835" sldId="556"/>
        </pc:sldMkLst>
      </pc:sldChg>
      <pc:sldChg chg="del">
        <pc:chgData name="D Callanan" userId="951668ec-da26-491a-9b8a-af24bfeff26b" providerId="ADAL" clId="{841ABA98-0EC3-4555-AE54-076742BAE141}" dt="2022-07-13T13:29:36.347" v="230" actId="2696"/>
        <pc:sldMkLst>
          <pc:docMk/>
          <pc:sldMk cId="2957497160" sldId="557"/>
        </pc:sldMkLst>
      </pc:sldChg>
      <pc:sldChg chg="del">
        <pc:chgData name="D Callanan" userId="951668ec-da26-491a-9b8a-af24bfeff26b" providerId="ADAL" clId="{841ABA98-0EC3-4555-AE54-076742BAE141}" dt="2022-07-13T13:29:36.347" v="231" actId="2696"/>
        <pc:sldMkLst>
          <pc:docMk/>
          <pc:sldMk cId="1845930089" sldId="558"/>
        </pc:sldMkLst>
      </pc:sldChg>
      <pc:sldChg chg="del">
        <pc:chgData name="D Callanan" userId="951668ec-da26-491a-9b8a-af24bfeff26b" providerId="ADAL" clId="{841ABA98-0EC3-4555-AE54-076742BAE141}" dt="2022-07-13T13:29:36.378" v="244" actId="2696"/>
        <pc:sldMkLst>
          <pc:docMk/>
          <pc:sldMk cId="2679721937" sldId="559"/>
        </pc:sldMkLst>
      </pc:sldChg>
      <pc:sldChg chg="del">
        <pc:chgData name="D Callanan" userId="951668ec-da26-491a-9b8a-af24bfeff26b" providerId="ADAL" clId="{841ABA98-0EC3-4555-AE54-076742BAE141}" dt="2022-07-13T13:29:36.394" v="245" actId="2696"/>
        <pc:sldMkLst>
          <pc:docMk/>
          <pc:sldMk cId="4043726115" sldId="560"/>
        </pc:sldMkLst>
      </pc:sldChg>
      <pc:sldChg chg="del">
        <pc:chgData name="D Callanan" userId="951668ec-da26-491a-9b8a-af24bfeff26b" providerId="ADAL" clId="{841ABA98-0EC3-4555-AE54-076742BAE141}" dt="2022-07-13T13:29:36.394" v="246" actId="2696"/>
        <pc:sldMkLst>
          <pc:docMk/>
          <pc:sldMk cId="2010887759" sldId="561"/>
        </pc:sldMkLst>
      </pc:sldChg>
      <pc:sldChg chg="del">
        <pc:chgData name="D Callanan" userId="951668ec-da26-491a-9b8a-af24bfeff26b" providerId="ADAL" clId="{841ABA98-0EC3-4555-AE54-076742BAE141}" dt="2022-07-13T13:29:36.410" v="247" actId="2696"/>
        <pc:sldMkLst>
          <pc:docMk/>
          <pc:sldMk cId="3423892037" sldId="562"/>
        </pc:sldMkLst>
      </pc:sldChg>
      <pc:sldChg chg="del">
        <pc:chgData name="D Callanan" userId="951668ec-da26-491a-9b8a-af24bfeff26b" providerId="ADAL" clId="{841ABA98-0EC3-4555-AE54-076742BAE141}" dt="2022-07-13T13:29:36.128" v="188" actId="2696"/>
        <pc:sldMkLst>
          <pc:docMk/>
          <pc:sldMk cId="2794447376" sldId="570"/>
        </pc:sldMkLst>
      </pc:sldChg>
      <pc:sldMasterChg chg="del delSldLayout">
        <pc:chgData name="D Callanan" userId="951668ec-da26-491a-9b8a-af24bfeff26b" providerId="ADAL" clId="{841ABA98-0EC3-4555-AE54-076742BAE141}" dt="2022-07-13T13:29:36.097" v="186" actId="2696"/>
        <pc:sldMasterMkLst>
          <pc:docMk/>
          <pc:sldMasterMk cId="1764582615" sldId="2147483660"/>
        </pc:sldMasterMkLst>
        <pc:sldLayoutChg chg="del">
          <pc:chgData name="D Callanan" userId="951668ec-da26-491a-9b8a-af24bfeff26b" providerId="ADAL" clId="{841ABA98-0EC3-4555-AE54-076742BAE141}" dt="2022-07-13T13:29:36.081" v="175" actId="2696"/>
          <pc:sldLayoutMkLst>
            <pc:docMk/>
            <pc:sldMasterMk cId="1764582615" sldId="2147483660"/>
            <pc:sldLayoutMk cId="14529674" sldId="2147483661"/>
          </pc:sldLayoutMkLst>
        </pc:sldLayoutChg>
        <pc:sldLayoutChg chg="del">
          <pc:chgData name="D Callanan" userId="951668ec-da26-491a-9b8a-af24bfeff26b" providerId="ADAL" clId="{841ABA98-0EC3-4555-AE54-076742BAE141}" dt="2022-07-13T13:29:36.081" v="176" actId="2696"/>
          <pc:sldLayoutMkLst>
            <pc:docMk/>
            <pc:sldMasterMk cId="1764582615" sldId="2147483660"/>
            <pc:sldLayoutMk cId="2868365717" sldId="2147483662"/>
          </pc:sldLayoutMkLst>
        </pc:sldLayoutChg>
        <pc:sldLayoutChg chg="del">
          <pc:chgData name="D Callanan" userId="951668ec-da26-491a-9b8a-af24bfeff26b" providerId="ADAL" clId="{841ABA98-0EC3-4555-AE54-076742BAE141}" dt="2022-07-13T13:29:36.081" v="177" actId="2696"/>
          <pc:sldLayoutMkLst>
            <pc:docMk/>
            <pc:sldMasterMk cId="1764582615" sldId="2147483660"/>
            <pc:sldLayoutMk cId="3825545346" sldId="2147483663"/>
          </pc:sldLayoutMkLst>
        </pc:sldLayoutChg>
        <pc:sldLayoutChg chg="del">
          <pc:chgData name="D Callanan" userId="951668ec-da26-491a-9b8a-af24bfeff26b" providerId="ADAL" clId="{841ABA98-0EC3-4555-AE54-076742BAE141}" dt="2022-07-13T13:29:36.081" v="178" actId="2696"/>
          <pc:sldLayoutMkLst>
            <pc:docMk/>
            <pc:sldMasterMk cId="1764582615" sldId="2147483660"/>
            <pc:sldLayoutMk cId="2580999251" sldId="2147483664"/>
          </pc:sldLayoutMkLst>
        </pc:sldLayoutChg>
        <pc:sldLayoutChg chg="del">
          <pc:chgData name="D Callanan" userId="951668ec-da26-491a-9b8a-af24bfeff26b" providerId="ADAL" clId="{841ABA98-0EC3-4555-AE54-076742BAE141}" dt="2022-07-13T13:29:36.081" v="179" actId="2696"/>
          <pc:sldLayoutMkLst>
            <pc:docMk/>
            <pc:sldMasterMk cId="1764582615" sldId="2147483660"/>
            <pc:sldLayoutMk cId="2001197196" sldId="2147483665"/>
          </pc:sldLayoutMkLst>
        </pc:sldLayoutChg>
        <pc:sldLayoutChg chg="del">
          <pc:chgData name="D Callanan" userId="951668ec-da26-491a-9b8a-af24bfeff26b" providerId="ADAL" clId="{841ABA98-0EC3-4555-AE54-076742BAE141}" dt="2022-07-13T13:29:36.081" v="180" actId="2696"/>
          <pc:sldLayoutMkLst>
            <pc:docMk/>
            <pc:sldMasterMk cId="1764582615" sldId="2147483660"/>
            <pc:sldLayoutMk cId="315940848" sldId="2147483666"/>
          </pc:sldLayoutMkLst>
        </pc:sldLayoutChg>
        <pc:sldLayoutChg chg="del">
          <pc:chgData name="D Callanan" userId="951668ec-da26-491a-9b8a-af24bfeff26b" providerId="ADAL" clId="{841ABA98-0EC3-4555-AE54-076742BAE141}" dt="2022-07-13T13:29:36.081" v="181" actId="2696"/>
          <pc:sldLayoutMkLst>
            <pc:docMk/>
            <pc:sldMasterMk cId="1764582615" sldId="2147483660"/>
            <pc:sldLayoutMk cId="1772425398" sldId="2147483667"/>
          </pc:sldLayoutMkLst>
        </pc:sldLayoutChg>
        <pc:sldLayoutChg chg="del">
          <pc:chgData name="D Callanan" userId="951668ec-da26-491a-9b8a-af24bfeff26b" providerId="ADAL" clId="{841ABA98-0EC3-4555-AE54-076742BAE141}" dt="2022-07-13T13:29:36.081" v="182" actId="2696"/>
          <pc:sldLayoutMkLst>
            <pc:docMk/>
            <pc:sldMasterMk cId="1764582615" sldId="2147483660"/>
            <pc:sldLayoutMk cId="228822915" sldId="2147483668"/>
          </pc:sldLayoutMkLst>
        </pc:sldLayoutChg>
        <pc:sldLayoutChg chg="del">
          <pc:chgData name="D Callanan" userId="951668ec-da26-491a-9b8a-af24bfeff26b" providerId="ADAL" clId="{841ABA98-0EC3-4555-AE54-076742BAE141}" dt="2022-07-13T13:29:36.081" v="183" actId="2696"/>
          <pc:sldLayoutMkLst>
            <pc:docMk/>
            <pc:sldMasterMk cId="1764582615" sldId="2147483660"/>
            <pc:sldLayoutMk cId="3763792124" sldId="2147483669"/>
          </pc:sldLayoutMkLst>
        </pc:sldLayoutChg>
        <pc:sldLayoutChg chg="del">
          <pc:chgData name="D Callanan" userId="951668ec-da26-491a-9b8a-af24bfeff26b" providerId="ADAL" clId="{841ABA98-0EC3-4555-AE54-076742BAE141}" dt="2022-07-13T13:29:36.081" v="184" actId="2696"/>
          <pc:sldLayoutMkLst>
            <pc:docMk/>
            <pc:sldMasterMk cId="1764582615" sldId="2147483660"/>
            <pc:sldLayoutMk cId="2502349594" sldId="2147483670"/>
          </pc:sldLayoutMkLst>
        </pc:sldLayoutChg>
        <pc:sldLayoutChg chg="del">
          <pc:chgData name="D Callanan" userId="951668ec-da26-491a-9b8a-af24bfeff26b" providerId="ADAL" clId="{841ABA98-0EC3-4555-AE54-076742BAE141}" dt="2022-07-13T13:29:36.081" v="185" actId="2696"/>
          <pc:sldLayoutMkLst>
            <pc:docMk/>
            <pc:sldMasterMk cId="1764582615" sldId="2147483660"/>
            <pc:sldLayoutMk cId="2014468510" sldId="2147483671"/>
          </pc:sldLayoutMkLst>
        </pc:sldLayoutChg>
      </pc:sldMasterChg>
      <pc:sldMasterChg chg="del delSldLayout">
        <pc:chgData name="D Callanan" userId="951668ec-da26-491a-9b8a-af24bfeff26b" providerId="ADAL" clId="{841ABA98-0EC3-4555-AE54-076742BAE141}" dt="2022-07-13T13:29:36.363" v="243" actId="2696"/>
        <pc:sldMasterMkLst>
          <pc:docMk/>
          <pc:sldMasterMk cId="895314566" sldId="2147483672"/>
        </pc:sldMasterMkLst>
        <pc:sldLayoutChg chg="del">
          <pc:chgData name="D Callanan" userId="951668ec-da26-491a-9b8a-af24bfeff26b" providerId="ADAL" clId="{841ABA98-0EC3-4555-AE54-076742BAE141}" dt="2022-07-13T13:29:36.347" v="232" actId="2696"/>
          <pc:sldLayoutMkLst>
            <pc:docMk/>
            <pc:sldMasterMk cId="895314566" sldId="2147483672"/>
            <pc:sldLayoutMk cId="2143516935" sldId="2147483673"/>
          </pc:sldLayoutMkLst>
        </pc:sldLayoutChg>
        <pc:sldLayoutChg chg="del">
          <pc:chgData name="D Callanan" userId="951668ec-da26-491a-9b8a-af24bfeff26b" providerId="ADAL" clId="{841ABA98-0EC3-4555-AE54-076742BAE141}" dt="2022-07-13T13:29:36.347" v="233" actId="2696"/>
          <pc:sldLayoutMkLst>
            <pc:docMk/>
            <pc:sldMasterMk cId="895314566" sldId="2147483672"/>
            <pc:sldLayoutMk cId="2132669059" sldId="2147483674"/>
          </pc:sldLayoutMkLst>
        </pc:sldLayoutChg>
        <pc:sldLayoutChg chg="del">
          <pc:chgData name="D Callanan" userId="951668ec-da26-491a-9b8a-af24bfeff26b" providerId="ADAL" clId="{841ABA98-0EC3-4555-AE54-076742BAE141}" dt="2022-07-13T13:29:36.363" v="234" actId="2696"/>
          <pc:sldLayoutMkLst>
            <pc:docMk/>
            <pc:sldMasterMk cId="895314566" sldId="2147483672"/>
            <pc:sldLayoutMk cId="434953810" sldId="2147483675"/>
          </pc:sldLayoutMkLst>
        </pc:sldLayoutChg>
        <pc:sldLayoutChg chg="del">
          <pc:chgData name="D Callanan" userId="951668ec-da26-491a-9b8a-af24bfeff26b" providerId="ADAL" clId="{841ABA98-0EC3-4555-AE54-076742BAE141}" dt="2022-07-13T13:29:36.363" v="235" actId="2696"/>
          <pc:sldLayoutMkLst>
            <pc:docMk/>
            <pc:sldMasterMk cId="895314566" sldId="2147483672"/>
            <pc:sldLayoutMk cId="1249039151" sldId="2147483676"/>
          </pc:sldLayoutMkLst>
        </pc:sldLayoutChg>
        <pc:sldLayoutChg chg="del">
          <pc:chgData name="D Callanan" userId="951668ec-da26-491a-9b8a-af24bfeff26b" providerId="ADAL" clId="{841ABA98-0EC3-4555-AE54-076742BAE141}" dt="2022-07-13T13:29:36.363" v="236" actId="2696"/>
          <pc:sldLayoutMkLst>
            <pc:docMk/>
            <pc:sldMasterMk cId="895314566" sldId="2147483672"/>
            <pc:sldLayoutMk cId="2752204781" sldId="2147483677"/>
          </pc:sldLayoutMkLst>
        </pc:sldLayoutChg>
        <pc:sldLayoutChg chg="del">
          <pc:chgData name="D Callanan" userId="951668ec-da26-491a-9b8a-af24bfeff26b" providerId="ADAL" clId="{841ABA98-0EC3-4555-AE54-076742BAE141}" dt="2022-07-13T13:29:36.363" v="237" actId="2696"/>
          <pc:sldLayoutMkLst>
            <pc:docMk/>
            <pc:sldMasterMk cId="895314566" sldId="2147483672"/>
            <pc:sldLayoutMk cId="585048873" sldId="2147483678"/>
          </pc:sldLayoutMkLst>
        </pc:sldLayoutChg>
        <pc:sldLayoutChg chg="del">
          <pc:chgData name="D Callanan" userId="951668ec-da26-491a-9b8a-af24bfeff26b" providerId="ADAL" clId="{841ABA98-0EC3-4555-AE54-076742BAE141}" dt="2022-07-13T13:29:36.363" v="238" actId="2696"/>
          <pc:sldLayoutMkLst>
            <pc:docMk/>
            <pc:sldMasterMk cId="895314566" sldId="2147483672"/>
            <pc:sldLayoutMk cId="1107597025" sldId="2147483679"/>
          </pc:sldLayoutMkLst>
        </pc:sldLayoutChg>
        <pc:sldLayoutChg chg="del">
          <pc:chgData name="D Callanan" userId="951668ec-da26-491a-9b8a-af24bfeff26b" providerId="ADAL" clId="{841ABA98-0EC3-4555-AE54-076742BAE141}" dt="2022-07-13T13:29:36.363" v="239" actId="2696"/>
          <pc:sldLayoutMkLst>
            <pc:docMk/>
            <pc:sldMasterMk cId="895314566" sldId="2147483672"/>
            <pc:sldLayoutMk cId="2620675044" sldId="2147483680"/>
          </pc:sldLayoutMkLst>
        </pc:sldLayoutChg>
        <pc:sldLayoutChg chg="del">
          <pc:chgData name="D Callanan" userId="951668ec-da26-491a-9b8a-af24bfeff26b" providerId="ADAL" clId="{841ABA98-0EC3-4555-AE54-076742BAE141}" dt="2022-07-13T13:29:36.363" v="240" actId="2696"/>
          <pc:sldLayoutMkLst>
            <pc:docMk/>
            <pc:sldMasterMk cId="895314566" sldId="2147483672"/>
            <pc:sldLayoutMk cId="3075007398" sldId="2147483681"/>
          </pc:sldLayoutMkLst>
        </pc:sldLayoutChg>
        <pc:sldLayoutChg chg="del">
          <pc:chgData name="D Callanan" userId="951668ec-da26-491a-9b8a-af24bfeff26b" providerId="ADAL" clId="{841ABA98-0EC3-4555-AE54-076742BAE141}" dt="2022-07-13T13:29:36.363" v="241" actId="2696"/>
          <pc:sldLayoutMkLst>
            <pc:docMk/>
            <pc:sldMasterMk cId="895314566" sldId="2147483672"/>
            <pc:sldLayoutMk cId="1777166526" sldId="2147483682"/>
          </pc:sldLayoutMkLst>
        </pc:sldLayoutChg>
        <pc:sldLayoutChg chg="del">
          <pc:chgData name="D Callanan" userId="951668ec-da26-491a-9b8a-af24bfeff26b" providerId="ADAL" clId="{841ABA98-0EC3-4555-AE54-076742BAE141}" dt="2022-07-13T13:29:36.363" v="242" actId="2696"/>
          <pc:sldLayoutMkLst>
            <pc:docMk/>
            <pc:sldMasterMk cId="895314566" sldId="2147483672"/>
            <pc:sldLayoutMk cId="2030577421" sldId="2147483683"/>
          </pc:sldLayoutMkLst>
        </pc:sldLayoutChg>
      </pc:sldMasterChg>
      <pc:sldMasterChg chg="del delSldLayout">
        <pc:chgData name="D Callanan" userId="951668ec-da26-491a-9b8a-af24bfeff26b" providerId="ADAL" clId="{841ABA98-0EC3-4555-AE54-076742BAE141}" dt="2022-07-13T13:29:36.238" v="208" actId="2696"/>
        <pc:sldMasterMkLst>
          <pc:docMk/>
          <pc:sldMasterMk cId="3221767985" sldId="2147483698"/>
        </pc:sldMasterMkLst>
        <pc:sldLayoutChg chg="del">
          <pc:chgData name="D Callanan" userId="951668ec-da26-491a-9b8a-af24bfeff26b" providerId="ADAL" clId="{841ABA98-0EC3-4555-AE54-076742BAE141}" dt="2022-07-13T13:29:36.222" v="197" actId="2696"/>
          <pc:sldLayoutMkLst>
            <pc:docMk/>
            <pc:sldMasterMk cId="3221767985" sldId="2147483698"/>
            <pc:sldLayoutMk cId="1775860624" sldId="2147483699"/>
          </pc:sldLayoutMkLst>
        </pc:sldLayoutChg>
        <pc:sldLayoutChg chg="del">
          <pc:chgData name="D Callanan" userId="951668ec-da26-491a-9b8a-af24bfeff26b" providerId="ADAL" clId="{841ABA98-0EC3-4555-AE54-076742BAE141}" dt="2022-07-13T13:29:36.222" v="198" actId="2696"/>
          <pc:sldLayoutMkLst>
            <pc:docMk/>
            <pc:sldMasterMk cId="3221767985" sldId="2147483698"/>
            <pc:sldLayoutMk cId="4278250950" sldId="2147483700"/>
          </pc:sldLayoutMkLst>
        </pc:sldLayoutChg>
        <pc:sldLayoutChg chg="del">
          <pc:chgData name="D Callanan" userId="951668ec-da26-491a-9b8a-af24bfeff26b" providerId="ADAL" clId="{841ABA98-0EC3-4555-AE54-076742BAE141}" dt="2022-07-13T13:29:36.222" v="199" actId="2696"/>
          <pc:sldLayoutMkLst>
            <pc:docMk/>
            <pc:sldMasterMk cId="3221767985" sldId="2147483698"/>
            <pc:sldLayoutMk cId="80901346" sldId="2147483701"/>
          </pc:sldLayoutMkLst>
        </pc:sldLayoutChg>
        <pc:sldLayoutChg chg="del">
          <pc:chgData name="D Callanan" userId="951668ec-da26-491a-9b8a-af24bfeff26b" providerId="ADAL" clId="{841ABA98-0EC3-4555-AE54-076742BAE141}" dt="2022-07-13T13:29:36.222" v="200" actId="2696"/>
          <pc:sldLayoutMkLst>
            <pc:docMk/>
            <pc:sldMasterMk cId="3221767985" sldId="2147483698"/>
            <pc:sldLayoutMk cId="1159339597" sldId="2147483702"/>
          </pc:sldLayoutMkLst>
        </pc:sldLayoutChg>
        <pc:sldLayoutChg chg="del">
          <pc:chgData name="D Callanan" userId="951668ec-da26-491a-9b8a-af24bfeff26b" providerId="ADAL" clId="{841ABA98-0EC3-4555-AE54-076742BAE141}" dt="2022-07-13T13:29:36.238" v="201" actId="2696"/>
          <pc:sldLayoutMkLst>
            <pc:docMk/>
            <pc:sldMasterMk cId="3221767985" sldId="2147483698"/>
            <pc:sldLayoutMk cId="3123080812" sldId="2147483703"/>
          </pc:sldLayoutMkLst>
        </pc:sldLayoutChg>
        <pc:sldLayoutChg chg="del">
          <pc:chgData name="D Callanan" userId="951668ec-da26-491a-9b8a-af24bfeff26b" providerId="ADAL" clId="{841ABA98-0EC3-4555-AE54-076742BAE141}" dt="2022-07-13T13:29:36.238" v="202" actId="2696"/>
          <pc:sldLayoutMkLst>
            <pc:docMk/>
            <pc:sldMasterMk cId="3221767985" sldId="2147483698"/>
            <pc:sldLayoutMk cId="278857059" sldId="2147483704"/>
          </pc:sldLayoutMkLst>
        </pc:sldLayoutChg>
        <pc:sldLayoutChg chg="del">
          <pc:chgData name="D Callanan" userId="951668ec-da26-491a-9b8a-af24bfeff26b" providerId="ADAL" clId="{841ABA98-0EC3-4555-AE54-076742BAE141}" dt="2022-07-13T13:29:36.238" v="203" actId="2696"/>
          <pc:sldLayoutMkLst>
            <pc:docMk/>
            <pc:sldMasterMk cId="3221767985" sldId="2147483698"/>
            <pc:sldLayoutMk cId="2091242837" sldId="2147483705"/>
          </pc:sldLayoutMkLst>
        </pc:sldLayoutChg>
        <pc:sldLayoutChg chg="del">
          <pc:chgData name="D Callanan" userId="951668ec-da26-491a-9b8a-af24bfeff26b" providerId="ADAL" clId="{841ABA98-0EC3-4555-AE54-076742BAE141}" dt="2022-07-13T13:29:36.238" v="204" actId="2696"/>
          <pc:sldLayoutMkLst>
            <pc:docMk/>
            <pc:sldMasterMk cId="3221767985" sldId="2147483698"/>
            <pc:sldLayoutMk cId="711343283" sldId="2147483706"/>
          </pc:sldLayoutMkLst>
        </pc:sldLayoutChg>
        <pc:sldLayoutChg chg="del">
          <pc:chgData name="D Callanan" userId="951668ec-da26-491a-9b8a-af24bfeff26b" providerId="ADAL" clId="{841ABA98-0EC3-4555-AE54-076742BAE141}" dt="2022-07-13T13:29:36.238" v="205" actId="2696"/>
          <pc:sldLayoutMkLst>
            <pc:docMk/>
            <pc:sldMasterMk cId="3221767985" sldId="2147483698"/>
            <pc:sldLayoutMk cId="3832337377" sldId="2147483707"/>
          </pc:sldLayoutMkLst>
        </pc:sldLayoutChg>
        <pc:sldLayoutChg chg="del">
          <pc:chgData name="D Callanan" userId="951668ec-da26-491a-9b8a-af24bfeff26b" providerId="ADAL" clId="{841ABA98-0EC3-4555-AE54-076742BAE141}" dt="2022-07-13T13:29:36.238" v="206" actId="2696"/>
          <pc:sldLayoutMkLst>
            <pc:docMk/>
            <pc:sldMasterMk cId="3221767985" sldId="2147483698"/>
            <pc:sldLayoutMk cId="781127621" sldId="2147483708"/>
          </pc:sldLayoutMkLst>
        </pc:sldLayoutChg>
        <pc:sldLayoutChg chg="del">
          <pc:chgData name="D Callanan" userId="951668ec-da26-491a-9b8a-af24bfeff26b" providerId="ADAL" clId="{841ABA98-0EC3-4555-AE54-076742BAE141}" dt="2022-07-13T13:29:36.238" v="207" actId="2696"/>
          <pc:sldLayoutMkLst>
            <pc:docMk/>
            <pc:sldMasterMk cId="3221767985" sldId="2147483698"/>
            <pc:sldLayoutMk cId="404292243" sldId="2147483709"/>
          </pc:sldLayoutMkLst>
        </pc:sldLayoutChg>
      </pc:sldMasterChg>
      <pc:sldMasterChg chg="del delSldLayout">
        <pc:chgData name="D Callanan" userId="951668ec-da26-491a-9b8a-af24bfeff26b" providerId="ADAL" clId="{841ABA98-0EC3-4555-AE54-076742BAE141}" dt="2022-07-13T13:29:36.316" v="227" actId="2696"/>
        <pc:sldMasterMkLst>
          <pc:docMk/>
          <pc:sldMasterMk cId="2335040264" sldId="2147483710"/>
        </pc:sldMasterMkLst>
        <pc:sldLayoutChg chg="del">
          <pc:chgData name="D Callanan" userId="951668ec-da26-491a-9b8a-af24bfeff26b" providerId="ADAL" clId="{841ABA98-0EC3-4555-AE54-076742BAE141}" dt="2022-07-13T13:29:36.300" v="216" actId="2696"/>
          <pc:sldLayoutMkLst>
            <pc:docMk/>
            <pc:sldMasterMk cId="2335040264" sldId="2147483710"/>
            <pc:sldLayoutMk cId="616959342" sldId="2147483711"/>
          </pc:sldLayoutMkLst>
        </pc:sldLayoutChg>
        <pc:sldLayoutChg chg="del">
          <pc:chgData name="D Callanan" userId="951668ec-da26-491a-9b8a-af24bfeff26b" providerId="ADAL" clId="{841ABA98-0EC3-4555-AE54-076742BAE141}" dt="2022-07-13T13:29:36.300" v="217" actId="2696"/>
          <pc:sldLayoutMkLst>
            <pc:docMk/>
            <pc:sldMasterMk cId="2335040264" sldId="2147483710"/>
            <pc:sldLayoutMk cId="2379865755" sldId="2147483712"/>
          </pc:sldLayoutMkLst>
        </pc:sldLayoutChg>
        <pc:sldLayoutChg chg="del">
          <pc:chgData name="D Callanan" userId="951668ec-da26-491a-9b8a-af24bfeff26b" providerId="ADAL" clId="{841ABA98-0EC3-4555-AE54-076742BAE141}" dt="2022-07-13T13:29:36.300" v="218" actId="2696"/>
          <pc:sldLayoutMkLst>
            <pc:docMk/>
            <pc:sldMasterMk cId="2335040264" sldId="2147483710"/>
            <pc:sldLayoutMk cId="2795366677" sldId="2147483713"/>
          </pc:sldLayoutMkLst>
        </pc:sldLayoutChg>
        <pc:sldLayoutChg chg="del">
          <pc:chgData name="D Callanan" userId="951668ec-da26-491a-9b8a-af24bfeff26b" providerId="ADAL" clId="{841ABA98-0EC3-4555-AE54-076742BAE141}" dt="2022-07-13T13:29:36.316" v="219" actId="2696"/>
          <pc:sldLayoutMkLst>
            <pc:docMk/>
            <pc:sldMasterMk cId="2335040264" sldId="2147483710"/>
            <pc:sldLayoutMk cId="3693237615" sldId="2147483714"/>
          </pc:sldLayoutMkLst>
        </pc:sldLayoutChg>
        <pc:sldLayoutChg chg="del">
          <pc:chgData name="D Callanan" userId="951668ec-da26-491a-9b8a-af24bfeff26b" providerId="ADAL" clId="{841ABA98-0EC3-4555-AE54-076742BAE141}" dt="2022-07-13T13:29:36.316" v="220" actId="2696"/>
          <pc:sldLayoutMkLst>
            <pc:docMk/>
            <pc:sldMasterMk cId="2335040264" sldId="2147483710"/>
            <pc:sldLayoutMk cId="3783086795" sldId="2147483715"/>
          </pc:sldLayoutMkLst>
        </pc:sldLayoutChg>
        <pc:sldLayoutChg chg="del">
          <pc:chgData name="D Callanan" userId="951668ec-da26-491a-9b8a-af24bfeff26b" providerId="ADAL" clId="{841ABA98-0EC3-4555-AE54-076742BAE141}" dt="2022-07-13T13:29:36.316" v="221" actId="2696"/>
          <pc:sldLayoutMkLst>
            <pc:docMk/>
            <pc:sldMasterMk cId="2335040264" sldId="2147483710"/>
            <pc:sldLayoutMk cId="2843449362" sldId="2147483716"/>
          </pc:sldLayoutMkLst>
        </pc:sldLayoutChg>
        <pc:sldLayoutChg chg="del">
          <pc:chgData name="D Callanan" userId="951668ec-da26-491a-9b8a-af24bfeff26b" providerId="ADAL" clId="{841ABA98-0EC3-4555-AE54-076742BAE141}" dt="2022-07-13T13:29:36.316" v="222" actId="2696"/>
          <pc:sldLayoutMkLst>
            <pc:docMk/>
            <pc:sldMasterMk cId="2335040264" sldId="2147483710"/>
            <pc:sldLayoutMk cId="2201798100" sldId="2147483717"/>
          </pc:sldLayoutMkLst>
        </pc:sldLayoutChg>
        <pc:sldLayoutChg chg="del">
          <pc:chgData name="D Callanan" userId="951668ec-da26-491a-9b8a-af24bfeff26b" providerId="ADAL" clId="{841ABA98-0EC3-4555-AE54-076742BAE141}" dt="2022-07-13T13:29:36.316" v="223" actId="2696"/>
          <pc:sldLayoutMkLst>
            <pc:docMk/>
            <pc:sldMasterMk cId="2335040264" sldId="2147483710"/>
            <pc:sldLayoutMk cId="2588161213" sldId="2147483718"/>
          </pc:sldLayoutMkLst>
        </pc:sldLayoutChg>
        <pc:sldLayoutChg chg="del">
          <pc:chgData name="D Callanan" userId="951668ec-da26-491a-9b8a-af24bfeff26b" providerId="ADAL" clId="{841ABA98-0EC3-4555-AE54-076742BAE141}" dt="2022-07-13T13:29:36.316" v="224" actId="2696"/>
          <pc:sldLayoutMkLst>
            <pc:docMk/>
            <pc:sldMasterMk cId="2335040264" sldId="2147483710"/>
            <pc:sldLayoutMk cId="57884595" sldId="2147483719"/>
          </pc:sldLayoutMkLst>
        </pc:sldLayoutChg>
        <pc:sldLayoutChg chg="del">
          <pc:chgData name="D Callanan" userId="951668ec-da26-491a-9b8a-af24bfeff26b" providerId="ADAL" clId="{841ABA98-0EC3-4555-AE54-076742BAE141}" dt="2022-07-13T13:29:36.316" v="225" actId="2696"/>
          <pc:sldLayoutMkLst>
            <pc:docMk/>
            <pc:sldMasterMk cId="2335040264" sldId="2147483710"/>
            <pc:sldLayoutMk cId="1998956281" sldId="2147483720"/>
          </pc:sldLayoutMkLst>
        </pc:sldLayoutChg>
        <pc:sldLayoutChg chg="del">
          <pc:chgData name="D Callanan" userId="951668ec-da26-491a-9b8a-af24bfeff26b" providerId="ADAL" clId="{841ABA98-0EC3-4555-AE54-076742BAE141}" dt="2022-07-13T13:29:36.316" v="226" actId="2696"/>
          <pc:sldLayoutMkLst>
            <pc:docMk/>
            <pc:sldMasterMk cId="2335040264" sldId="2147483710"/>
            <pc:sldLayoutMk cId="2284743133" sldId="2147483721"/>
          </pc:sldLayoutMkLst>
        </pc:sldLayoutChg>
      </pc:sldMasterChg>
      <pc:sldMasterChg chg="del delSldLayout">
        <pc:chgData name="D Callanan" userId="951668ec-da26-491a-9b8a-af24bfeff26b" providerId="ADAL" clId="{841ABA98-0EC3-4555-AE54-076742BAE141}" dt="2022-07-13T13:29:36.425" v="259" actId="2696"/>
        <pc:sldMasterMkLst>
          <pc:docMk/>
          <pc:sldMasterMk cId="4064532883" sldId="2147483734"/>
        </pc:sldMasterMkLst>
        <pc:sldLayoutChg chg="del">
          <pc:chgData name="D Callanan" userId="951668ec-da26-491a-9b8a-af24bfeff26b" providerId="ADAL" clId="{841ABA98-0EC3-4555-AE54-076742BAE141}" dt="2022-07-13T13:29:36.410" v="248" actId="2696"/>
          <pc:sldLayoutMkLst>
            <pc:docMk/>
            <pc:sldMasterMk cId="4064532883" sldId="2147483734"/>
            <pc:sldLayoutMk cId="3411514968" sldId="2147483735"/>
          </pc:sldLayoutMkLst>
        </pc:sldLayoutChg>
        <pc:sldLayoutChg chg="del">
          <pc:chgData name="D Callanan" userId="951668ec-da26-491a-9b8a-af24bfeff26b" providerId="ADAL" clId="{841ABA98-0EC3-4555-AE54-076742BAE141}" dt="2022-07-13T13:29:36.410" v="249" actId="2696"/>
          <pc:sldLayoutMkLst>
            <pc:docMk/>
            <pc:sldMasterMk cId="4064532883" sldId="2147483734"/>
            <pc:sldLayoutMk cId="632552023" sldId="2147483736"/>
          </pc:sldLayoutMkLst>
        </pc:sldLayoutChg>
        <pc:sldLayoutChg chg="del">
          <pc:chgData name="D Callanan" userId="951668ec-da26-491a-9b8a-af24bfeff26b" providerId="ADAL" clId="{841ABA98-0EC3-4555-AE54-076742BAE141}" dt="2022-07-13T13:29:36.410" v="250" actId="2696"/>
          <pc:sldLayoutMkLst>
            <pc:docMk/>
            <pc:sldMasterMk cId="4064532883" sldId="2147483734"/>
            <pc:sldLayoutMk cId="153002495" sldId="2147483737"/>
          </pc:sldLayoutMkLst>
        </pc:sldLayoutChg>
        <pc:sldLayoutChg chg="del">
          <pc:chgData name="D Callanan" userId="951668ec-da26-491a-9b8a-af24bfeff26b" providerId="ADAL" clId="{841ABA98-0EC3-4555-AE54-076742BAE141}" dt="2022-07-13T13:29:36.410" v="251" actId="2696"/>
          <pc:sldLayoutMkLst>
            <pc:docMk/>
            <pc:sldMasterMk cId="4064532883" sldId="2147483734"/>
            <pc:sldLayoutMk cId="1746471139" sldId="2147483738"/>
          </pc:sldLayoutMkLst>
        </pc:sldLayoutChg>
        <pc:sldLayoutChg chg="del">
          <pc:chgData name="D Callanan" userId="951668ec-da26-491a-9b8a-af24bfeff26b" providerId="ADAL" clId="{841ABA98-0EC3-4555-AE54-076742BAE141}" dt="2022-07-13T13:29:36.410" v="252" actId="2696"/>
          <pc:sldLayoutMkLst>
            <pc:docMk/>
            <pc:sldMasterMk cId="4064532883" sldId="2147483734"/>
            <pc:sldLayoutMk cId="1151358813" sldId="2147483739"/>
          </pc:sldLayoutMkLst>
        </pc:sldLayoutChg>
        <pc:sldLayoutChg chg="del">
          <pc:chgData name="D Callanan" userId="951668ec-da26-491a-9b8a-af24bfeff26b" providerId="ADAL" clId="{841ABA98-0EC3-4555-AE54-076742BAE141}" dt="2022-07-13T13:29:36.425" v="253" actId="2696"/>
          <pc:sldLayoutMkLst>
            <pc:docMk/>
            <pc:sldMasterMk cId="4064532883" sldId="2147483734"/>
            <pc:sldLayoutMk cId="3913777587" sldId="2147483740"/>
          </pc:sldLayoutMkLst>
        </pc:sldLayoutChg>
        <pc:sldLayoutChg chg="del">
          <pc:chgData name="D Callanan" userId="951668ec-da26-491a-9b8a-af24bfeff26b" providerId="ADAL" clId="{841ABA98-0EC3-4555-AE54-076742BAE141}" dt="2022-07-13T13:29:36.425" v="254" actId="2696"/>
          <pc:sldLayoutMkLst>
            <pc:docMk/>
            <pc:sldMasterMk cId="4064532883" sldId="2147483734"/>
            <pc:sldLayoutMk cId="765190866" sldId="2147483741"/>
          </pc:sldLayoutMkLst>
        </pc:sldLayoutChg>
        <pc:sldLayoutChg chg="del">
          <pc:chgData name="D Callanan" userId="951668ec-da26-491a-9b8a-af24bfeff26b" providerId="ADAL" clId="{841ABA98-0EC3-4555-AE54-076742BAE141}" dt="2022-07-13T13:29:36.425" v="255" actId="2696"/>
          <pc:sldLayoutMkLst>
            <pc:docMk/>
            <pc:sldMasterMk cId="4064532883" sldId="2147483734"/>
            <pc:sldLayoutMk cId="2241350813" sldId="2147483742"/>
          </pc:sldLayoutMkLst>
        </pc:sldLayoutChg>
        <pc:sldLayoutChg chg="del">
          <pc:chgData name="D Callanan" userId="951668ec-da26-491a-9b8a-af24bfeff26b" providerId="ADAL" clId="{841ABA98-0EC3-4555-AE54-076742BAE141}" dt="2022-07-13T13:29:36.425" v="256" actId="2696"/>
          <pc:sldLayoutMkLst>
            <pc:docMk/>
            <pc:sldMasterMk cId="4064532883" sldId="2147483734"/>
            <pc:sldLayoutMk cId="373496982" sldId="2147483743"/>
          </pc:sldLayoutMkLst>
        </pc:sldLayoutChg>
        <pc:sldLayoutChg chg="del">
          <pc:chgData name="D Callanan" userId="951668ec-da26-491a-9b8a-af24bfeff26b" providerId="ADAL" clId="{841ABA98-0EC3-4555-AE54-076742BAE141}" dt="2022-07-13T13:29:36.425" v="257" actId="2696"/>
          <pc:sldLayoutMkLst>
            <pc:docMk/>
            <pc:sldMasterMk cId="4064532883" sldId="2147483734"/>
            <pc:sldLayoutMk cId="2548954131" sldId="2147483744"/>
          </pc:sldLayoutMkLst>
        </pc:sldLayoutChg>
        <pc:sldLayoutChg chg="del">
          <pc:chgData name="D Callanan" userId="951668ec-da26-491a-9b8a-af24bfeff26b" providerId="ADAL" clId="{841ABA98-0EC3-4555-AE54-076742BAE141}" dt="2022-07-13T13:29:36.425" v="258" actId="2696"/>
          <pc:sldLayoutMkLst>
            <pc:docMk/>
            <pc:sldMasterMk cId="4064532883" sldId="2147483734"/>
            <pc:sldLayoutMk cId="1080515749" sldId="214748374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C77C-FE61-4EA6-84EA-381A932B9313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CD7B-8CB5-47AB-BFF5-7A54CDC6A5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Divide class in half to do one or both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0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0BD8415B-E7CC-412C-AC02-359027269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F77C4F12-73E3-4060-A58A-2A7355259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57CBDCC6-87E7-436E-A35B-5072952BF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E1C97B-7ADF-40F6-9C37-13F6A9D6561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9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CF12ED0D-9446-4A75-AE89-8CD9222C6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621291F1-FA9B-4150-A7E8-DEB468CBC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D8F38F63-16C4-49CE-862F-F2C1C47E1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F8876-F927-41C6-9935-1883D3935A5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B32690B3-7743-4E24-8831-B9B60E6073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2210A814-9AF5-4A26-857F-30AB01AED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0130B860-B83B-4B23-B76E-7FEEEA8EAFD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56870-336E-445C-B6A5-61BD2D39689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4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9304F4B0-3B60-4411-B76B-51CD9DDC8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5EF61120-5CEB-487A-8952-F08220CF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40FD1434-C9CC-4CEF-897A-C10D4C2F0B5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A68C23-487F-4AB0-B2ED-38F48B3C714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67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ACD9E59A-D0F9-4589-AB2B-EB277D4D8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932E473C-37CF-4AFE-B151-704830DFE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1452E2FA-BE62-423F-B3F6-F3B08DA962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7E16F-8C9B-4BC4-A751-9EF614F0FAE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4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6C09A787-4208-4178-B608-85C31BEA3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7B6E1D38-4434-4CCB-A89B-4C08FAB0D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B2ED92E8-CF6B-44BF-8E4F-AB1500E4F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3B684-F458-489E-9A0F-4A4D3531978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2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6D25CAC1-9366-406B-A24E-A38CC30F9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315C4AB4-6C22-4050-99D4-38332C202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FBFFEADE-A0EA-49CF-B20E-B57DF5125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BFB32-ACD9-4098-8E78-233EDFFB3D3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2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E16D7419-2078-4586-8B16-08631D23E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0770D2E2-56B8-4614-B81B-50DC29CE0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A9262C58-2A96-4DF1-8A99-E871B8946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208F17-835B-4354-8DE1-C0841FE45CD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0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532F692D-AAEA-4337-AF52-886ED8B4C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5EC76AD4-0159-4E43-B4DB-460A6BDA8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58E394E0-DDEA-4195-BC73-5AB840E9F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AC489-E0F6-433F-9B7A-FA63A9E0D96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4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16C4CC48-14BA-4B7E-8BD2-EF20A3E16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166DAD0D-AE41-469E-95BB-CFDC741E0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6CF860F-8C03-49C0-8F16-B44CF29F50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D7B6910-8FC3-4BA8-A81B-739235A54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E3AD01-6046-4D4D-A598-EFB606038F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93881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0411388-A159-43E3-8314-66BC08BE4D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E7E8A26-CFE8-47B5-B669-8AEA0CBE55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578506B-7E70-4B76-B124-AA1C26687A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0E7DA39-2284-43C4-AFCD-83429B6B6E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8821960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19A264-1BFB-47A8-831B-EDC94A779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373344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54F521-46F7-4186-AAE2-135560163E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371238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D48F54-5167-4318-9E79-5047011389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980492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844677"/>
            <a:ext cx="5369983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44677"/>
            <a:ext cx="5369984" cy="4238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7F79EB-949C-435A-BFCE-E7B3B2FFD4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05399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8669"/>
            <a:ext cx="10972800" cy="10715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74857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4620"/>
            <a:ext cx="5386917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7485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4620"/>
            <a:ext cx="5389033" cy="35544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3BD238-ECD3-4142-B72B-018A624F42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49959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6692D3-FACE-40D3-8B1D-0A038079CE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247002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4DA1391-45C2-4A64-8A95-2814942BFF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91332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5723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57233"/>
            <a:ext cx="6815667" cy="52689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None/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71679"/>
            <a:ext cx="4011084" cy="40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335D90-4612-4659-AFDA-149757838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2292574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29264"/>
            <a:ext cx="7315200" cy="742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87F2A-C473-4FC7-B0A8-BFF246205D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59069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39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F1C40-9D76-4C0A-BE5D-7C458F32F5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539959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836614"/>
            <a:ext cx="2760133" cy="5246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836614"/>
            <a:ext cx="8077200" cy="5246687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87CCA6-33D6-4AE0-B556-FFD803CE80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870927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836614"/>
            <a:ext cx="1097280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24419" y="1844677"/>
            <a:ext cx="10943167" cy="42386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51C4E3-CC35-4DDC-9C70-A9B4FFE834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60176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CF607B2-5B92-445C-A93E-EFD6ED5CB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85BC3817-AF37-4F46-9AC1-530502478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80C74D4-EF2D-4FC4-9FC9-6DF9D4981D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1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E366A31D-9DD4-4F1E-98C6-C95ABCF8C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836614"/>
            <a:ext cx="10972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7E40915-A91E-4082-9A54-573B3F8CC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844677"/>
            <a:ext cx="1094316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0B1A21F-162B-4426-9D44-98DD8DE2E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89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6CFB2DFF-41E2-48A9-B17C-629E06C825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99213"/>
            <a:ext cx="1218776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852610FC-5371-4EE9-B993-F455A150B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218776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B118F0CF-83D1-4221-B329-0BC5FCDDEE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24419" y="6524626"/>
            <a:ext cx="109431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9AD1196-99D5-4479-986F-5BBAA8200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200">
                <a:solidFill>
                  <a:srgbClr val="FFFFFF"/>
                </a:solidFill>
                <a:latin typeface="Arial Black" panose="020B0A04020102020204" pitchFamily="34" charset="0"/>
              </a:rPr>
              <a:t>8Je</a:t>
            </a:r>
            <a:endParaRPr lang="en-GB" altLang="en-US" sz="1351">
              <a:latin typeface="Arial Black" panose="020B0A040201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015B3956-3BDF-4979-941C-BC5859B021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2" y="220663"/>
            <a:ext cx="844761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Colour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CF7179-3D57-4A83-9868-E0CBBDCF8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6533" y="1600201"/>
            <a:ext cx="109558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9133580-5320-402F-8C25-C86694068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14375"/>
            <a:ext cx="109728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8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marL="444489" indent="-444489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rgbClr val="934C74"/>
          </a:solidFill>
          <a:latin typeface="Arial" charset="0"/>
        </a:defRPr>
      </a:lvl9pPr>
    </p:titleStyle>
    <p:bodyStyle>
      <a:lvl1pPr marL="444489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2400">
          <a:solidFill>
            <a:srgbClr val="934C74"/>
          </a:solidFill>
          <a:latin typeface="+mn-lt"/>
          <a:ea typeface="+mn-ea"/>
          <a:cs typeface="+mn-cs"/>
        </a:defRPr>
      </a:lvl1pPr>
      <a:lvl2pPr marL="1092173" indent="-28574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2pPr>
      <a:lvl3pPr marL="1500150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3pPr>
      <a:lvl4pPr marL="1908127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rgbClr val="934C74"/>
          </a:solidFill>
          <a:latin typeface="+mn-lt"/>
        </a:defRPr>
      </a:lvl4pPr>
      <a:lvl5pPr marL="2316105" indent="-228594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rgbClr val="934C74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mg.co.uk/see-do/we-recommend/attractions/camera-obscura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bbc.co.uk/news/uk-4509858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378" y="657928"/>
            <a:ext cx="10247243" cy="1363111"/>
          </a:xfrm>
        </p:spPr>
        <p:txBody>
          <a:bodyPr>
            <a:normAutofit fontScale="90000"/>
          </a:bodyPr>
          <a:lstStyle/>
          <a:p>
            <a:r>
              <a:rPr lang="en-IE" sz="7200" dirty="0">
                <a:solidFill>
                  <a:schemeClr val="bg1"/>
                </a:solidFill>
                <a:latin typeface="Book Antiqua"/>
              </a:rPr>
              <a:t>8Ja How does light travel? 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378" y="2448930"/>
            <a:ext cx="3872468" cy="328711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600" dirty="0"/>
              <a:t>Do Now: </a:t>
            </a:r>
          </a:p>
          <a:p>
            <a:r>
              <a:rPr lang="en-IE" sz="3600" dirty="0"/>
              <a:t>Draw a diagram to show how you are able to see objects in front of you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D83F1DB-CF3D-49AB-BADD-F368E1D6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8838">
            <a:off x="5975075" y="2421321"/>
            <a:ext cx="1886091" cy="188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876B09E-DCC7-4859-8105-8FFED3A8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42" y="4525342"/>
            <a:ext cx="2457683" cy="18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716674FF-7A1D-4A86-B901-C581972D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84"/>
              </a:clrFrom>
              <a:clrTo>
                <a:srgbClr val="FFFF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18413" r="17194" b="14392"/>
          <a:stretch>
            <a:fillRect/>
          </a:stretch>
        </p:blipFill>
        <p:spPr bwMode="auto">
          <a:xfrm>
            <a:off x="8743419" y="2309053"/>
            <a:ext cx="1656224" cy="193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4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21BCC-1ED5-4AC0-833F-CA2F3AE97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id="{65AE239B-51E8-410C-8606-E1E7FF06E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54" y="372137"/>
            <a:ext cx="6464765" cy="106873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31800" indent="-531800" fontAlgn="base">
              <a:spcBef>
                <a:spcPct val="20000"/>
              </a:spcBef>
              <a:spcAft>
                <a:spcPct val="0"/>
              </a:spcAft>
            </a:pPr>
            <a:r>
              <a:rPr lang="en-GB" sz="2800" b="1" dirty="0">
                <a:latin typeface="+mj-lt"/>
                <a:sym typeface="Webdings"/>
              </a:rPr>
              <a:t>	</a:t>
            </a:r>
            <a:r>
              <a:rPr lang="en-GB" sz="2800" dirty="0">
                <a:latin typeface="+mj-lt"/>
                <a:sym typeface="Wingdings"/>
              </a:rPr>
              <a:t>Watch your teacher demo a laser without &amp; with the smoke machine.</a:t>
            </a:r>
            <a:endParaRPr lang="en-GB"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643B3-968B-4955-B941-414B18BB5B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34536" r="7576" b="34603"/>
          <a:stretch/>
        </p:blipFill>
        <p:spPr>
          <a:xfrm>
            <a:off x="7767781" y="138546"/>
            <a:ext cx="4239492" cy="1542473"/>
          </a:xfrm>
          <a:prstGeom prst="rect">
            <a:avLst/>
          </a:prstGeom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2941715F-B699-49BD-AA9A-54DBC9B6D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93" y="1681020"/>
            <a:ext cx="3426743" cy="2134323"/>
          </a:xfrm>
          <a:prstGeom prst="cloudCallout">
            <a:avLst>
              <a:gd name="adj1" fmla="val -53796"/>
              <a:gd name="adj2" fmla="val 830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Can you see laser beams?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6753945B-5399-4C38-99A6-9F3DA71C1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710" y="1902694"/>
            <a:ext cx="3232780" cy="2022761"/>
          </a:xfrm>
          <a:prstGeom prst="cloudCallout">
            <a:avLst>
              <a:gd name="adj1" fmla="val 55917"/>
              <a:gd name="adj2" fmla="val 7481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allows you to see the beam?</a:t>
            </a:r>
          </a:p>
        </p:txBody>
      </p:sp>
    </p:spTree>
    <p:extLst>
      <p:ext uri="{BB962C8B-B14F-4D97-AF65-F5344CB8AC3E}">
        <p14:creationId xmlns:p14="http://schemas.microsoft.com/office/powerpoint/2010/main" val="346074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7011"/>
          <a:stretch/>
        </p:blipFill>
        <p:spPr bwMode="auto">
          <a:xfrm>
            <a:off x="105498" y="1754909"/>
            <a:ext cx="5673002" cy="494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05498" y="165503"/>
            <a:ext cx="5520602" cy="194572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31800" indent="-531800"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sz="2300" b="1" dirty="0">
                <a:latin typeface="+mj-lt"/>
                <a:sym typeface="Wingdings" panose="05000000000000000000" pitchFamily="2" charset="2"/>
              </a:rPr>
              <a:t>	</a:t>
            </a:r>
            <a:r>
              <a:rPr lang="en-GB" altLang="en-US" sz="2300" dirty="0">
                <a:latin typeface="+mj-lt"/>
              </a:rPr>
              <a:t>Stick in your picture &amp; add the following:</a:t>
            </a:r>
          </a:p>
          <a:p>
            <a:pPr marL="531800" indent="-5318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!"/>
            </a:pPr>
            <a:r>
              <a:rPr lang="en-GB" altLang="en-US" sz="2300" dirty="0">
                <a:latin typeface="+mj-lt"/>
                <a:sym typeface="Wingdings" panose="05000000000000000000" pitchFamily="2" charset="2"/>
              </a:rPr>
              <a:t>A </a:t>
            </a:r>
            <a:r>
              <a:rPr lang="en-GB" altLang="en-US" sz="2300" dirty="0">
                <a:latin typeface="+mj-lt"/>
              </a:rPr>
              <a:t>ray to show how the boy can see the TV screen.</a:t>
            </a:r>
          </a:p>
          <a:p>
            <a:pPr marL="531800" indent="-5318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!"/>
            </a:pPr>
            <a:r>
              <a:rPr lang="en-GB" altLang="en-US" sz="2300" dirty="0">
                <a:latin typeface="+mj-lt"/>
              </a:rPr>
              <a:t>Rays to show how the girl can see the cat’s tail.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F66AE3-573C-4A10-8D46-4A2125474647}"/>
              </a:ext>
            </a:extLst>
          </p:cNvPr>
          <p:cNvCxnSpPr>
            <a:cxnSpLocks/>
          </p:cNvCxnSpPr>
          <p:nvPr/>
        </p:nvCxnSpPr>
        <p:spPr>
          <a:xfrm flipH="1">
            <a:off x="1379517" y="3916219"/>
            <a:ext cx="3325091" cy="64655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C6CAEA-B157-4967-9AE9-9E2C48EC759E}"/>
              </a:ext>
            </a:extLst>
          </p:cNvPr>
          <p:cNvCxnSpPr>
            <a:cxnSpLocks/>
          </p:cNvCxnSpPr>
          <p:nvPr/>
        </p:nvCxnSpPr>
        <p:spPr>
          <a:xfrm flipH="1">
            <a:off x="3207657" y="3916219"/>
            <a:ext cx="1493651" cy="32327"/>
          </a:xfrm>
          <a:prstGeom prst="line">
            <a:avLst/>
          </a:prstGeom>
          <a:ln w="3492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AA36DF-29DC-4156-9C18-B4748BFD0C70}"/>
              </a:ext>
            </a:extLst>
          </p:cNvPr>
          <p:cNvCxnSpPr>
            <a:cxnSpLocks/>
          </p:cNvCxnSpPr>
          <p:nvPr/>
        </p:nvCxnSpPr>
        <p:spPr>
          <a:xfrm flipH="1">
            <a:off x="2881086" y="2778827"/>
            <a:ext cx="130629" cy="207917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470672-EE4F-46CE-984F-EFE0C97510CD}"/>
              </a:ext>
            </a:extLst>
          </p:cNvPr>
          <p:cNvCxnSpPr>
            <a:cxnSpLocks/>
          </p:cNvCxnSpPr>
          <p:nvPr/>
        </p:nvCxnSpPr>
        <p:spPr>
          <a:xfrm flipH="1">
            <a:off x="2935515" y="2822370"/>
            <a:ext cx="76200" cy="979713"/>
          </a:xfrm>
          <a:prstGeom prst="line">
            <a:avLst/>
          </a:prstGeom>
          <a:ln w="3492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51E41C-CEC5-4CD5-ABC1-0C774A038A7C}"/>
              </a:ext>
            </a:extLst>
          </p:cNvPr>
          <p:cNvCxnSpPr>
            <a:cxnSpLocks/>
          </p:cNvCxnSpPr>
          <p:nvPr/>
        </p:nvCxnSpPr>
        <p:spPr>
          <a:xfrm flipH="1" flipV="1">
            <a:off x="1901373" y="3617028"/>
            <a:ext cx="957943" cy="1219201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B4BAFA1-3E06-4AED-BF26-F0F0092E6B12}"/>
              </a:ext>
            </a:extLst>
          </p:cNvPr>
          <p:cNvCxnSpPr>
            <a:cxnSpLocks/>
          </p:cNvCxnSpPr>
          <p:nvPr/>
        </p:nvCxnSpPr>
        <p:spPr>
          <a:xfrm flipH="1" flipV="1">
            <a:off x="2510973" y="4379027"/>
            <a:ext cx="326572" cy="424544"/>
          </a:xfrm>
          <a:prstGeom prst="line">
            <a:avLst/>
          </a:prstGeom>
          <a:ln w="3492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8835D9-228B-4814-93A5-3BC8D4CEF29E}"/>
              </a:ext>
            </a:extLst>
          </p:cNvPr>
          <p:cNvSpPr txBox="1"/>
          <p:nvPr/>
        </p:nvSpPr>
        <p:spPr>
          <a:xfrm>
            <a:off x="5888183" y="899502"/>
            <a:ext cx="5993804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latin typeface="+mj-lt"/>
              </a:rPr>
              <a:t>Light travels in _______ lines. We show the direction light is travelling by drawing </a:t>
            </a:r>
            <a:r>
              <a:rPr lang="en-GB" sz="3733" b="1" u="sng" dirty="0">
                <a:latin typeface="+mj-lt"/>
              </a:rPr>
              <a:t>rays</a:t>
            </a:r>
            <a:r>
              <a:rPr lang="en-GB" sz="3733" dirty="0">
                <a:latin typeface="+mj-lt"/>
              </a:rPr>
              <a:t> with ______. We can see objects if they emit or ______ light into our eyes.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1510C7-1AFA-4829-B347-BBB0E851E9CA}"/>
              </a:ext>
            </a:extLst>
          </p:cNvPr>
          <p:cNvSpPr txBox="1"/>
          <p:nvPr/>
        </p:nvSpPr>
        <p:spPr>
          <a:xfrm>
            <a:off x="8280363" y="897240"/>
            <a:ext cx="266007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</a:rPr>
              <a:t>straight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BEBE3C-3FD7-4AF4-A124-6F6659D3CD8F}"/>
              </a:ext>
            </a:extLst>
          </p:cNvPr>
          <p:cNvSpPr txBox="1"/>
          <p:nvPr/>
        </p:nvSpPr>
        <p:spPr>
          <a:xfrm>
            <a:off x="5533901" y="2606356"/>
            <a:ext cx="266007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</a:rPr>
              <a:t>arrows</a:t>
            </a:r>
          </a:p>
        </p:txBody>
      </p:sp>
      <p:sp>
        <p:nvSpPr>
          <p:cNvPr id="37" name="AutoShape 18">
            <a:extLst>
              <a:ext uri="{FF2B5EF4-FFF2-40B4-BE49-F238E27FC236}">
                <a16:creationId xmlns:a16="http://schemas.microsoft.com/office/drawing/2014/main" id="{E193B49D-5A0A-4695-A155-F9CFA8429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449" y="4799930"/>
            <a:ext cx="2802538" cy="1371896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Could the girl see the cat’s tail if the light is off?</a:t>
            </a:r>
          </a:p>
        </p:txBody>
      </p:sp>
      <p:sp>
        <p:nvSpPr>
          <p:cNvPr id="38" name="AutoShape 18">
            <a:extLst>
              <a:ext uri="{FF2B5EF4-FFF2-40B4-BE49-F238E27FC236}">
                <a16:creationId xmlns:a16="http://schemas.microsoft.com/office/drawing/2014/main" id="{3498D91D-D82C-4199-9ACF-1839B6AF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308" y="4759632"/>
            <a:ext cx="2616861" cy="1549308"/>
          </a:xfrm>
          <a:prstGeom prst="wedgeRectCallout">
            <a:avLst>
              <a:gd name="adj1" fmla="val -21203"/>
              <a:gd name="adj2" fmla="val -71543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133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can we demonstrate that light travels in straight lines?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246F12-FB30-4490-A0F9-E6BC9C3545CC}"/>
              </a:ext>
            </a:extLst>
          </p:cNvPr>
          <p:cNvSpPr txBox="1"/>
          <p:nvPr/>
        </p:nvSpPr>
        <p:spPr>
          <a:xfrm>
            <a:off x="7831283" y="3160646"/>
            <a:ext cx="266007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b="1" dirty="0">
                <a:solidFill>
                  <a:srgbClr val="009242"/>
                </a:solidFill>
                <a:latin typeface="+mj-lt"/>
              </a:rPr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6693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F7A31-2568-4148-B89B-AFF77815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94158"/>
            <a:ext cx="4941455" cy="4532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671CA-213C-41AD-B164-773EE9A78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4" b="23482"/>
          <a:stretch/>
        </p:blipFill>
        <p:spPr>
          <a:xfrm>
            <a:off x="4997749" y="872456"/>
            <a:ext cx="7194251" cy="3233829"/>
          </a:xfrm>
          <a:prstGeom prst="rect">
            <a:avLst/>
          </a:prstGeom>
        </p:spPr>
      </p:pic>
      <p:sp>
        <p:nvSpPr>
          <p:cNvPr id="6" name="AutoShape 20">
            <a:extLst>
              <a:ext uri="{FF2B5EF4-FFF2-40B4-BE49-F238E27FC236}">
                <a16:creationId xmlns:a16="http://schemas.microsoft.com/office/drawing/2014/main" id="{F24E17B0-ABC6-4C22-8FFC-F5B4AAC0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052" y="4347970"/>
            <a:ext cx="7043437" cy="1639260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0472" indent="-480472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 Try it out with record cards and the beam from a </a:t>
            </a:r>
            <a:r>
              <a:rPr lang="en-GB" sz="3200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raybox</a:t>
            </a: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. (Cotton not really needed.)	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045BE-40D9-487E-B47E-154AFF4231CD}"/>
              </a:ext>
            </a:extLst>
          </p:cNvPr>
          <p:cNvSpPr txBox="1"/>
          <p:nvPr/>
        </p:nvSpPr>
        <p:spPr>
          <a:xfrm>
            <a:off x="87619" y="1"/>
            <a:ext cx="121043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u="sng" dirty="0">
                <a:latin typeface="Arial" panose="020B0604020202020204" pitchFamily="34" charset="0"/>
                <a:cs typeface="Arial" panose="020B0604020202020204" pitchFamily="34" charset="0"/>
              </a:rPr>
              <a:t>Demonstrating light travels in straight lines</a:t>
            </a:r>
          </a:p>
        </p:txBody>
      </p:sp>
    </p:spTree>
    <p:extLst>
      <p:ext uri="{BB962C8B-B14F-4D97-AF65-F5344CB8AC3E}">
        <p14:creationId xmlns:p14="http://schemas.microsoft.com/office/powerpoint/2010/main" val="39207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F7A31-2568-4148-B89B-AFF778158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85" y="3398981"/>
            <a:ext cx="3771516" cy="3459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C65143-634A-44BB-AC3B-3333CFB8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534400" cy="496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B27D0-149F-47F5-82E0-8144BD0D1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0903" r="23042" b="53991"/>
          <a:stretch/>
        </p:blipFill>
        <p:spPr>
          <a:xfrm>
            <a:off x="8340437" y="0"/>
            <a:ext cx="3851563" cy="1699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2868A-950A-486A-BFCE-5BD14544BC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61290" r="23042" b="15651"/>
          <a:stretch/>
        </p:blipFill>
        <p:spPr>
          <a:xfrm>
            <a:off x="8340437" y="1810326"/>
            <a:ext cx="3851563" cy="1560945"/>
          </a:xfrm>
          <a:prstGeom prst="rect">
            <a:avLst/>
          </a:prstGeom>
        </p:spPr>
      </p:pic>
      <p:sp>
        <p:nvSpPr>
          <p:cNvPr id="7" name="AutoShape 18">
            <a:extLst>
              <a:ext uri="{FF2B5EF4-FFF2-40B4-BE49-F238E27FC236}">
                <a16:creationId xmlns:a16="http://schemas.microsoft.com/office/drawing/2014/main" id="{93C8253E-D38F-48DD-A495-0CD558712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459" y="4485085"/>
            <a:ext cx="3429541" cy="2046515"/>
          </a:xfrm>
          <a:prstGeom prst="cloudCallout">
            <a:avLst>
              <a:gd name="adj1" fmla="val -55836"/>
              <a:gd name="adj2" fmla="val 591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1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can’t light pass through the card?</a:t>
            </a:r>
          </a:p>
        </p:txBody>
      </p:sp>
    </p:spTree>
    <p:extLst>
      <p:ext uri="{BB962C8B-B14F-4D97-AF65-F5344CB8AC3E}">
        <p14:creationId xmlns:p14="http://schemas.microsoft.com/office/powerpoint/2010/main" val="195010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5D916-EF59-4A6D-A597-4DA66929CFE9}"/>
              </a:ext>
            </a:extLst>
          </p:cNvPr>
          <p:cNvSpPr txBox="1"/>
          <p:nvPr/>
        </p:nvSpPr>
        <p:spPr>
          <a:xfrm>
            <a:off x="95832" y="321211"/>
            <a:ext cx="121043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u="sng" dirty="0">
                <a:latin typeface="Arial" panose="020B0604020202020204" pitchFamily="34" charset="0"/>
                <a:cs typeface="Arial" panose="020B0604020202020204" pitchFamily="34" charset="0"/>
              </a:rPr>
              <a:t>Comparing light and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121ED-FA71-45B9-9760-380DBB6F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2" y="1255902"/>
            <a:ext cx="12096168" cy="50557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7361F9-AC1F-49CB-84B0-09907BD4A1C1}"/>
              </a:ext>
            </a:extLst>
          </p:cNvPr>
          <p:cNvSpPr/>
          <p:nvPr/>
        </p:nvSpPr>
        <p:spPr>
          <a:xfrm>
            <a:off x="7706687" y="2284952"/>
            <a:ext cx="2941739" cy="615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6E84B-2533-404F-862D-9EA9C13A9F43}"/>
              </a:ext>
            </a:extLst>
          </p:cNvPr>
          <p:cNvSpPr/>
          <p:nvPr/>
        </p:nvSpPr>
        <p:spPr>
          <a:xfrm>
            <a:off x="7619068" y="4020540"/>
            <a:ext cx="1899640" cy="615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E6C8B3-03C8-48A9-8F41-F1F866D45BF9}"/>
              </a:ext>
            </a:extLst>
          </p:cNvPr>
          <p:cNvSpPr/>
          <p:nvPr/>
        </p:nvSpPr>
        <p:spPr>
          <a:xfrm>
            <a:off x="4587847" y="4881810"/>
            <a:ext cx="2704983" cy="615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98A418-5EC6-4135-BE8D-15E5B5A5FB4B}"/>
              </a:ext>
            </a:extLst>
          </p:cNvPr>
          <p:cNvSpPr/>
          <p:nvPr/>
        </p:nvSpPr>
        <p:spPr>
          <a:xfrm>
            <a:off x="2675155" y="5530558"/>
            <a:ext cx="4304484" cy="615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DC568E-B0D5-46D5-BE30-EA0C78FA5ACE}"/>
              </a:ext>
            </a:extLst>
          </p:cNvPr>
          <p:cNvGrpSpPr/>
          <p:nvPr/>
        </p:nvGrpSpPr>
        <p:grpSpPr>
          <a:xfrm>
            <a:off x="7475764" y="140168"/>
            <a:ext cx="4716236" cy="659938"/>
            <a:chOff x="0" y="426441"/>
            <a:chExt cx="4716236" cy="6599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05C38C-0A56-46C5-AF68-3096E6E77693}"/>
                </a:ext>
              </a:extLst>
            </p:cNvPr>
            <p:cNvSpPr txBox="1"/>
            <p:nvPr/>
          </p:nvSpPr>
          <p:spPr>
            <a:xfrm>
              <a:off x="0" y="426441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DCAFA67-1A47-4FED-A1C2-D8F090AA3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1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5D916-EF59-4A6D-A597-4DA66929CFE9}"/>
              </a:ext>
            </a:extLst>
          </p:cNvPr>
          <p:cNvSpPr txBox="1"/>
          <p:nvPr/>
        </p:nvSpPr>
        <p:spPr>
          <a:xfrm>
            <a:off x="95832" y="482600"/>
            <a:ext cx="121043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u="sng" dirty="0">
                <a:latin typeface="Arial" panose="020B0604020202020204" pitchFamily="34" charset="0"/>
                <a:cs typeface="Arial" panose="020B0604020202020204" pitchFamily="34" charset="0"/>
              </a:rPr>
              <a:t>Comparing light and 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121ED-FA71-45B9-9760-380DBB6F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2" y="1489629"/>
            <a:ext cx="12096168" cy="5055764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5ECFF8F8-C821-495E-8B1B-4BBDDF3DB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4591" y="0"/>
            <a:ext cx="3296523" cy="2046515"/>
          </a:xfrm>
          <a:prstGeom prst="cloudCallout">
            <a:avLst>
              <a:gd name="adj1" fmla="val 34117"/>
              <a:gd name="adj2" fmla="val 8067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light travel through solids, liquids or gases?</a:t>
            </a:r>
          </a:p>
        </p:txBody>
      </p:sp>
    </p:spTree>
    <p:extLst>
      <p:ext uri="{BB962C8B-B14F-4D97-AF65-F5344CB8AC3E}">
        <p14:creationId xmlns:p14="http://schemas.microsoft.com/office/powerpoint/2010/main" val="3832810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52ADBFA-EF26-460A-A74A-994296C4B4ED}"/>
              </a:ext>
            </a:extLst>
          </p:cNvPr>
          <p:cNvSpPr>
            <a:spLocks noChangeArrowheads="1"/>
          </p:cNvSpPr>
          <p:nvPr/>
        </p:nvSpPr>
        <p:spPr bwMode="auto">
          <a:xfrm rot="-2679073">
            <a:off x="5512601" y="1625142"/>
            <a:ext cx="2626783" cy="575733"/>
          </a:xfrm>
          <a:prstGeom prst="rightArrow">
            <a:avLst>
              <a:gd name="adj1" fmla="val 50000"/>
              <a:gd name="adj2" fmla="val 114062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CE904-BC3C-4F5F-AF1B-A0F0C2E5C0A4}"/>
              </a:ext>
            </a:extLst>
          </p:cNvPr>
          <p:cNvSpPr>
            <a:spLocks noChangeArrowheads="1"/>
          </p:cNvSpPr>
          <p:nvPr/>
        </p:nvSpPr>
        <p:spPr bwMode="auto">
          <a:xfrm rot="2861979">
            <a:off x="3607736" y="1866778"/>
            <a:ext cx="2741459" cy="29074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628B210-284A-4780-BC83-C4CA5490E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918" y="2929591"/>
            <a:ext cx="6913033" cy="201718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66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4A34069A-674F-408D-883A-43E0C6907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249" y="5103830"/>
            <a:ext cx="4142681" cy="681567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63B1626-A319-40A4-97FB-6C0738EBB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1517" y="916618"/>
            <a:ext cx="3278155" cy="681567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BB72EF31-6FD7-4D89-AA6F-CFC2D90A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829" y="4074781"/>
            <a:ext cx="3744416" cy="681567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Absorbed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46110A7E-1686-4FF1-A1B4-8EEB6A45E8AB}"/>
              </a:ext>
            </a:extLst>
          </p:cNvPr>
          <p:cNvSpPr>
            <a:spLocks noChangeArrowheads="1"/>
          </p:cNvSpPr>
          <p:nvPr/>
        </p:nvSpPr>
        <p:spPr bwMode="auto">
          <a:xfrm rot="2909556">
            <a:off x="1344951" y="2591553"/>
            <a:ext cx="3678995" cy="639233"/>
          </a:xfrm>
          <a:prstGeom prst="rightArrow">
            <a:avLst>
              <a:gd name="adj1" fmla="val 43454"/>
              <a:gd name="adj2" fmla="val 151642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B1DA669-ED88-4F1D-A9F4-88139E2DA60D}"/>
              </a:ext>
            </a:extLst>
          </p:cNvPr>
          <p:cNvSpPr>
            <a:spLocks noChangeArrowheads="1"/>
          </p:cNvSpPr>
          <p:nvPr/>
        </p:nvSpPr>
        <p:spPr bwMode="auto">
          <a:xfrm rot="2861979">
            <a:off x="3706907" y="1581635"/>
            <a:ext cx="2027804" cy="2878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4A1FB40-A04A-47D5-8599-0AA69A794640}"/>
              </a:ext>
            </a:extLst>
          </p:cNvPr>
          <p:cNvSpPr>
            <a:spLocks noChangeArrowheads="1"/>
          </p:cNvSpPr>
          <p:nvPr/>
        </p:nvSpPr>
        <p:spPr bwMode="auto">
          <a:xfrm rot="2876685">
            <a:off x="2432383" y="1615586"/>
            <a:ext cx="2017152" cy="2480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792400B-B24C-4F6A-B4F8-F1B018809647}"/>
              </a:ext>
            </a:extLst>
          </p:cNvPr>
          <p:cNvSpPr>
            <a:spLocks noChangeArrowheads="1"/>
          </p:cNvSpPr>
          <p:nvPr/>
        </p:nvSpPr>
        <p:spPr bwMode="auto">
          <a:xfrm rot="2912265">
            <a:off x="1110341" y="1574348"/>
            <a:ext cx="2027804" cy="2703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B2F542D-12A0-4980-AFAB-D7D06DA4F5B4}"/>
              </a:ext>
            </a:extLst>
          </p:cNvPr>
          <p:cNvSpPr>
            <a:spLocks noChangeArrowheads="1"/>
          </p:cNvSpPr>
          <p:nvPr/>
        </p:nvSpPr>
        <p:spPr bwMode="auto">
          <a:xfrm rot="2898657">
            <a:off x="3014042" y="4211310"/>
            <a:ext cx="5922492" cy="728133"/>
          </a:xfrm>
          <a:prstGeom prst="rightArrow">
            <a:avLst>
              <a:gd name="adj1" fmla="val 33722"/>
              <a:gd name="adj2" fmla="val 14217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042625C6-418A-426E-8EEB-9CAE95D59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8" y="2494034"/>
            <a:ext cx="2650163" cy="2046515"/>
          </a:xfrm>
          <a:prstGeom prst="cloudCallout">
            <a:avLst>
              <a:gd name="adj1" fmla="val -29333"/>
              <a:gd name="adj2" fmla="val 9761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happen to the light?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7383-3279-45DF-A752-AD3E3C1940E5}"/>
              </a:ext>
            </a:extLst>
          </p:cNvPr>
          <p:cNvSpPr txBox="1"/>
          <p:nvPr/>
        </p:nvSpPr>
        <p:spPr>
          <a:xfrm>
            <a:off x="111853" y="1"/>
            <a:ext cx="1014508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light hits an object it could be…</a:t>
            </a: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013340FD-4C74-4225-B89C-4D011E92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121" y="2166569"/>
            <a:ext cx="3020036" cy="2701444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0472" indent="-480472">
              <a:spcBef>
                <a:spcPct val="20000"/>
              </a:spcBef>
            </a:pPr>
            <a:r>
              <a:rPr lang="en-GB" altLang="en-US" sz="32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	Copy the diagram, adding labels to each arrow.</a:t>
            </a:r>
            <a:endParaRPr lang="en-GB" altLang="en-US" sz="373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4C479F7B-BCAC-41B7-9848-6F71AD03F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318" y="5102371"/>
            <a:ext cx="2681839" cy="1664748"/>
          </a:xfrm>
          <a:prstGeom prst="cloudCallout">
            <a:avLst>
              <a:gd name="adj1" fmla="val -71041"/>
              <a:gd name="adj2" fmla="val 4856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similar to?</a:t>
            </a:r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79CDFDDA-A0C3-4FB0-BEFC-CB5EEA42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682" y="2416810"/>
            <a:ext cx="3193771" cy="2389929"/>
          </a:xfrm>
          <a:prstGeom prst="cloudCallout">
            <a:avLst>
              <a:gd name="adj1" fmla="val 65213"/>
              <a:gd name="adj2" fmla="val 583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call an object that transmits most light?</a:t>
            </a:r>
          </a:p>
        </p:txBody>
      </p:sp>
    </p:spTree>
    <p:extLst>
      <p:ext uri="{BB962C8B-B14F-4D97-AF65-F5344CB8AC3E}">
        <p14:creationId xmlns:p14="http://schemas.microsoft.com/office/powerpoint/2010/main" val="1852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/>
      <p:bldP spid="9" grpId="0" animBg="1"/>
      <p:bldP spid="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52ADBFA-EF26-460A-A74A-994296C4B4ED}"/>
              </a:ext>
            </a:extLst>
          </p:cNvPr>
          <p:cNvSpPr>
            <a:spLocks noChangeArrowheads="1"/>
          </p:cNvSpPr>
          <p:nvPr/>
        </p:nvSpPr>
        <p:spPr bwMode="auto">
          <a:xfrm rot="-2679073">
            <a:off x="5512601" y="1625142"/>
            <a:ext cx="2626783" cy="575733"/>
          </a:xfrm>
          <a:prstGeom prst="rightArrow">
            <a:avLst>
              <a:gd name="adj1" fmla="val 50000"/>
              <a:gd name="adj2" fmla="val 114062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CE904-BC3C-4F5F-AF1B-A0F0C2E5C0A4}"/>
              </a:ext>
            </a:extLst>
          </p:cNvPr>
          <p:cNvSpPr>
            <a:spLocks noChangeArrowheads="1"/>
          </p:cNvSpPr>
          <p:nvPr/>
        </p:nvSpPr>
        <p:spPr bwMode="auto">
          <a:xfrm rot="2861979">
            <a:off x="3607736" y="1866778"/>
            <a:ext cx="2741459" cy="29074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628B210-284A-4780-BC83-C4CA5490E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918" y="2929591"/>
            <a:ext cx="6913033" cy="201718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6699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4A34069A-674F-408D-883A-43E0C6907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249" y="5103830"/>
            <a:ext cx="4142681" cy="681567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863B1626-A319-40A4-97FB-6C0738EBB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1517" y="916618"/>
            <a:ext cx="3278155" cy="681567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BB72EF31-6FD7-4D89-AA6F-CFC2D90A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829" y="4074781"/>
            <a:ext cx="3744416" cy="681567"/>
          </a:xfrm>
          <a:prstGeom prst="roundRect">
            <a:avLst>
              <a:gd name="adj" fmla="val 685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Absorbed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46110A7E-1686-4FF1-A1B4-8EEB6A45E8AB}"/>
              </a:ext>
            </a:extLst>
          </p:cNvPr>
          <p:cNvSpPr>
            <a:spLocks noChangeArrowheads="1"/>
          </p:cNvSpPr>
          <p:nvPr/>
        </p:nvSpPr>
        <p:spPr bwMode="auto">
          <a:xfrm rot="2909556">
            <a:off x="1344951" y="2591553"/>
            <a:ext cx="3678995" cy="639233"/>
          </a:xfrm>
          <a:prstGeom prst="rightArrow">
            <a:avLst>
              <a:gd name="adj1" fmla="val 43454"/>
              <a:gd name="adj2" fmla="val 151642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B1DA669-ED88-4F1D-A9F4-88139E2DA60D}"/>
              </a:ext>
            </a:extLst>
          </p:cNvPr>
          <p:cNvSpPr>
            <a:spLocks noChangeArrowheads="1"/>
          </p:cNvSpPr>
          <p:nvPr/>
        </p:nvSpPr>
        <p:spPr bwMode="auto">
          <a:xfrm rot="2861979">
            <a:off x="3706907" y="1581635"/>
            <a:ext cx="2027804" cy="2878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4A1FB40-A04A-47D5-8599-0AA69A794640}"/>
              </a:ext>
            </a:extLst>
          </p:cNvPr>
          <p:cNvSpPr>
            <a:spLocks noChangeArrowheads="1"/>
          </p:cNvSpPr>
          <p:nvPr/>
        </p:nvSpPr>
        <p:spPr bwMode="auto">
          <a:xfrm rot="2876685">
            <a:off x="2432383" y="1615586"/>
            <a:ext cx="2017152" cy="2480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792400B-B24C-4F6A-B4F8-F1B018809647}"/>
              </a:ext>
            </a:extLst>
          </p:cNvPr>
          <p:cNvSpPr>
            <a:spLocks noChangeArrowheads="1"/>
          </p:cNvSpPr>
          <p:nvPr/>
        </p:nvSpPr>
        <p:spPr bwMode="auto">
          <a:xfrm rot="2912265">
            <a:off x="1110341" y="1574348"/>
            <a:ext cx="2027804" cy="2703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3B2F542D-12A0-4980-AFAB-D7D06DA4F5B4}"/>
              </a:ext>
            </a:extLst>
          </p:cNvPr>
          <p:cNvSpPr>
            <a:spLocks noChangeArrowheads="1"/>
          </p:cNvSpPr>
          <p:nvPr/>
        </p:nvSpPr>
        <p:spPr bwMode="auto">
          <a:xfrm rot="2898657">
            <a:off x="3014042" y="4211310"/>
            <a:ext cx="5922492" cy="728133"/>
          </a:xfrm>
          <a:prstGeom prst="rightArrow">
            <a:avLst>
              <a:gd name="adj1" fmla="val 33722"/>
              <a:gd name="adj2" fmla="val 14217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042625C6-418A-426E-8EEB-9CAE95D59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8" y="2494034"/>
            <a:ext cx="2650163" cy="2046515"/>
          </a:xfrm>
          <a:prstGeom prst="cloudCallout">
            <a:avLst>
              <a:gd name="adj1" fmla="val -29333"/>
              <a:gd name="adj2" fmla="val 9761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happen to the light?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7383-3279-45DF-A752-AD3E3C1940E5}"/>
              </a:ext>
            </a:extLst>
          </p:cNvPr>
          <p:cNvSpPr txBox="1"/>
          <p:nvPr/>
        </p:nvSpPr>
        <p:spPr>
          <a:xfrm>
            <a:off x="111853" y="1"/>
            <a:ext cx="1014508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light hits an object it could be…</a:t>
            </a: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4C479F7B-BCAC-41B7-9848-6F71AD03F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318" y="5102371"/>
            <a:ext cx="2681839" cy="1664748"/>
          </a:xfrm>
          <a:prstGeom prst="cloudCallout">
            <a:avLst>
              <a:gd name="adj1" fmla="val -71041"/>
              <a:gd name="adj2" fmla="val 4856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similar to?</a:t>
            </a:r>
          </a:p>
        </p:txBody>
      </p:sp>
      <p:sp>
        <p:nvSpPr>
          <p:cNvPr id="17" name="AutoShape 18">
            <a:extLst>
              <a:ext uri="{FF2B5EF4-FFF2-40B4-BE49-F238E27FC236}">
                <a16:creationId xmlns:a16="http://schemas.microsoft.com/office/drawing/2014/main" id="{79CDFDDA-A0C3-4FB0-BEFC-CB5EEA42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682" y="2416810"/>
            <a:ext cx="3193771" cy="2389929"/>
          </a:xfrm>
          <a:prstGeom prst="cloudCallout">
            <a:avLst>
              <a:gd name="adj1" fmla="val 65213"/>
              <a:gd name="adj2" fmla="val 5839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call an object that transmits most light?</a:t>
            </a:r>
          </a:p>
        </p:txBody>
      </p:sp>
    </p:spTree>
    <p:extLst>
      <p:ext uri="{BB962C8B-B14F-4D97-AF65-F5344CB8AC3E}">
        <p14:creationId xmlns:p14="http://schemas.microsoft.com/office/powerpoint/2010/main" val="10270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/>
      <p:bldP spid="9" grpId="0" animBg="1"/>
      <p:bldP spid="4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319BCE5-7DDC-4290-9615-1CB59C078657}"/>
              </a:ext>
            </a:extLst>
          </p:cNvPr>
          <p:cNvSpPr/>
          <p:nvPr/>
        </p:nvSpPr>
        <p:spPr>
          <a:xfrm>
            <a:off x="3638959" y="1697925"/>
            <a:ext cx="8454237" cy="637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385464-1135-475E-80E0-0BF9957847BF}"/>
              </a:ext>
            </a:extLst>
          </p:cNvPr>
          <p:cNvSpPr/>
          <p:nvPr/>
        </p:nvSpPr>
        <p:spPr>
          <a:xfrm>
            <a:off x="3650144" y="2503268"/>
            <a:ext cx="8454237" cy="637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7E646-09B3-4AE0-A078-21921AC0C56F}"/>
              </a:ext>
            </a:extLst>
          </p:cNvPr>
          <p:cNvSpPr/>
          <p:nvPr/>
        </p:nvSpPr>
        <p:spPr>
          <a:xfrm>
            <a:off x="3648280" y="4100905"/>
            <a:ext cx="8454237" cy="637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D024B-B02F-4FBD-BF24-7473F5E48EEB}"/>
              </a:ext>
            </a:extLst>
          </p:cNvPr>
          <p:cNvSpPr/>
          <p:nvPr/>
        </p:nvSpPr>
        <p:spPr>
          <a:xfrm>
            <a:off x="124904" y="3306748"/>
            <a:ext cx="2181137" cy="637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282F2-DBB9-4C62-8451-DD678F003160}"/>
              </a:ext>
            </a:extLst>
          </p:cNvPr>
          <p:cNvSpPr/>
          <p:nvPr/>
        </p:nvSpPr>
        <p:spPr>
          <a:xfrm>
            <a:off x="124905" y="1707247"/>
            <a:ext cx="2181137" cy="637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52D0226-155A-45B3-AEE4-0EC14C933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65" y="4871021"/>
            <a:ext cx="11789328" cy="1247351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0472" indent="-480472">
              <a:spcBef>
                <a:spcPct val="20000"/>
              </a:spcBef>
            </a:pPr>
            <a:r>
              <a:rPr lang="en-GB" altLang="en-US" sz="3200" dirty="0">
                <a:solidFill>
                  <a:schemeClr val="bg1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	Add definitions for the 3 labels on your diagram, then match up &amp; write out the remaining 3 keywords.</a:t>
            </a:r>
            <a:endParaRPr lang="en-GB" altLang="en-US" sz="373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9093A0-1343-4061-A0BC-CA6B073B1121}"/>
              </a:ext>
            </a:extLst>
          </p:cNvPr>
          <p:cNvSpPr/>
          <p:nvPr/>
        </p:nvSpPr>
        <p:spPr>
          <a:xfrm>
            <a:off x="123040" y="94696"/>
            <a:ext cx="2181137" cy="637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17BDE-823D-4886-8004-F53F53B541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48326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1BA2DE-5ADD-4927-AA92-E102FBEFCAB4}"/>
              </a:ext>
            </a:extLst>
          </p:cNvPr>
          <p:cNvCxnSpPr>
            <a:cxnSpLocks/>
          </p:cNvCxnSpPr>
          <p:nvPr/>
        </p:nvCxnSpPr>
        <p:spPr>
          <a:xfrm>
            <a:off x="2326547" y="419069"/>
            <a:ext cx="1308683" cy="4015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C692F4-02D3-4A37-B4EB-3187704CAB7F}"/>
              </a:ext>
            </a:extLst>
          </p:cNvPr>
          <p:cNvCxnSpPr>
            <a:cxnSpLocks/>
          </p:cNvCxnSpPr>
          <p:nvPr/>
        </p:nvCxnSpPr>
        <p:spPr>
          <a:xfrm>
            <a:off x="2328412" y="2009250"/>
            <a:ext cx="1318003" cy="8034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2F671A-5ACB-429D-9C84-EBBE27D27E2B}"/>
              </a:ext>
            </a:extLst>
          </p:cNvPr>
          <p:cNvCxnSpPr>
            <a:cxnSpLocks/>
          </p:cNvCxnSpPr>
          <p:nvPr/>
        </p:nvCxnSpPr>
        <p:spPr>
          <a:xfrm flipV="1">
            <a:off x="2328412" y="2007385"/>
            <a:ext cx="1295633" cy="162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62898-BE35-469A-B865-B535E0F46648}"/>
              </a:ext>
            </a:extLst>
          </p:cNvPr>
          <p:cNvCxnSpPr>
            <a:cxnSpLocks/>
          </p:cNvCxnSpPr>
          <p:nvPr/>
        </p:nvCxnSpPr>
        <p:spPr>
          <a:xfrm flipV="1">
            <a:off x="2326547" y="419072"/>
            <a:ext cx="1308683" cy="827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A341E-E8AF-43DD-9E30-B36B05139377}"/>
              </a:ext>
            </a:extLst>
          </p:cNvPr>
          <p:cNvCxnSpPr>
            <a:cxnSpLocks/>
          </p:cNvCxnSpPr>
          <p:nvPr/>
        </p:nvCxnSpPr>
        <p:spPr>
          <a:xfrm flipV="1">
            <a:off x="2307906" y="1246784"/>
            <a:ext cx="1327324" cy="1580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A4E55F-3D33-4C7A-8D23-4999A6315C64}"/>
              </a:ext>
            </a:extLst>
          </p:cNvPr>
          <p:cNvCxnSpPr>
            <a:cxnSpLocks/>
          </p:cNvCxnSpPr>
          <p:nvPr/>
        </p:nvCxnSpPr>
        <p:spPr>
          <a:xfrm flipV="1">
            <a:off x="2298586" y="3629258"/>
            <a:ext cx="1347829" cy="8221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8">
            <a:extLst>
              <a:ext uri="{FF2B5EF4-FFF2-40B4-BE49-F238E27FC236}">
                <a16:creationId xmlns:a16="http://schemas.microsoft.com/office/drawing/2014/main" id="{E6A790EF-D566-4415-86C8-55C4D0D67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1146" y="1936859"/>
            <a:ext cx="2800293" cy="1720743"/>
          </a:xfrm>
          <a:prstGeom prst="cloudCallout">
            <a:avLst>
              <a:gd name="adj1" fmla="val 66045"/>
              <a:gd name="adj2" fmla="val 7148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1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record cards totally opaque?</a:t>
            </a:r>
          </a:p>
        </p:txBody>
      </p:sp>
    </p:spTree>
    <p:extLst>
      <p:ext uri="{BB962C8B-B14F-4D97-AF65-F5344CB8AC3E}">
        <p14:creationId xmlns:p14="http://schemas.microsoft.com/office/powerpoint/2010/main" val="15092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7" grpId="0" animBg="1"/>
      <p:bldP spid="6" grpId="0" animBg="1"/>
      <p:bldP spid="5" grpId="0" animBg="1"/>
      <p:bldP spid="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F0E00-3828-42AD-9FE8-01D39A1C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987"/>
            <a:ext cx="10160000" cy="520621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3600" dirty="0"/>
              <a:t>Absorbed – light is taken into a material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3600" dirty="0"/>
              <a:t>Transmitted – light passes through a material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3600" dirty="0"/>
              <a:t>Reflected – light bounces off a material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3600" dirty="0"/>
              <a:t>Transparent – light passes through a material without scattering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3600" dirty="0"/>
              <a:t>Translucent – a material scatters light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3600" dirty="0"/>
              <a:t>Opaque – a material that light cannot pass through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28715B-699E-455A-8608-4DECE1A2D383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91D30C-A709-4572-A5E4-2167C1905C29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29E685-0E2E-4EF5-9211-DE4DC1A31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27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55167"/>
              </p:ext>
            </p:extLst>
          </p:nvPr>
        </p:nvGraphicFramePr>
        <p:xfrm>
          <a:off x="1157513" y="1834596"/>
          <a:ext cx="987697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487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938487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How we see light diagram</a:t>
                      </a:r>
                    </a:p>
                    <a:p>
                      <a:r>
                        <a:rPr lang="en-GB" sz="2800" dirty="0"/>
                        <a:t>Definitions Print Out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930727" y="714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802451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93F87-B67B-4371-92B7-2370A87CD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14" y="0"/>
            <a:ext cx="9562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9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0A3878-7E29-4169-82F8-447830EDF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96525"/>
              </p:ext>
            </p:extLst>
          </p:nvPr>
        </p:nvGraphicFramePr>
        <p:xfrm>
          <a:off x="2849416" y="1253331"/>
          <a:ext cx="6022906" cy="4351337"/>
        </p:xfrm>
        <a:graphic>
          <a:graphicData uri="http://schemas.openxmlformats.org/drawingml/2006/table">
            <a:tbl>
              <a:tblPr firstRow="1" firstCol="1" bandRow="1"/>
              <a:tblGrid>
                <a:gridCol w="2004488">
                  <a:extLst>
                    <a:ext uri="{9D8B030D-6E8A-4147-A177-3AD203B41FA5}">
                      <a16:colId xmlns:a16="http://schemas.microsoft.com/office/drawing/2014/main" val="2763468830"/>
                    </a:ext>
                  </a:extLst>
                </a:gridCol>
                <a:gridCol w="2009209">
                  <a:extLst>
                    <a:ext uri="{9D8B030D-6E8A-4147-A177-3AD203B41FA5}">
                      <a16:colId xmlns:a16="http://schemas.microsoft.com/office/drawing/2014/main" val="2788766809"/>
                    </a:ext>
                  </a:extLst>
                </a:gridCol>
                <a:gridCol w="2009209">
                  <a:extLst>
                    <a:ext uri="{9D8B030D-6E8A-4147-A177-3AD203B41FA5}">
                      <a16:colId xmlns:a16="http://schemas.microsoft.com/office/drawing/2014/main" val="1752711536"/>
                    </a:ext>
                  </a:extLst>
                </a:gridCol>
              </a:tblGrid>
              <a:tr h="500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691988"/>
                  </a:ext>
                </a:extLst>
              </a:tr>
              <a:tr h="534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is taken into a material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passes through a material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bounces off a material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378718"/>
                  </a:ext>
                </a:extLst>
              </a:tr>
              <a:tr h="1051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720468"/>
                  </a:ext>
                </a:extLst>
              </a:tr>
              <a:tr h="437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417280"/>
                  </a:ext>
                </a:extLst>
              </a:tr>
              <a:tr h="777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 passes through a material without scattering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material scatters light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material that light cannot pass through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398949"/>
                  </a:ext>
                </a:extLst>
              </a:tr>
              <a:tr h="1051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8" marR="63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823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76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6361F-432B-4544-B1D6-4EB5753F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1119" cy="3098333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264B3C1-EDA2-4103-B18D-72049478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96" y="3582377"/>
            <a:ext cx="11028727" cy="241062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0472" indent="-480472">
              <a:spcBef>
                <a:spcPct val="20000"/>
              </a:spcBef>
              <a:buFont typeface="Wingdings 2" panose="05020102010507070707" pitchFamily="18" charset="2"/>
              <a:buChar char="!"/>
            </a:pPr>
            <a:r>
              <a:rPr lang="en-GB" altLang="en-US" sz="3200" dirty="0">
                <a:latin typeface="+mj-lt"/>
                <a:sym typeface="Wingdings 2" panose="05020102010507070707" pitchFamily="18" charset="2"/>
              </a:rPr>
              <a:t>Stick in your pictures and under each one add:</a:t>
            </a:r>
          </a:p>
          <a:p>
            <a:pPr marL="838179" indent="-838179">
              <a:spcBef>
                <a:spcPct val="20000"/>
              </a:spcBef>
            </a:pPr>
            <a:r>
              <a:rPr lang="en-GB" altLang="en-US" sz="3200" dirty="0">
                <a:latin typeface="+mj-lt"/>
                <a:sym typeface="Wingdings 2" panose="05020102010507070707" pitchFamily="18" charset="2"/>
              </a:rPr>
              <a:t>	i) what has happened to the light</a:t>
            </a:r>
          </a:p>
          <a:p>
            <a:pPr marL="838179" indent="-838179" defTabSz="1320767">
              <a:spcBef>
                <a:spcPct val="20000"/>
              </a:spcBef>
            </a:pPr>
            <a:r>
              <a:rPr lang="en-GB" altLang="en-US" sz="3200" dirty="0">
                <a:latin typeface="+mj-lt"/>
                <a:sym typeface="Wingdings 2" panose="05020102010507070707" pitchFamily="18" charset="2"/>
              </a:rPr>
              <a:t>	ii) whether the material is transparent, translucent or  		opaque.</a:t>
            </a:r>
            <a:endParaRPr lang="en-GB" altLang="en-US" sz="37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3641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6361F-432B-4544-B1D6-4EB5753F1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1119" cy="3098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B2958-6DB5-41EB-809E-2B79BE23C443}"/>
              </a:ext>
            </a:extLst>
          </p:cNvPr>
          <p:cNvSpPr txBox="1"/>
          <p:nvPr/>
        </p:nvSpPr>
        <p:spPr>
          <a:xfrm>
            <a:off x="357932" y="3200611"/>
            <a:ext cx="3545745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Transmitted, reflected.</a:t>
            </a:r>
          </a:p>
          <a:p>
            <a:pPr algn="ctr"/>
            <a:r>
              <a:rPr lang="en-GB" sz="4267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ED539-6B72-4B18-BA94-4E5DA77A5934}"/>
              </a:ext>
            </a:extLst>
          </p:cNvPr>
          <p:cNvSpPr txBox="1"/>
          <p:nvPr/>
        </p:nvSpPr>
        <p:spPr>
          <a:xfrm>
            <a:off x="4442438" y="3180104"/>
            <a:ext cx="3545745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Reflected, absorbed.</a:t>
            </a:r>
          </a:p>
          <a:p>
            <a:pPr algn="ctr"/>
            <a:r>
              <a:rPr lang="en-GB" sz="4267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Opaque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1038B-71D2-4901-96ED-7E38C2C4337D}"/>
              </a:ext>
            </a:extLst>
          </p:cNvPr>
          <p:cNvSpPr txBox="1"/>
          <p:nvPr/>
        </p:nvSpPr>
        <p:spPr>
          <a:xfrm>
            <a:off x="7997505" y="3191289"/>
            <a:ext cx="4194496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 (but scattered), reflected.</a:t>
            </a:r>
          </a:p>
          <a:p>
            <a:pPr algn="ctr"/>
            <a:r>
              <a:rPr lang="en-GB" sz="4267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Translucent</a:t>
            </a:r>
          </a:p>
        </p:txBody>
      </p:sp>
    </p:spTree>
    <p:extLst>
      <p:ext uri="{BB962C8B-B14F-4D97-AF65-F5344CB8AC3E}">
        <p14:creationId xmlns:p14="http://schemas.microsoft.com/office/powerpoint/2010/main" val="32609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0D8AE-9695-42F5-8282-94A06347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09" y="2610905"/>
            <a:ext cx="7583648" cy="374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49712A-429F-442C-AC33-B8FC07E87528}"/>
              </a:ext>
            </a:extLst>
          </p:cNvPr>
          <p:cNvSpPr txBox="1"/>
          <p:nvPr/>
        </p:nvSpPr>
        <p:spPr>
          <a:xfrm>
            <a:off x="104228" y="5795606"/>
            <a:ext cx="266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endParaRPr lang="en-GB" sz="4267" b="1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0">
            <a:extLst>
              <a:ext uri="{FF2B5EF4-FFF2-40B4-BE49-F238E27FC236}">
                <a16:creationId xmlns:a16="http://schemas.microsoft.com/office/drawing/2014/main" id="{B6167FB0-9C86-4E1D-9CDA-7B2E717D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95" y="187031"/>
            <a:ext cx="11819412" cy="222899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0472" indent="-480472">
              <a:buFont typeface="Wingdings" panose="05000000000000000000" pitchFamily="2" charset="2"/>
              <a:buChar char="I"/>
              <a:defRPr/>
            </a:pPr>
            <a:r>
              <a:rPr lang="en-GB" sz="3200" kern="0" dirty="0">
                <a:latin typeface="+mj-lt"/>
                <a:sym typeface="Wingdings"/>
              </a:rPr>
              <a:t>Shine light from a </a:t>
            </a:r>
            <a:r>
              <a:rPr lang="en-GB" sz="3200" kern="0" dirty="0" err="1">
                <a:latin typeface="+mj-lt"/>
                <a:sym typeface="Wingdings"/>
              </a:rPr>
              <a:t>raybox</a:t>
            </a:r>
            <a:r>
              <a:rPr lang="en-GB" sz="3200" kern="0" dirty="0">
                <a:latin typeface="+mj-lt"/>
                <a:sym typeface="Wingdings"/>
              </a:rPr>
              <a:t> at the materials you are given or from your pencil case etc…</a:t>
            </a:r>
          </a:p>
          <a:p>
            <a:pPr marL="480472" indent="-480472">
              <a:defRPr/>
            </a:pPr>
            <a:r>
              <a:rPr lang="en-GB" altLang="en-US" sz="3200" dirty="0">
                <a:latin typeface="+mj-lt"/>
                <a:sym typeface="Wingdings 2" panose="05020102010507070707" pitchFamily="18" charset="2"/>
              </a:rPr>
              <a:t>	Use what you see to list your materials as examples under the 3 pictures. 	Add others you can think of.</a:t>
            </a:r>
            <a:endParaRPr lang="en-GB" sz="3200" kern="0" dirty="0">
              <a:latin typeface="+mj-lt"/>
              <a:sym typeface="Wingdings"/>
            </a:endParaRPr>
          </a:p>
          <a:p>
            <a:pPr>
              <a:defRPr/>
            </a:pPr>
            <a:endParaRPr lang="en-GB" sz="3200" kern="0" dirty="0">
              <a:latin typeface="+mj-lt"/>
            </a:endParaRPr>
          </a:p>
        </p:txBody>
      </p:sp>
      <p:sp>
        <p:nvSpPr>
          <p:cNvPr id="5" name="5-Point Star 42">
            <a:extLst>
              <a:ext uri="{FF2B5EF4-FFF2-40B4-BE49-F238E27FC236}">
                <a16:creationId xmlns:a16="http://schemas.microsoft.com/office/drawing/2014/main" id="{96236311-441F-4BB0-9F64-F42421C8ECF3}"/>
              </a:ext>
            </a:extLst>
          </p:cNvPr>
          <p:cNvSpPr/>
          <p:nvPr/>
        </p:nvSpPr>
        <p:spPr>
          <a:xfrm>
            <a:off x="2628481" y="1838293"/>
            <a:ext cx="382952" cy="37476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498FA58C-DD9A-42FC-90B2-9C57E74C6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14" y="2449585"/>
            <a:ext cx="4172124" cy="2639736"/>
          </a:xfrm>
          <a:prstGeom prst="cloudCallout">
            <a:avLst>
              <a:gd name="adj1" fmla="val 49219"/>
              <a:gd name="adj2" fmla="val 6541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we measure how much is transmitted etc…?</a:t>
            </a:r>
          </a:p>
        </p:txBody>
      </p:sp>
    </p:spTree>
    <p:extLst>
      <p:ext uri="{BB962C8B-B14F-4D97-AF65-F5344CB8AC3E}">
        <p14:creationId xmlns:p14="http://schemas.microsoft.com/office/powerpoint/2010/main" val="29424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>
            <a:extLst>
              <a:ext uri="{FF2B5EF4-FFF2-40B4-BE49-F238E27FC236}">
                <a16:creationId xmlns:a16="http://schemas.microsoft.com/office/drawing/2014/main" id="{B3A9642D-4852-4D5E-AC5A-D9732AD46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4" y="148429"/>
            <a:ext cx="10741793" cy="166359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31800" indent="-531800" fontAlgn="base">
              <a:spcBef>
                <a:spcPct val="20000"/>
              </a:spcBef>
              <a:spcAft>
                <a:spcPct val="0"/>
              </a:spcAft>
              <a:buFont typeface="Webdings" panose="05030102010509060703" pitchFamily="18" charset="2"/>
              <a:buChar char="N"/>
            </a:pPr>
            <a:r>
              <a:rPr lang="en-GB" sz="2800" dirty="0">
                <a:latin typeface="+mj-lt"/>
                <a:cs typeface="Arial" panose="020B0604020202020204" pitchFamily="34" charset="0"/>
                <a:sym typeface="Wingdings"/>
              </a:rPr>
              <a:t>Watch as the amount of light reflected or transmitted by some materials are tested with a light sensor.</a:t>
            </a:r>
          </a:p>
          <a:p>
            <a:pPr marL="480472" indent="-480472" fontAlgn="base"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latin typeface="+mj-lt"/>
                <a:cs typeface="Arial" panose="020B0604020202020204" pitchFamily="34" charset="0"/>
                <a:sym typeface="Wingdings"/>
              </a:rPr>
              <a:t>	Add to or correct your lists of examples as needed.</a:t>
            </a:r>
            <a:endParaRPr lang="en-GB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31BE3-D47C-435B-B525-3A8D0FD1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201" y="2123347"/>
            <a:ext cx="4235684" cy="333183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A3E984-374A-4FCB-BCB2-95AB5D45E444}"/>
              </a:ext>
            </a:extLst>
          </p:cNvPr>
          <p:cNvSpPr/>
          <p:nvPr/>
        </p:nvSpPr>
        <p:spPr>
          <a:xfrm>
            <a:off x="10268127" y="2539068"/>
            <a:ext cx="1297496" cy="11073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5B399-7E7D-489F-BF38-D34A8D475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 b="19756"/>
          <a:stretch/>
        </p:blipFill>
        <p:spPr>
          <a:xfrm>
            <a:off x="172673" y="1823208"/>
            <a:ext cx="3999451" cy="2341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05FD75-E66F-4742-88CA-D5031F726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6" y="4876802"/>
            <a:ext cx="2909024" cy="1755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5AF014-2A9F-42BE-9BB4-6882266C6253}"/>
              </a:ext>
            </a:extLst>
          </p:cNvPr>
          <p:cNvSpPr txBox="1"/>
          <p:nvPr/>
        </p:nvSpPr>
        <p:spPr>
          <a:xfrm>
            <a:off x="1621873" y="3948419"/>
            <a:ext cx="120801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333" dirty="0">
                <a:solidFill>
                  <a:srgbClr val="0070C0"/>
                </a:solidFill>
              </a:rPr>
              <a:t>or</a:t>
            </a:r>
          </a:p>
        </p:txBody>
      </p:sp>
      <p:sp>
        <p:nvSpPr>
          <p:cNvPr id="10" name="AutoShape 18">
            <a:extLst>
              <a:ext uri="{FF2B5EF4-FFF2-40B4-BE49-F238E27FC236}">
                <a16:creationId xmlns:a16="http://schemas.microsoft.com/office/drawing/2014/main" id="{83778581-BCF3-44CA-8E83-46126954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195" y="3433893"/>
            <a:ext cx="3646415" cy="2639736"/>
          </a:xfrm>
          <a:prstGeom prst="cloudCallout">
            <a:avLst>
              <a:gd name="adj1" fmla="val 55967"/>
              <a:gd name="adj2" fmla="val 6668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we calculate how much light is absorbed?</a:t>
            </a:r>
          </a:p>
        </p:txBody>
      </p:sp>
    </p:spTree>
    <p:extLst>
      <p:ext uri="{BB962C8B-B14F-4D97-AF65-F5344CB8AC3E}">
        <p14:creationId xmlns:p14="http://schemas.microsoft.com/office/powerpoint/2010/main" val="1302927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C9083-BAD7-4608-BCA1-90628B2A1336}"/>
              </a:ext>
            </a:extLst>
          </p:cNvPr>
          <p:cNvSpPr txBox="1"/>
          <p:nvPr/>
        </p:nvSpPr>
        <p:spPr>
          <a:xfrm>
            <a:off x="167780" y="145410"/>
            <a:ext cx="901536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u="sng" dirty="0">
                <a:latin typeface="Arial" panose="020B0604020202020204" pitchFamily="34" charset="0"/>
                <a:cs typeface="Arial" panose="020B0604020202020204" pitchFamily="34" charset="0"/>
              </a:rPr>
              <a:t>Shadows and pin hole cameras</a:t>
            </a:r>
          </a:p>
        </p:txBody>
      </p:sp>
      <p:sp>
        <p:nvSpPr>
          <p:cNvPr id="3" name="AutoShape 20">
            <a:extLst>
              <a:ext uri="{FF2B5EF4-FFF2-40B4-BE49-F238E27FC236}">
                <a16:creationId xmlns:a16="http://schemas.microsoft.com/office/drawing/2014/main" id="{824A8D19-D967-49FA-A9B6-57260849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66" y="1238451"/>
            <a:ext cx="11819412" cy="2228999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3200" kern="0" dirty="0">
                <a:latin typeface="+mj-lt"/>
                <a:sym typeface="Wingdings"/>
              </a:rPr>
              <a:t>A: Use a ray box to cast a shadow of a toy soldier on a screen.</a:t>
            </a:r>
          </a:p>
          <a:p>
            <a:pPr marL="480472" indent="-480472">
              <a:defRPr/>
            </a:pPr>
            <a:r>
              <a:rPr lang="en-GB" sz="3200" kern="0" dirty="0">
                <a:latin typeface="+mj-lt"/>
                <a:sym typeface="Wingdings" panose="05000000000000000000" pitchFamily="2" charset="2"/>
              </a:rPr>
              <a:t>	</a:t>
            </a:r>
            <a:r>
              <a:rPr lang="en-GB" sz="3200" kern="0" dirty="0">
                <a:latin typeface="+mj-lt"/>
                <a:sym typeface="Wingdings"/>
              </a:rPr>
              <a:t>Draw a ray diagram to show how the shadow is formed.</a:t>
            </a:r>
          </a:p>
          <a:p>
            <a:pPr marL="480472" indent="-480472">
              <a:defRPr/>
            </a:pPr>
            <a:r>
              <a:rPr lang="en-GB" sz="3200" kern="0" dirty="0">
                <a:latin typeface="+mj-lt"/>
                <a:sym typeface="Wingdings"/>
              </a:rPr>
              <a:t>	Draw another ray diagram to explain what happens if you move the soldier towards / away from the screen.</a:t>
            </a:r>
            <a:endParaRPr lang="en-GB" sz="3200" kern="0" dirty="0">
              <a:latin typeface="+mj-lt"/>
            </a:endParaRPr>
          </a:p>
        </p:txBody>
      </p:sp>
      <p:sp>
        <p:nvSpPr>
          <p:cNvPr id="4" name="5-Point Star 42">
            <a:extLst>
              <a:ext uri="{FF2B5EF4-FFF2-40B4-BE49-F238E27FC236}">
                <a16:creationId xmlns:a16="http://schemas.microsoft.com/office/drawing/2014/main" id="{2A6A474A-1A30-402F-81C4-F50950D59639}"/>
              </a:ext>
            </a:extLst>
          </p:cNvPr>
          <p:cNvSpPr/>
          <p:nvPr/>
        </p:nvSpPr>
        <p:spPr>
          <a:xfrm>
            <a:off x="369047" y="2386373"/>
            <a:ext cx="382952" cy="37476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id="{A4E6268A-088B-4511-BCE1-5BDC243E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59" y="3678715"/>
            <a:ext cx="11819412" cy="270810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3200" kern="0" dirty="0">
                <a:latin typeface="+mj-lt"/>
                <a:sym typeface="Wingdings"/>
              </a:rPr>
              <a:t>B: Look through a pin hole camera at the filament of a bulb. Warning – very bright – only look at through pinhole camera.</a:t>
            </a:r>
          </a:p>
          <a:p>
            <a:pPr marL="480472" indent="-480472">
              <a:defRPr/>
            </a:pPr>
            <a:r>
              <a:rPr lang="en-GB" sz="3200" kern="0" dirty="0">
                <a:latin typeface="+mj-lt"/>
                <a:sym typeface="Wingdings" panose="05000000000000000000" pitchFamily="2" charset="2"/>
              </a:rPr>
              <a:t>	</a:t>
            </a:r>
            <a:r>
              <a:rPr lang="en-GB" sz="3200" kern="0" dirty="0">
                <a:latin typeface="+mj-lt"/>
                <a:sym typeface="Wingdings"/>
              </a:rPr>
              <a:t>Draw a ray diagram to show how the image is formed.</a:t>
            </a:r>
          </a:p>
          <a:p>
            <a:pPr marL="480472" indent="-480472">
              <a:defRPr/>
            </a:pPr>
            <a:r>
              <a:rPr lang="en-GB" sz="3200" kern="0" dirty="0">
                <a:latin typeface="+mj-lt"/>
                <a:sym typeface="Wingdings"/>
              </a:rPr>
              <a:t>	Draw another ray diagram to explain what effect having a larger hole will have on the image.</a:t>
            </a:r>
            <a:endParaRPr lang="en-GB" sz="3200" kern="0" dirty="0">
              <a:latin typeface="+mj-lt"/>
            </a:endParaRPr>
          </a:p>
        </p:txBody>
      </p:sp>
      <p:sp>
        <p:nvSpPr>
          <p:cNvPr id="6" name="5-Point Star 42">
            <a:extLst>
              <a:ext uri="{FF2B5EF4-FFF2-40B4-BE49-F238E27FC236}">
                <a16:creationId xmlns:a16="http://schemas.microsoft.com/office/drawing/2014/main" id="{07D8E902-D34A-4399-97B5-5B2EA3FB6C52}"/>
              </a:ext>
            </a:extLst>
          </p:cNvPr>
          <p:cNvSpPr/>
          <p:nvPr/>
        </p:nvSpPr>
        <p:spPr>
          <a:xfrm>
            <a:off x="348541" y="5341163"/>
            <a:ext cx="382952" cy="374760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2331997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FDDC2-75BE-404F-A100-555E53138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2" y="1112880"/>
            <a:ext cx="7769405" cy="4737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1F5963-CD6A-4CB0-8D23-AF6330A9642B}"/>
              </a:ext>
            </a:extLst>
          </p:cNvPr>
          <p:cNvSpPr txBox="1"/>
          <p:nvPr/>
        </p:nvSpPr>
        <p:spPr>
          <a:xfrm>
            <a:off x="167780" y="145410"/>
            <a:ext cx="901536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67" u="sng" dirty="0">
                <a:latin typeface="Arial" panose="020B0604020202020204" pitchFamily="34" charset="0"/>
                <a:cs typeface="Arial" panose="020B0604020202020204" pitchFamily="34" charset="0"/>
              </a:rPr>
              <a:t>Shadows and pin hole cameras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07080F8C-D456-4168-A739-0D5846745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134" y="346745"/>
            <a:ext cx="4015532" cy="3199001"/>
          </a:xfrm>
          <a:prstGeom prst="cloudCallout">
            <a:avLst>
              <a:gd name="adj1" fmla="val 48912"/>
              <a:gd name="adj2" fmla="val 7430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the shadow if the puppet is moved towards the light?</a:t>
            </a:r>
          </a:p>
        </p:txBody>
      </p:sp>
    </p:spTree>
    <p:extLst>
      <p:ext uri="{BB962C8B-B14F-4D97-AF65-F5344CB8AC3E}">
        <p14:creationId xmlns:p14="http://schemas.microsoft.com/office/powerpoint/2010/main" val="1343290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BF04E-B347-4D07-B234-30FC18186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7"/>
          <a:stretch/>
        </p:blipFill>
        <p:spPr>
          <a:xfrm>
            <a:off x="774658" y="0"/>
            <a:ext cx="10575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56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195E83-0A13-40A6-8EE3-01E18133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064616" cy="4088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0CCC7-9408-4BE5-8AFE-2A18A76AD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8"/>
          <a:stretch/>
        </p:blipFill>
        <p:spPr>
          <a:xfrm>
            <a:off x="7265883" y="0"/>
            <a:ext cx="4926116" cy="5581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6822F-45CF-4BBF-9CD9-EC1D7F664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1820" r="54262"/>
          <a:stretch/>
        </p:blipFill>
        <p:spPr>
          <a:xfrm>
            <a:off x="3196962" y="0"/>
            <a:ext cx="4711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B5C1F0F-1EA7-457A-B3F9-29D62FF6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595008E0-7669-4194-9376-D19604CA9B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2583" y="1628775"/>
            <a:ext cx="11453091" cy="4679951"/>
          </a:xfrm>
        </p:spPr>
        <p:txBody>
          <a:bodyPr/>
          <a:lstStyle/>
          <a:p>
            <a:pPr marL="538149" lvl="1" indent="-358766"/>
            <a:r>
              <a:rPr lang="en-GB" altLang="en-US" dirty="0"/>
              <a:t>Recall that light travels in </a:t>
            </a:r>
            <a:r>
              <a:rPr lang="en-GB" altLang="en-US" dirty="0">
                <a:highlight>
                  <a:srgbClr val="FFFF00"/>
                </a:highlight>
              </a:rPr>
              <a:t>straight lines</a:t>
            </a:r>
            <a:r>
              <a:rPr lang="en-GB" altLang="en-US" dirty="0"/>
              <a:t> and can pass through empty space. </a:t>
            </a:r>
          </a:p>
          <a:p>
            <a:pPr marL="538149" lvl="1" indent="-358766"/>
            <a:r>
              <a:rPr lang="en-GB" altLang="en-US" dirty="0"/>
              <a:t>State the meaning of: </a:t>
            </a:r>
            <a:r>
              <a:rPr lang="en-GB" altLang="en-US" dirty="0">
                <a:solidFill>
                  <a:srgbClr val="934C74"/>
                </a:solidFill>
              </a:rPr>
              <a:t>opaque, translucent, transparent, reflect, scatter, transmit, absorb.</a:t>
            </a:r>
          </a:p>
          <a:p>
            <a:pPr marL="538149" lvl="1" indent="-358766"/>
            <a:r>
              <a:rPr lang="en-GB" altLang="en-US" dirty="0"/>
              <a:t>Use the ray model of light to explain how we see things that are not sources of light and to explain how shadows are formed.</a:t>
            </a:r>
          </a:p>
          <a:p>
            <a:pPr marL="538149" lvl="1" indent="-358766"/>
            <a:r>
              <a:rPr lang="en-GB" altLang="en-US" dirty="0"/>
              <a:t>Recall that sound does not travel as quickly as light, and needs a medium through which to travel but light does not. </a:t>
            </a:r>
          </a:p>
          <a:p>
            <a:pPr marL="538149" lvl="1" indent="-358766"/>
            <a:r>
              <a:rPr lang="en-GB" altLang="en-US" dirty="0"/>
              <a:t>State the meaning of </a:t>
            </a:r>
            <a:r>
              <a:rPr lang="en-GB" altLang="en-US" dirty="0">
                <a:solidFill>
                  <a:srgbClr val="934C74"/>
                </a:solidFill>
              </a:rPr>
              <a:t>transverse wave</a:t>
            </a:r>
            <a:r>
              <a:rPr lang="en-GB" altLang="en-US" dirty="0"/>
              <a:t> and recall that light waves are transverse waves.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681090C-7A56-4C3B-9CB7-4D4EAD629D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68797DD0-AC09-4492-8E57-E0B4A89B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366" y="4735658"/>
            <a:ext cx="3066472" cy="1985817"/>
          </a:xfrm>
          <a:prstGeom prst="cloudCallout">
            <a:avLst>
              <a:gd name="adj1" fmla="val 76331"/>
              <a:gd name="adj2" fmla="val 4606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draw straight lines?</a:t>
            </a:r>
          </a:p>
        </p:txBody>
      </p:sp>
    </p:spTree>
    <p:extLst>
      <p:ext uri="{BB962C8B-B14F-4D97-AF65-F5344CB8AC3E}">
        <p14:creationId xmlns:p14="http://schemas.microsoft.com/office/powerpoint/2010/main" val="6032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7946E-25C8-406A-A89E-5A6633CFD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" t="1141" r="583"/>
          <a:stretch/>
        </p:blipFill>
        <p:spPr>
          <a:xfrm>
            <a:off x="0" y="1"/>
            <a:ext cx="7840947" cy="6857999"/>
          </a:xfrm>
          <a:prstGeom prst="rect">
            <a:avLst/>
          </a:prstGeom>
        </p:spPr>
      </p:pic>
      <p:sp>
        <p:nvSpPr>
          <p:cNvPr id="3" name="AutoShape 18">
            <a:extLst>
              <a:ext uri="{FF2B5EF4-FFF2-40B4-BE49-F238E27FC236}">
                <a16:creationId xmlns:a16="http://schemas.microsoft.com/office/drawing/2014/main" id="{CDFD925B-2825-47F8-8A9A-3B8EC5B1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134" y="346745"/>
            <a:ext cx="4015532" cy="2572625"/>
          </a:xfrm>
          <a:prstGeom prst="cloudCallout">
            <a:avLst>
              <a:gd name="adj1" fmla="val 48912"/>
              <a:gd name="adj2" fmla="val 7430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you see one of these in London?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997A06CB-7137-41DA-8482-684B08A38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65" y="0"/>
            <a:ext cx="5209443" cy="6858000"/>
          </a:xfrm>
          <a:prstGeom prst="rect">
            <a:avLst/>
          </a:prstGeom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904724A5-3EA2-4D2D-86D0-16AC81D2A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987" y="3797330"/>
            <a:ext cx="3855123" cy="2678972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tabLst>
                <a:tab pos="542912" algn="l"/>
              </a:tabLst>
              <a:defRPr/>
            </a:pPr>
            <a:r>
              <a:rPr lang="en-GB" altLang="en-US" sz="3200" b="1" kern="0" dirty="0">
                <a:solidFill>
                  <a:schemeClr val="bg1"/>
                </a:solidFill>
                <a:latin typeface="+mn-lt"/>
                <a:sym typeface="Wingdings"/>
              </a:rPr>
              <a:t></a:t>
            </a:r>
            <a:r>
              <a:rPr lang="en-GB" altLang="en-US" sz="3200" kern="0" dirty="0">
                <a:solidFill>
                  <a:schemeClr val="bg1"/>
                </a:solidFill>
                <a:latin typeface="+mn-lt"/>
                <a:sym typeface="Wingdings 2" pitchFamily="18" charset="2"/>
              </a:rPr>
              <a:t> </a:t>
            </a:r>
            <a:r>
              <a:rPr lang="en-GB" altLang="en-US" sz="3200" kern="0" dirty="0">
                <a:solidFill>
                  <a:schemeClr val="bg1"/>
                </a:solidFill>
                <a:latin typeface="+mn-lt"/>
              </a:rPr>
              <a:t>Click image for more info on Greenwich Observatory Camera Obscura.</a:t>
            </a:r>
            <a:endParaRPr lang="en-US" altLang="en-US" sz="32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41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>
            <a:extLst>
              <a:ext uri="{FF2B5EF4-FFF2-40B4-BE49-F238E27FC236}">
                <a16:creationId xmlns:a16="http://schemas.microsoft.com/office/drawing/2014/main" id="{D0D14952-1CD3-46E4-9547-0491DAB1F3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293AFF-BBB7-4E40-BFE2-20BF2D8C9208}"/>
              </a:ext>
            </a:extLst>
          </p:cNvPr>
          <p:cNvCxnSpPr/>
          <p:nvPr/>
        </p:nvCxnSpPr>
        <p:spPr>
          <a:xfrm>
            <a:off x="5303839" y="3573464"/>
            <a:ext cx="0" cy="142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39F1D57-0884-439C-9727-0E2153BD9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153025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The image of the flame appears upside down in the camera.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The smaller the pinhole the sharper the image.</a:t>
            </a:r>
          </a:p>
        </p:txBody>
      </p:sp>
      <p:sp>
        <p:nvSpPr>
          <p:cNvPr id="57361" name="Title 9">
            <a:extLst>
              <a:ext uri="{FF2B5EF4-FFF2-40B4-BE49-F238E27FC236}">
                <a16:creationId xmlns:a16="http://schemas.microsoft.com/office/drawing/2014/main" id="{8A8CB8B4-9234-4054-BEBE-91A221404EB4}"/>
              </a:ext>
            </a:extLst>
          </p:cNvPr>
          <p:cNvSpPr>
            <a:spLocks/>
          </p:cNvSpPr>
          <p:nvPr/>
        </p:nvSpPr>
        <p:spPr bwMode="auto">
          <a:xfrm>
            <a:off x="2209800" y="762000"/>
            <a:ext cx="77724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cs typeface="Arial" panose="020B0604020202020204" pitchFamily="34" charset="0"/>
              </a:rPr>
              <a:t>Pinhole cameras</a:t>
            </a:r>
          </a:p>
        </p:txBody>
      </p:sp>
      <p:sp>
        <p:nvSpPr>
          <p:cNvPr id="57363" name="Text Box 19">
            <a:extLst>
              <a:ext uri="{FF2B5EF4-FFF2-40B4-BE49-F238E27FC236}">
                <a16:creationId xmlns:a16="http://schemas.microsoft.com/office/drawing/2014/main" id="{86E545B7-E191-416C-9A8F-9C1194F64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628776"/>
            <a:ext cx="8711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pinhole camera is a simple box with a small hole in one side.</a:t>
            </a:r>
          </a:p>
        </p:txBody>
      </p:sp>
      <p:pic>
        <p:nvPicPr>
          <p:cNvPr id="57364" name="Picture 20" descr="esws_at_8Ja_act_aw_001">
            <a:extLst>
              <a:ext uri="{FF2B5EF4-FFF2-40B4-BE49-F238E27FC236}">
                <a16:creationId xmlns:a16="http://schemas.microsoft.com/office/drawing/2014/main" id="{83176AF2-94D2-42C4-A1FE-BFD120C2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4" y="2301875"/>
            <a:ext cx="6937375" cy="22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365" name="Group 21">
            <a:extLst>
              <a:ext uri="{FF2B5EF4-FFF2-40B4-BE49-F238E27FC236}">
                <a16:creationId xmlns:a16="http://schemas.microsoft.com/office/drawing/2014/main" id="{E4EA269A-6C5B-479F-8565-FC8FCBB5A927}"/>
              </a:ext>
            </a:extLst>
          </p:cNvPr>
          <p:cNvGrpSpPr>
            <a:grpSpLocks/>
          </p:cNvGrpSpPr>
          <p:nvPr/>
        </p:nvGrpSpPr>
        <p:grpSpPr bwMode="auto">
          <a:xfrm>
            <a:off x="2927351" y="3141663"/>
            <a:ext cx="6527800" cy="635000"/>
            <a:chOff x="884" y="1963"/>
            <a:chExt cx="4128" cy="680"/>
          </a:xfrm>
        </p:grpSpPr>
        <p:sp>
          <p:nvSpPr>
            <p:cNvPr id="57366" name="Line 22">
              <a:extLst>
                <a:ext uri="{FF2B5EF4-FFF2-40B4-BE49-F238E27FC236}">
                  <a16:creationId xmlns:a16="http://schemas.microsoft.com/office/drawing/2014/main" id="{08D363C5-ACD0-4B7B-BF34-DACBBE075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63"/>
              <a:ext cx="4128" cy="6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67" name="Line 23">
              <a:extLst>
                <a:ext uri="{FF2B5EF4-FFF2-40B4-BE49-F238E27FC236}">
                  <a16:creationId xmlns:a16="http://schemas.microsoft.com/office/drawing/2014/main" id="{FDFCD225-2443-4F44-8B0C-982A9C5D0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189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68" name="Line 24">
              <a:extLst>
                <a:ext uri="{FF2B5EF4-FFF2-40B4-BE49-F238E27FC236}">
                  <a16:creationId xmlns:a16="http://schemas.microsoft.com/office/drawing/2014/main" id="{1CA3525A-A560-4307-AA48-C929D2BFE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432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69" name="Group 25">
            <a:extLst>
              <a:ext uri="{FF2B5EF4-FFF2-40B4-BE49-F238E27FC236}">
                <a16:creationId xmlns:a16="http://schemas.microsoft.com/office/drawing/2014/main" id="{EF1A501D-17EB-4186-AC0E-AF37AB500479}"/>
              </a:ext>
            </a:extLst>
          </p:cNvPr>
          <p:cNvGrpSpPr>
            <a:grpSpLocks/>
          </p:cNvGrpSpPr>
          <p:nvPr/>
        </p:nvGrpSpPr>
        <p:grpSpPr bwMode="auto">
          <a:xfrm>
            <a:off x="2984501" y="3105152"/>
            <a:ext cx="6489700" cy="581025"/>
            <a:chOff x="839" y="128"/>
            <a:chExt cx="4070" cy="653"/>
          </a:xfrm>
        </p:grpSpPr>
        <p:sp>
          <p:nvSpPr>
            <p:cNvPr id="57370" name="Line 26">
              <a:extLst>
                <a:ext uri="{FF2B5EF4-FFF2-40B4-BE49-F238E27FC236}">
                  <a16:creationId xmlns:a16="http://schemas.microsoft.com/office/drawing/2014/main" id="{CC03BC94-B1F0-4A91-BB98-CB40202F2F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7" y="594"/>
              <a:ext cx="94" cy="18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71" name="Line 27">
              <a:extLst>
                <a:ext uri="{FF2B5EF4-FFF2-40B4-BE49-F238E27FC236}">
                  <a16:creationId xmlns:a16="http://schemas.microsoft.com/office/drawing/2014/main" id="{2A2C7725-07D8-442D-82DD-71531B6B98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300"/>
              <a:ext cx="85" cy="24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72" name="Line 28">
              <a:extLst>
                <a:ext uri="{FF2B5EF4-FFF2-40B4-BE49-F238E27FC236}">
                  <a16:creationId xmlns:a16="http://schemas.microsoft.com/office/drawing/2014/main" id="{7977E723-F0CB-46CC-87AB-7336E5D08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9" y="128"/>
              <a:ext cx="4070" cy="65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0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2" name="Picture 12" descr="esws_at_8Ja_act_aw_002">
            <a:extLst>
              <a:ext uri="{FF2B5EF4-FFF2-40B4-BE49-F238E27FC236}">
                <a16:creationId xmlns:a16="http://schemas.microsoft.com/office/drawing/2014/main" id="{13FD5F9A-718C-40E0-97FB-E2AF5537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4" y="2301875"/>
            <a:ext cx="6937375" cy="22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2" name="Footer Placeholder 3">
            <a:extLst>
              <a:ext uri="{FF2B5EF4-FFF2-40B4-BE49-F238E27FC236}">
                <a16:creationId xmlns:a16="http://schemas.microsoft.com/office/drawing/2014/main" id="{C3AC07A9-3248-43E3-B0D8-E8150A87F4D7}"/>
              </a:ext>
            </a:extLst>
          </p:cNvPr>
          <p:cNvSpPr txBox="1">
            <a:spLocks noGrp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0FADDC-F50D-4C00-987B-739A6B022949}"/>
              </a:ext>
            </a:extLst>
          </p:cNvPr>
          <p:cNvCxnSpPr/>
          <p:nvPr/>
        </p:nvCxnSpPr>
        <p:spPr>
          <a:xfrm>
            <a:off x="5303839" y="3573464"/>
            <a:ext cx="0" cy="142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F43018-5015-4A3C-B5F2-7174D05B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157790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The larger the pinhole the more blurred and unclear the image.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It will also be brighter.</a:t>
            </a:r>
          </a:p>
        </p:txBody>
      </p:sp>
      <p:sp>
        <p:nvSpPr>
          <p:cNvPr id="112645" name="Title 9">
            <a:extLst>
              <a:ext uri="{FF2B5EF4-FFF2-40B4-BE49-F238E27FC236}">
                <a16:creationId xmlns:a16="http://schemas.microsoft.com/office/drawing/2014/main" id="{03C173C6-CB41-43F1-9645-E97F96DFF977}"/>
              </a:ext>
            </a:extLst>
          </p:cNvPr>
          <p:cNvSpPr>
            <a:spLocks/>
          </p:cNvSpPr>
          <p:nvPr/>
        </p:nvSpPr>
        <p:spPr bwMode="auto">
          <a:xfrm>
            <a:off x="2209800" y="762000"/>
            <a:ext cx="77724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cs typeface="Arial" panose="020B0604020202020204" pitchFamily="34" charset="0"/>
              </a:rPr>
              <a:t>Pinhole cameras</a:t>
            </a:r>
          </a:p>
        </p:txBody>
      </p:sp>
      <p:sp>
        <p:nvSpPr>
          <p:cNvPr id="112648" name="Text Box 8">
            <a:extLst>
              <a:ext uri="{FF2B5EF4-FFF2-40B4-BE49-F238E27FC236}">
                <a16:creationId xmlns:a16="http://schemas.microsoft.com/office/drawing/2014/main" id="{90AC1F13-383B-4A73-9F35-AEE3F9FFC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49" y="1628776"/>
            <a:ext cx="57999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the hole is made larger?</a:t>
            </a:r>
          </a:p>
        </p:txBody>
      </p:sp>
      <p:grpSp>
        <p:nvGrpSpPr>
          <p:cNvPr id="112653" name="Group 13">
            <a:extLst>
              <a:ext uri="{FF2B5EF4-FFF2-40B4-BE49-F238E27FC236}">
                <a16:creationId xmlns:a16="http://schemas.microsoft.com/office/drawing/2014/main" id="{EA757223-40F4-4C1F-A2F3-A130080ED6F5}"/>
              </a:ext>
            </a:extLst>
          </p:cNvPr>
          <p:cNvGrpSpPr>
            <a:grpSpLocks/>
          </p:cNvGrpSpPr>
          <p:nvPr/>
        </p:nvGrpSpPr>
        <p:grpSpPr bwMode="auto">
          <a:xfrm>
            <a:off x="2903539" y="3106740"/>
            <a:ext cx="6607175" cy="998537"/>
            <a:chOff x="884" y="1963"/>
            <a:chExt cx="4128" cy="680"/>
          </a:xfrm>
        </p:grpSpPr>
        <p:sp>
          <p:nvSpPr>
            <p:cNvPr id="112654" name="Line 14">
              <a:extLst>
                <a:ext uri="{FF2B5EF4-FFF2-40B4-BE49-F238E27FC236}">
                  <a16:creationId xmlns:a16="http://schemas.microsoft.com/office/drawing/2014/main" id="{AFB4B61C-0C58-47CA-B2AC-C14036A8A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63"/>
              <a:ext cx="4128" cy="6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5" name="Line 15">
              <a:extLst>
                <a:ext uri="{FF2B5EF4-FFF2-40B4-BE49-F238E27FC236}">
                  <a16:creationId xmlns:a16="http://schemas.microsoft.com/office/drawing/2014/main" id="{BC97D215-DA23-4B8D-B59C-178BFF711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189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6" name="Line 16">
              <a:extLst>
                <a:ext uri="{FF2B5EF4-FFF2-40B4-BE49-F238E27FC236}">
                  <a16:creationId xmlns:a16="http://schemas.microsoft.com/office/drawing/2014/main" id="{2748344E-DEE0-4903-B385-BEB7A356A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432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657" name="Group 17">
            <a:extLst>
              <a:ext uri="{FF2B5EF4-FFF2-40B4-BE49-F238E27FC236}">
                <a16:creationId xmlns:a16="http://schemas.microsoft.com/office/drawing/2014/main" id="{E06B2F09-28DC-402E-BAA8-7C3351279C56}"/>
              </a:ext>
            </a:extLst>
          </p:cNvPr>
          <p:cNvGrpSpPr>
            <a:grpSpLocks/>
          </p:cNvGrpSpPr>
          <p:nvPr/>
        </p:nvGrpSpPr>
        <p:grpSpPr bwMode="auto">
          <a:xfrm>
            <a:off x="2927351" y="2781300"/>
            <a:ext cx="6475413" cy="965200"/>
            <a:chOff x="839" y="128"/>
            <a:chExt cx="4070" cy="653"/>
          </a:xfrm>
        </p:grpSpPr>
        <p:sp>
          <p:nvSpPr>
            <p:cNvPr id="112658" name="Line 18">
              <a:extLst>
                <a:ext uri="{FF2B5EF4-FFF2-40B4-BE49-F238E27FC236}">
                  <a16:creationId xmlns:a16="http://schemas.microsoft.com/office/drawing/2014/main" id="{94567BB5-21CF-4348-AC81-CB88498F3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7" y="594"/>
              <a:ext cx="94" cy="18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9" name="Line 19">
              <a:extLst>
                <a:ext uri="{FF2B5EF4-FFF2-40B4-BE49-F238E27FC236}">
                  <a16:creationId xmlns:a16="http://schemas.microsoft.com/office/drawing/2014/main" id="{C9003AC1-E680-444F-B211-80A778190F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300"/>
              <a:ext cx="85" cy="24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60" name="Line 20">
              <a:extLst>
                <a:ext uri="{FF2B5EF4-FFF2-40B4-BE49-F238E27FC236}">
                  <a16:creationId xmlns:a16="http://schemas.microsoft.com/office/drawing/2014/main" id="{6F9BBF37-DE68-4C2A-B58C-FCEA3BCE6B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9" y="128"/>
              <a:ext cx="4070" cy="65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>
            <a:extLst>
              <a:ext uri="{FF2B5EF4-FFF2-40B4-BE49-F238E27FC236}">
                <a16:creationId xmlns:a16="http://schemas.microsoft.com/office/drawing/2014/main" id="{CBDF7870-62F5-47E9-A451-4CDB5C396CBA}"/>
              </a:ext>
            </a:extLst>
          </p:cNvPr>
          <p:cNvSpPr txBox="1">
            <a:spLocks noGrp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C284E6-49CD-4F84-A399-65484FACF779}"/>
              </a:ext>
            </a:extLst>
          </p:cNvPr>
          <p:cNvCxnSpPr/>
          <p:nvPr/>
        </p:nvCxnSpPr>
        <p:spPr>
          <a:xfrm>
            <a:off x="5303839" y="3573464"/>
            <a:ext cx="0" cy="142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0F07E3-C76D-4B78-9900-B22B5EFAA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157790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If the camera has three smaller pinholes in a row, an image will be produced that has three parts which are merging together.</a:t>
            </a:r>
          </a:p>
        </p:txBody>
      </p:sp>
      <p:sp>
        <p:nvSpPr>
          <p:cNvPr id="114693" name="Title 9">
            <a:extLst>
              <a:ext uri="{FF2B5EF4-FFF2-40B4-BE49-F238E27FC236}">
                <a16:creationId xmlns:a16="http://schemas.microsoft.com/office/drawing/2014/main" id="{D2C006F7-72AE-4B32-B489-819B3617C0B7}"/>
              </a:ext>
            </a:extLst>
          </p:cNvPr>
          <p:cNvSpPr>
            <a:spLocks/>
          </p:cNvSpPr>
          <p:nvPr/>
        </p:nvSpPr>
        <p:spPr bwMode="auto">
          <a:xfrm>
            <a:off x="2279651" y="762000"/>
            <a:ext cx="77724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cs typeface="Arial" panose="020B0604020202020204" pitchFamily="34" charset="0"/>
              </a:rPr>
              <a:t>Pinhole cameras</a:t>
            </a:r>
          </a:p>
        </p:txBody>
      </p:sp>
      <p:pic>
        <p:nvPicPr>
          <p:cNvPr id="114695" name="Picture 7" descr="esws_at_8Ja_act_aw_003">
            <a:extLst>
              <a:ext uri="{FF2B5EF4-FFF2-40B4-BE49-F238E27FC236}">
                <a16:creationId xmlns:a16="http://schemas.microsoft.com/office/drawing/2014/main" id="{65DDBCB8-9D14-40A1-8C53-AB39CF83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276475"/>
            <a:ext cx="6937375" cy="22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4" name="Picture 16" descr="Flame1">
            <a:extLst>
              <a:ext uri="{FF2B5EF4-FFF2-40B4-BE49-F238E27FC236}">
                <a16:creationId xmlns:a16="http://schemas.microsoft.com/office/drawing/2014/main" id="{489B8F7D-8813-4839-9B7D-BC2C8843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2565400"/>
            <a:ext cx="2254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5" name="Picture 17" descr="Flame1">
            <a:extLst>
              <a:ext uri="{FF2B5EF4-FFF2-40B4-BE49-F238E27FC236}">
                <a16:creationId xmlns:a16="http://schemas.microsoft.com/office/drawing/2014/main" id="{DC1EF693-7299-4A89-B2C5-5B11FB68F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3068639"/>
            <a:ext cx="2254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6" name="Picture 18" descr="Flame1">
            <a:extLst>
              <a:ext uri="{FF2B5EF4-FFF2-40B4-BE49-F238E27FC236}">
                <a16:creationId xmlns:a16="http://schemas.microsoft.com/office/drawing/2014/main" id="{66293BE7-5B28-413B-8D8A-89140478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3573464"/>
            <a:ext cx="2254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7" name="Text Box 19">
            <a:extLst>
              <a:ext uri="{FF2B5EF4-FFF2-40B4-BE49-F238E27FC236}">
                <a16:creationId xmlns:a16="http://schemas.microsoft.com/office/drawing/2014/main" id="{3998D649-711D-4D2C-8E3F-027AEF76C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2" y="1628776"/>
            <a:ext cx="7476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there are three small holes in a row?</a:t>
            </a:r>
          </a:p>
        </p:txBody>
      </p:sp>
      <p:grpSp>
        <p:nvGrpSpPr>
          <p:cNvPr id="114712" name="Group 24">
            <a:extLst>
              <a:ext uri="{FF2B5EF4-FFF2-40B4-BE49-F238E27FC236}">
                <a16:creationId xmlns:a16="http://schemas.microsoft.com/office/drawing/2014/main" id="{CC2D22AF-B6CE-4176-BB51-EDDE44FAD5A4}"/>
              </a:ext>
            </a:extLst>
          </p:cNvPr>
          <p:cNvGrpSpPr>
            <a:grpSpLocks/>
          </p:cNvGrpSpPr>
          <p:nvPr/>
        </p:nvGrpSpPr>
        <p:grpSpPr bwMode="auto">
          <a:xfrm>
            <a:off x="2927352" y="3127375"/>
            <a:ext cx="6589713" cy="69851"/>
            <a:chOff x="884" y="1842"/>
            <a:chExt cx="4037" cy="0"/>
          </a:xfrm>
        </p:grpSpPr>
        <p:sp>
          <p:nvSpPr>
            <p:cNvPr id="114709" name="Line 21">
              <a:extLst>
                <a:ext uri="{FF2B5EF4-FFF2-40B4-BE49-F238E27FC236}">
                  <a16:creationId xmlns:a16="http://schemas.microsoft.com/office/drawing/2014/main" id="{36C77DDE-EBE0-428D-8EC3-FC202FAA0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842"/>
              <a:ext cx="4037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10" name="Line 22">
              <a:extLst>
                <a:ext uri="{FF2B5EF4-FFF2-40B4-BE49-F238E27FC236}">
                  <a16:creationId xmlns:a16="http://schemas.microsoft.com/office/drawing/2014/main" id="{946DD12D-3150-41D4-87BD-A7983787A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842"/>
              <a:ext cx="90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11" name="Line 23">
              <a:extLst>
                <a:ext uri="{FF2B5EF4-FFF2-40B4-BE49-F238E27FC236}">
                  <a16:creationId xmlns:a16="http://schemas.microsoft.com/office/drawing/2014/main" id="{C4349668-8CC5-4E91-9AAE-E7AFF9458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842"/>
              <a:ext cx="90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721" name="Group 33">
            <a:extLst>
              <a:ext uri="{FF2B5EF4-FFF2-40B4-BE49-F238E27FC236}">
                <a16:creationId xmlns:a16="http://schemas.microsoft.com/office/drawing/2014/main" id="{B48BE2FE-F877-4911-B089-7BF84447A97A}"/>
              </a:ext>
            </a:extLst>
          </p:cNvPr>
          <p:cNvGrpSpPr>
            <a:grpSpLocks/>
          </p:cNvGrpSpPr>
          <p:nvPr/>
        </p:nvGrpSpPr>
        <p:grpSpPr bwMode="auto">
          <a:xfrm>
            <a:off x="2927352" y="3616325"/>
            <a:ext cx="6589713" cy="69851"/>
            <a:chOff x="884" y="1842"/>
            <a:chExt cx="4037" cy="0"/>
          </a:xfrm>
        </p:grpSpPr>
        <p:sp>
          <p:nvSpPr>
            <p:cNvPr id="114722" name="Line 34">
              <a:extLst>
                <a:ext uri="{FF2B5EF4-FFF2-40B4-BE49-F238E27FC236}">
                  <a16:creationId xmlns:a16="http://schemas.microsoft.com/office/drawing/2014/main" id="{6D065F70-47F1-4D29-95EE-CFB97B2AF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842"/>
              <a:ext cx="4037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23" name="Line 35">
              <a:extLst>
                <a:ext uri="{FF2B5EF4-FFF2-40B4-BE49-F238E27FC236}">
                  <a16:creationId xmlns:a16="http://schemas.microsoft.com/office/drawing/2014/main" id="{949BF2E6-9C7B-4EF8-B13F-0ACADD3F06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842"/>
              <a:ext cx="90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24" name="Line 36">
              <a:extLst>
                <a:ext uri="{FF2B5EF4-FFF2-40B4-BE49-F238E27FC236}">
                  <a16:creationId xmlns:a16="http://schemas.microsoft.com/office/drawing/2014/main" id="{B1B6D70D-BF65-4B4C-83BB-9E47D14B5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842"/>
              <a:ext cx="90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739" name="Group 51">
            <a:extLst>
              <a:ext uri="{FF2B5EF4-FFF2-40B4-BE49-F238E27FC236}">
                <a16:creationId xmlns:a16="http://schemas.microsoft.com/office/drawing/2014/main" id="{31B4C2CA-3FA6-401C-8910-D9AA7683DF57}"/>
              </a:ext>
            </a:extLst>
          </p:cNvPr>
          <p:cNvGrpSpPr>
            <a:grpSpLocks/>
          </p:cNvGrpSpPr>
          <p:nvPr/>
        </p:nvGrpSpPr>
        <p:grpSpPr bwMode="auto">
          <a:xfrm>
            <a:off x="2927351" y="3141663"/>
            <a:ext cx="6553200" cy="1079500"/>
            <a:chOff x="884" y="1963"/>
            <a:chExt cx="4128" cy="680"/>
          </a:xfrm>
        </p:grpSpPr>
        <p:sp>
          <p:nvSpPr>
            <p:cNvPr id="114733" name="Line 45">
              <a:extLst>
                <a:ext uri="{FF2B5EF4-FFF2-40B4-BE49-F238E27FC236}">
                  <a16:creationId xmlns:a16="http://schemas.microsoft.com/office/drawing/2014/main" id="{B2059F22-E805-42B9-9FB8-7A2A8F9F1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63"/>
              <a:ext cx="4128" cy="6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34" name="Line 46">
              <a:extLst>
                <a:ext uri="{FF2B5EF4-FFF2-40B4-BE49-F238E27FC236}">
                  <a16:creationId xmlns:a16="http://schemas.microsoft.com/office/drawing/2014/main" id="{D9FC5FE2-C803-49FF-A7B2-7C0A134E3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189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38" name="Line 50">
              <a:extLst>
                <a:ext uri="{FF2B5EF4-FFF2-40B4-BE49-F238E27FC236}">
                  <a16:creationId xmlns:a16="http://schemas.microsoft.com/office/drawing/2014/main" id="{CFF16EC8-B721-489D-9CF9-E77D73E07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432"/>
              <a:ext cx="91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756" name="Group 68">
            <a:extLst>
              <a:ext uri="{FF2B5EF4-FFF2-40B4-BE49-F238E27FC236}">
                <a16:creationId xmlns:a16="http://schemas.microsoft.com/office/drawing/2014/main" id="{D3DB68AF-19BA-4474-A918-0AF62503D0CA}"/>
              </a:ext>
            </a:extLst>
          </p:cNvPr>
          <p:cNvGrpSpPr>
            <a:grpSpLocks/>
          </p:cNvGrpSpPr>
          <p:nvPr/>
        </p:nvGrpSpPr>
        <p:grpSpPr bwMode="auto">
          <a:xfrm>
            <a:off x="2927351" y="2674939"/>
            <a:ext cx="6461125" cy="1036637"/>
            <a:chOff x="839" y="128"/>
            <a:chExt cx="4070" cy="653"/>
          </a:xfrm>
        </p:grpSpPr>
        <p:sp>
          <p:nvSpPr>
            <p:cNvPr id="114736" name="Line 48">
              <a:extLst>
                <a:ext uri="{FF2B5EF4-FFF2-40B4-BE49-F238E27FC236}">
                  <a16:creationId xmlns:a16="http://schemas.microsoft.com/office/drawing/2014/main" id="{B3FE8B9F-DEF9-4E35-AF19-FF3622BE2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7" y="594"/>
              <a:ext cx="94" cy="18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37" name="Line 49">
              <a:extLst>
                <a:ext uri="{FF2B5EF4-FFF2-40B4-BE49-F238E27FC236}">
                  <a16:creationId xmlns:a16="http://schemas.microsoft.com/office/drawing/2014/main" id="{E13B660D-94FC-4294-A7DB-2646B448A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300"/>
              <a:ext cx="85" cy="24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50" name="Line 62">
              <a:extLst>
                <a:ext uri="{FF2B5EF4-FFF2-40B4-BE49-F238E27FC236}">
                  <a16:creationId xmlns:a16="http://schemas.microsoft.com/office/drawing/2014/main" id="{A3E093BB-3F2D-451D-8C59-FE35BC402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9" y="128"/>
              <a:ext cx="4070" cy="653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760" name="Group 72">
            <a:extLst>
              <a:ext uri="{FF2B5EF4-FFF2-40B4-BE49-F238E27FC236}">
                <a16:creationId xmlns:a16="http://schemas.microsoft.com/office/drawing/2014/main" id="{99FD0E9E-8E17-433D-8F0A-2CF4C08F42B3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3170239"/>
            <a:ext cx="6477000" cy="509587"/>
            <a:chOff x="933" y="2886"/>
            <a:chExt cx="4080" cy="321"/>
          </a:xfrm>
        </p:grpSpPr>
        <p:sp>
          <p:nvSpPr>
            <p:cNvPr id="114749" name="Line 61">
              <a:extLst>
                <a:ext uri="{FF2B5EF4-FFF2-40B4-BE49-F238E27FC236}">
                  <a16:creationId xmlns:a16="http://schemas.microsoft.com/office/drawing/2014/main" id="{D6FC2706-87D5-47C7-AE7A-DC98AA9B5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8" y="3113"/>
              <a:ext cx="94" cy="9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52" name="Line 64">
              <a:extLst>
                <a:ext uri="{FF2B5EF4-FFF2-40B4-BE49-F238E27FC236}">
                  <a16:creationId xmlns:a16="http://schemas.microsoft.com/office/drawing/2014/main" id="{BC22C229-C17B-47B5-A746-B5E3C870A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3" y="2886"/>
              <a:ext cx="4080" cy="321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57" name="Line 69">
              <a:extLst>
                <a:ext uri="{FF2B5EF4-FFF2-40B4-BE49-F238E27FC236}">
                  <a16:creationId xmlns:a16="http://schemas.microsoft.com/office/drawing/2014/main" id="{73B8C3C2-41EF-41ED-8020-AC1111C691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2964"/>
              <a:ext cx="91" cy="9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759" name="Group 71">
            <a:extLst>
              <a:ext uri="{FF2B5EF4-FFF2-40B4-BE49-F238E27FC236}">
                <a16:creationId xmlns:a16="http://schemas.microsoft.com/office/drawing/2014/main" id="{B0CB569D-A3C1-4218-A473-E1AB0739CD37}"/>
              </a:ext>
            </a:extLst>
          </p:cNvPr>
          <p:cNvGrpSpPr>
            <a:grpSpLocks/>
          </p:cNvGrpSpPr>
          <p:nvPr/>
        </p:nvGrpSpPr>
        <p:grpSpPr bwMode="auto">
          <a:xfrm>
            <a:off x="2927351" y="3117849"/>
            <a:ext cx="6594475" cy="501651"/>
            <a:chOff x="884" y="2931"/>
            <a:chExt cx="4154" cy="316"/>
          </a:xfrm>
        </p:grpSpPr>
        <p:sp>
          <p:nvSpPr>
            <p:cNvPr id="114748" name="Line 60">
              <a:extLst>
                <a:ext uri="{FF2B5EF4-FFF2-40B4-BE49-F238E27FC236}">
                  <a16:creationId xmlns:a16="http://schemas.microsoft.com/office/drawing/2014/main" id="{093E55D3-FA95-4B96-9988-7F954BC4F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4" y="3037"/>
              <a:ext cx="97" cy="6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51" name="Line 63">
              <a:extLst>
                <a:ext uri="{FF2B5EF4-FFF2-40B4-BE49-F238E27FC236}">
                  <a16:creationId xmlns:a16="http://schemas.microsoft.com/office/drawing/2014/main" id="{4186C9F4-7739-4006-BCD8-3A6D0457D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931"/>
              <a:ext cx="4154" cy="316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758" name="Line 70">
              <a:extLst>
                <a:ext uri="{FF2B5EF4-FFF2-40B4-BE49-F238E27FC236}">
                  <a16:creationId xmlns:a16="http://schemas.microsoft.com/office/drawing/2014/main" id="{25180987-44FA-40A2-8B08-BED2EF73E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3146"/>
              <a:ext cx="94" cy="9"/>
            </a:xfrm>
            <a:prstGeom prst="line">
              <a:avLst/>
            </a:prstGeom>
            <a:noFill/>
            <a:ln w="508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4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>
            <a:extLst>
              <a:ext uri="{FF2B5EF4-FFF2-40B4-BE49-F238E27FC236}">
                <a16:creationId xmlns:a16="http://schemas.microsoft.com/office/drawing/2014/main" id="{F2E66A04-0A10-49AD-AD71-22C7C43C747A}"/>
              </a:ext>
            </a:extLst>
          </p:cNvPr>
          <p:cNvSpPr txBox="1">
            <a:spLocks noGrp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9A2858-9D16-4586-A8F1-FB29B7F5D63B}"/>
              </a:ext>
            </a:extLst>
          </p:cNvPr>
          <p:cNvCxnSpPr/>
          <p:nvPr/>
        </p:nvCxnSpPr>
        <p:spPr>
          <a:xfrm>
            <a:off x="5303839" y="3573464"/>
            <a:ext cx="0" cy="1428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C072250-29D9-43D9-8CBB-5778C9D2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15779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A converging lens placed in front of the pinhole produces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brighter and more sharply focused image.</a:t>
            </a:r>
          </a:p>
        </p:txBody>
      </p:sp>
      <p:sp>
        <p:nvSpPr>
          <p:cNvPr id="118789" name="Title 9">
            <a:extLst>
              <a:ext uri="{FF2B5EF4-FFF2-40B4-BE49-F238E27FC236}">
                <a16:creationId xmlns:a16="http://schemas.microsoft.com/office/drawing/2014/main" id="{058742FB-F12A-4207-A4AD-FF372E91177E}"/>
              </a:ext>
            </a:extLst>
          </p:cNvPr>
          <p:cNvSpPr>
            <a:spLocks/>
          </p:cNvSpPr>
          <p:nvPr/>
        </p:nvSpPr>
        <p:spPr bwMode="auto">
          <a:xfrm>
            <a:off x="2209800" y="762000"/>
            <a:ext cx="77724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cs typeface="Arial" panose="020B0604020202020204" pitchFamily="34" charset="0"/>
              </a:rPr>
              <a:t>Pinhole cameras</a:t>
            </a:r>
          </a:p>
        </p:txBody>
      </p:sp>
      <p:pic>
        <p:nvPicPr>
          <p:cNvPr id="118791" name="Picture 7" descr="esws_at_8Ja_act_aw_004">
            <a:extLst>
              <a:ext uri="{FF2B5EF4-FFF2-40B4-BE49-F238E27FC236}">
                <a16:creationId xmlns:a16="http://schemas.microsoft.com/office/drawing/2014/main" id="{54697E9D-E572-4EC2-8735-0499B9FD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276475"/>
            <a:ext cx="6937375" cy="22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 descr="Flame1">
            <a:extLst>
              <a:ext uri="{FF2B5EF4-FFF2-40B4-BE49-F238E27FC236}">
                <a16:creationId xmlns:a16="http://schemas.microsoft.com/office/drawing/2014/main" id="{EE0DC84F-4DC1-4689-9617-69A3D393C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2924175"/>
            <a:ext cx="346075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804" name="Text Box 20">
            <a:extLst>
              <a:ext uri="{FF2B5EF4-FFF2-40B4-BE49-F238E27FC236}">
                <a16:creationId xmlns:a16="http://schemas.microsoft.com/office/drawing/2014/main" id="{1A0AE01F-FD6F-44E1-A0E9-203DCF3F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628776"/>
            <a:ext cx="8932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a converging lens is placed in front of the hole?</a:t>
            </a:r>
          </a:p>
        </p:txBody>
      </p:sp>
      <p:grpSp>
        <p:nvGrpSpPr>
          <p:cNvPr id="118835" name="Group 51">
            <a:extLst>
              <a:ext uri="{FF2B5EF4-FFF2-40B4-BE49-F238E27FC236}">
                <a16:creationId xmlns:a16="http://schemas.microsoft.com/office/drawing/2014/main" id="{D4493206-630E-41E4-8EBD-812C1D2450AF}"/>
              </a:ext>
            </a:extLst>
          </p:cNvPr>
          <p:cNvGrpSpPr>
            <a:grpSpLocks/>
          </p:cNvGrpSpPr>
          <p:nvPr/>
        </p:nvGrpSpPr>
        <p:grpSpPr bwMode="auto">
          <a:xfrm>
            <a:off x="2917826" y="3175001"/>
            <a:ext cx="3040063" cy="469900"/>
            <a:chOff x="890" y="1994"/>
            <a:chExt cx="1915" cy="296"/>
          </a:xfrm>
        </p:grpSpPr>
        <p:sp>
          <p:nvSpPr>
            <p:cNvPr id="118797" name="Line 13">
              <a:extLst>
                <a:ext uri="{FF2B5EF4-FFF2-40B4-BE49-F238E27FC236}">
                  <a16:creationId xmlns:a16="http://schemas.microsoft.com/office/drawing/2014/main" id="{3042E71C-2ABB-46F2-BAFD-D72E29B88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" y="1994"/>
              <a:ext cx="1915" cy="29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06" name="Line 22">
              <a:extLst>
                <a:ext uri="{FF2B5EF4-FFF2-40B4-BE49-F238E27FC236}">
                  <a16:creationId xmlns:a16="http://schemas.microsoft.com/office/drawing/2014/main" id="{83EDCE98-83E5-46E6-81BA-FCCA5B88DB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7" y="2075"/>
              <a:ext cx="102" cy="18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39" name="Group 55">
            <a:extLst>
              <a:ext uri="{FF2B5EF4-FFF2-40B4-BE49-F238E27FC236}">
                <a16:creationId xmlns:a16="http://schemas.microsoft.com/office/drawing/2014/main" id="{E095C6C7-F3B9-4A10-A070-D024AEFCA3AD}"/>
              </a:ext>
            </a:extLst>
          </p:cNvPr>
          <p:cNvGrpSpPr>
            <a:grpSpLocks/>
          </p:cNvGrpSpPr>
          <p:nvPr/>
        </p:nvGrpSpPr>
        <p:grpSpPr bwMode="auto">
          <a:xfrm>
            <a:off x="5951540" y="2997201"/>
            <a:ext cx="3451225" cy="173039"/>
            <a:chOff x="2789" y="1888"/>
            <a:chExt cx="2174" cy="109"/>
          </a:xfrm>
        </p:grpSpPr>
        <p:sp>
          <p:nvSpPr>
            <p:cNvPr id="118800" name="Line 16">
              <a:extLst>
                <a:ext uri="{FF2B5EF4-FFF2-40B4-BE49-F238E27FC236}">
                  <a16:creationId xmlns:a16="http://schemas.microsoft.com/office/drawing/2014/main" id="{E1D11850-4972-4680-A122-84259A716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888"/>
              <a:ext cx="2174" cy="10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07" name="Line 23">
              <a:extLst>
                <a:ext uri="{FF2B5EF4-FFF2-40B4-BE49-F238E27FC236}">
                  <a16:creationId xmlns:a16="http://schemas.microsoft.com/office/drawing/2014/main" id="{D1E54458-CA3D-4724-9ABD-619AE477F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9" y="1948"/>
              <a:ext cx="96" cy="6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42" name="Group 58">
            <a:extLst>
              <a:ext uri="{FF2B5EF4-FFF2-40B4-BE49-F238E27FC236}">
                <a16:creationId xmlns:a16="http://schemas.microsoft.com/office/drawing/2014/main" id="{A113F43E-B624-4757-8DB0-A918C5670FAB}"/>
              </a:ext>
            </a:extLst>
          </p:cNvPr>
          <p:cNvGrpSpPr>
            <a:grpSpLocks/>
          </p:cNvGrpSpPr>
          <p:nvPr/>
        </p:nvGrpSpPr>
        <p:grpSpPr bwMode="auto">
          <a:xfrm>
            <a:off x="5951539" y="2997201"/>
            <a:ext cx="3457575" cy="647700"/>
            <a:chOff x="2789" y="1888"/>
            <a:chExt cx="2178" cy="408"/>
          </a:xfrm>
        </p:grpSpPr>
        <p:sp>
          <p:nvSpPr>
            <p:cNvPr id="118801" name="Line 17">
              <a:extLst>
                <a:ext uri="{FF2B5EF4-FFF2-40B4-BE49-F238E27FC236}">
                  <a16:creationId xmlns:a16="http://schemas.microsoft.com/office/drawing/2014/main" id="{1B5F237A-CF4A-4450-AA0E-723DE239E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1888"/>
              <a:ext cx="2178" cy="40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08" name="Line 24">
              <a:extLst>
                <a:ext uri="{FF2B5EF4-FFF2-40B4-BE49-F238E27FC236}">
                  <a16:creationId xmlns:a16="http://schemas.microsoft.com/office/drawing/2014/main" id="{DE859E2A-2341-4776-BFEC-918ED7597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2" y="2100"/>
              <a:ext cx="87" cy="15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31" name="Group 47">
            <a:extLst>
              <a:ext uri="{FF2B5EF4-FFF2-40B4-BE49-F238E27FC236}">
                <a16:creationId xmlns:a16="http://schemas.microsoft.com/office/drawing/2014/main" id="{2728AA6C-E656-4A42-820C-0F294E7125D3}"/>
              </a:ext>
            </a:extLst>
          </p:cNvPr>
          <p:cNvGrpSpPr>
            <a:grpSpLocks/>
          </p:cNvGrpSpPr>
          <p:nvPr/>
        </p:nvGrpSpPr>
        <p:grpSpPr bwMode="auto">
          <a:xfrm>
            <a:off x="2927351" y="3141663"/>
            <a:ext cx="3024188" cy="0"/>
            <a:chOff x="884" y="1979"/>
            <a:chExt cx="1905" cy="0"/>
          </a:xfrm>
        </p:grpSpPr>
        <p:sp>
          <p:nvSpPr>
            <p:cNvPr id="118794" name="Line 10">
              <a:extLst>
                <a:ext uri="{FF2B5EF4-FFF2-40B4-BE49-F238E27FC236}">
                  <a16:creationId xmlns:a16="http://schemas.microsoft.com/office/drawing/2014/main" id="{0519DA6E-FB00-4B1B-A809-1BDDE6B60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79"/>
              <a:ext cx="1905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09" name="Line 25">
              <a:extLst>
                <a:ext uri="{FF2B5EF4-FFF2-40B4-BE49-F238E27FC236}">
                  <a16:creationId xmlns:a16="http://schemas.microsoft.com/office/drawing/2014/main" id="{A2FC3AE7-EC9D-44D7-86CA-9A0F7D09D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1979"/>
              <a:ext cx="90" cy="0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30" name="Group 46">
            <a:extLst>
              <a:ext uri="{FF2B5EF4-FFF2-40B4-BE49-F238E27FC236}">
                <a16:creationId xmlns:a16="http://schemas.microsoft.com/office/drawing/2014/main" id="{D235D1B0-2E84-4589-82F1-75456BE12315}"/>
              </a:ext>
            </a:extLst>
          </p:cNvPr>
          <p:cNvGrpSpPr>
            <a:grpSpLocks/>
          </p:cNvGrpSpPr>
          <p:nvPr/>
        </p:nvGrpSpPr>
        <p:grpSpPr bwMode="auto">
          <a:xfrm>
            <a:off x="2927352" y="3141663"/>
            <a:ext cx="3033713" cy="455612"/>
            <a:chOff x="884" y="1979"/>
            <a:chExt cx="1911" cy="287"/>
          </a:xfrm>
        </p:grpSpPr>
        <p:sp>
          <p:nvSpPr>
            <p:cNvPr id="118796" name="Line 12">
              <a:extLst>
                <a:ext uri="{FF2B5EF4-FFF2-40B4-BE49-F238E27FC236}">
                  <a16:creationId xmlns:a16="http://schemas.microsoft.com/office/drawing/2014/main" id="{425B4257-84E4-4CF0-9CB3-BD4620889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1979"/>
              <a:ext cx="1911" cy="287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10" name="Line 26">
              <a:extLst>
                <a:ext uri="{FF2B5EF4-FFF2-40B4-BE49-F238E27FC236}">
                  <a16:creationId xmlns:a16="http://schemas.microsoft.com/office/drawing/2014/main" id="{B843DF0A-33F6-4503-956C-9EAABB056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9" y="2093"/>
              <a:ext cx="96" cy="12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44" name="Group 60">
            <a:extLst>
              <a:ext uri="{FF2B5EF4-FFF2-40B4-BE49-F238E27FC236}">
                <a16:creationId xmlns:a16="http://schemas.microsoft.com/office/drawing/2014/main" id="{343A67C2-C013-49D0-8ED8-FC4BF7F7C3B1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3597275"/>
            <a:ext cx="3486151" cy="298451"/>
            <a:chOff x="2781" y="2266"/>
            <a:chExt cx="2196" cy="188"/>
          </a:xfrm>
        </p:grpSpPr>
        <p:sp>
          <p:nvSpPr>
            <p:cNvPr id="118799" name="Line 15">
              <a:extLst>
                <a:ext uri="{FF2B5EF4-FFF2-40B4-BE49-F238E27FC236}">
                  <a16:creationId xmlns:a16="http://schemas.microsoft.com/office/drawing/2014/main" id="{F3A893FD-5BE3-4A5E-A3C0-14E919231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266"/>
              <a:ext cx="2196" cy="188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11" name="Line 27">
              <a:extLst>
                <a:ext uri="{FF2B5EF4-FFF2-40B4-BE49-F238E27FC236}">
                  <a16:creationId xmlns:a16="http://schemas.microsoft.com/office/drawing/2014/main" id="{0689B841-DDA4-4D99-A6E9-809450630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2350"/>
              <a:ext cx="87" cy="3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43" name="Group 59">
            <a:extLst>
              <a:ext uri="{FF2B5EF4-FFF2-40B4-BE49-F238E27FC236}">
                <a16:creationId xmlns:a16="http://schemas.microsoft.com/office/drawing/2014/main" id="{A47200C3-EBD9-409F-815B-9558E9282083}"/>
              </a:ext>
            </a:extLst>
          </p:cNvPr>
          <p:cNvGrpSpPr>
            <a:grpSpLocks/>
          </p:cNvGrpSpPr>
          <p:nvPr/>
        </p:nvGrpSpPr>
        <p:grpSpPr bwMode="auto">
          <a:xfrm>
            <a:off x="5951539" y="3141663"/>
            <a:ext cx="3482975" cy="754063"/>
            <a:chOff x="2789" y="1979"/>
            <a:chExt cx="2194" cy="475"/>
          </a:xfrm>
        </p:grpSpPr>
        <p:sp>
          <p:nvSpPr>
            <p:cNvPr id="118798" name="Line 14">
              <a:extLst>
                <a:ext uri="{FF2B5EF4-FFF2-40B4-BE49-F238E27FC236}">
                  <a16:creationId xmlns:a16="http://schemas.microsoft.com/office/drawing/2014/main" id="{975C64ED-9AA7-4D07-B136-AFEA347C0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9" y="1979"/>
              <a:ext cx="2194" cy="475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12" name="Line 28">
              <a:extLst>
                <a:ext uri="{FF2B5EF4-FFF2-40B4-BE49-F238E27FC236}">
                  <a16:creationId xmlns:a16="http://schemas.microsoft.com/office/drawing/2014/main" id="{5A5A38D8-AF63-4E41-A8D9-82CEAB4C5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3" y="2196"/>
              <a:ext cx="96" cy="18"/>
            </a:xfrm>
            <a:prstGeom prst="line">
              <a:avLst/>
            </a:prstGeom>
            <a:noFill/>
            <a:ln w="5080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836" name="Group 52">
            <a:extLst>
              <a:ext uri="{FF2B5EF4-FFF2-40B4-BE49-F238E27FC236}">
                <a16:creationId xmlns:a16="http://schemas.microsoft.com/office/drawing/2014/main" id="{A2A9CD61-91F0-45A8-B67A-7933D517A188}"/>
              </a:ext>
            </a:extLst>
          </p:cNvPr>
          <p:cNvGrpSpPr>
            <a:grpSpLocks/>
          </p:cNvGrpSpPr>
          <p:nvPr/>
        </p:nvGrpSpPr>
        <p:grpSpPr bwMode="auto">
          <a:xfrm>
            <a:off x="2927351" y="3644900"/>
            <a:ext cx="3024188" cy="0"/>
            <a:chOff x="884" y="2296"/>
            <a:chExt cx="1905" cy="0"/>
          </a:xfrm>
        </p:grpSpPr>
        <p:sp>
          <p:nvSpPr>
            <p:cNvPr id="118795" name="Line 11">
              <a:extLst>
                <a:ext uri="{FF2B5EF4-FFF2-40B4-BE49-F238E27FC236}">
                  <a16:creationId xmlns:a16="http://schemas.microsoft.com/office/drawing/2014/main" id="{E035A7E6-674C-4303-BEAC-5B7B595AC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296"/>
              <a:ext cx="1905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823" name="Line 39">
              <a:extLst>
                <a:ext uri="{FF2B5EF4-FFF2-40B4-BE49-F238E27FC236}">
                  <a16:creationId xmlns:a16="http://schemas.microsoft.com/office/drawing/2014/main" id="{C1C1A84F-9FBB-4F48-A4DC-4F81949C2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296"/>
              <a:ext cx="90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6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3">
            <a:extLst>
              <a:ext uri="{FF2B5EF4-FFF2-40B4-BE49-F238E27FC236}">
                <a16:creationId xmlns:a16="http://schemas.microsoft.com/office/drawing/2014/main" id="{F165F032-5C88-4633-A844-46586DD32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A1EC8-03A9-47E5-8C5B-3F1FA98FF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6" y="5157788"/>
            <a:ext cx="8658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This light bulb has been photographed using pinhole cameras.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Look at the images on the following slides and decide which type of pinhole camera has been used in each case.</a:t>
            </a:r>
          </a:p>
        </p:txBody>
      </p:sp>
      <p:pic>
        <p:nvPicPr>
          <p:cNvPr id="65542" name="Picture 6" descr="8J_p_001">
            <a:extLst>
              <a:ext uri="{FF2B5EF4-FFF2-40B4-BE49-F238E27FC236}">
                <a16:creationId xmlns:a16="http://schemas.microsoft.com/office/drawing/2014/main" id="{5978FBC9-70F4-4E19-8C97-683282BCC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908051"/>
            <a:ext cx="6264275" cy="41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>
            <a:extLst>
              <a:ext uri="{FF2B5EF4-FFF2-40B4-BE49-F238E27FC236}">
                <a16:creationId xmlns:a16="http://schemas.microsoft.com/office/drawing/2014/main" id="{C8962809-594B-484C-9E88-B025F7387A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D7BA9-CFB9-45B8-B879-D78EBD15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5289551"/>
            <a:ext cx="82994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This image of the filament light bulb has been taken using a pinhole camera with one small hole.</a:t>
            </a:r>
          </a:p>
        </p:txBody>
      </p:sp>
      <p:pic>
        <p:nvPicPr>
          <p:cNvPr id="67591" name="Picture 7" descr="8J_p_002">
            <a:extLst>
              <a:ext uri="{FF2B5EF4-FFF2-40B4-BE49-F238E27FC236}">
                <a16:creationId xmlns:a16="http://schemas.microsoft.com/office/drawing/2014/main" id="{19F1DB05-4B8B-48A4-8AFF-F0418BDD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906463"/>
            <a:ext cx="6262688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3">
            <a:extLst>
              <a:ext uri="{FF2B5EF4-FFF2-40B4-BE49-F238E27FC236}">
                <a16:creationId xmlns:a16="http://schemas.microsoft.com/office/drawing/2014/main" id="{D5EDC972-16A7-4939-BB3F-94C63C7667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8873B-DCE4-4195-80F3-3A24AE40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4" y="5289551"/>
            <a:ext cx="8351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This image of the light bulb has been taken using a pinhole camera with two small holes.</a:t>
            </a:r>
          </a:p>
        </p:txBody>
      </p:sp>
      <p:pic>
        <p:nvPicPr>
          <p:cNvPr id="69639" name="Picture 7" descr="8J_p_003">
            <a:extLst>
              <a:ext uri="{FF2B5EF4-FFF2-40B4-BE49-F238E27FC236}">
                <a16:creationId xmlns:a16="http://schemas.microsoft.com/office/drawing/2014/main" id="{299C3DD3-E7C2-49A5-BB9C-7DC4F08A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906463"/>
            <a:ext cx="6262688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3">
            <a:extLst>
              <a:ext uri="{FF2B5EF4-FFF2-40B4-BE49-F238E27FC236}">
                <a16:creationId xmlns:a16="http://schemas.microsoft.com/office/drawing/2014/main" id="{474340B4-2F4E-4C1F-B587-713B6F7F40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ECFBB-B788-4193-AF4A-A07ADD20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5308602"/>
            <a:ext cx="810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This image has been taken using a pinhole camera with one large hole and one small hole.</a:t>
            </a:r>
          </a:p>
        </p:txBody>
      </p:sp>
      <p:pic>
        <p:nvPicPr>
          <p:cNvPr id="71687" name="Picture 7" descr="8J_p_004">
            <a:extLst>
              <a:ext uri="{FF2B5EF4-FFF2-40B4-BE49-F238E27FC236}">
                <a16:creationId xmlns:a16="http://schemas.microsoft.com/office/drawing/2014/main" id="{2267ED43-4266-4C3B-81CD-20D01712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906463"/>
            <a:ext cx="6262688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3">
            <a:extLst>
              <a:ext uri="{FF2B5EF4-FFF2-40B4-BE49-F238E27FC236}">
                <a16:creationId xmlns:a16="http://schemas.microsoft.com/office/drawing/2014/main" id="{60D76001-001E-4EA2-9161-E922B45D0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6A15F-8C7A-4C44-929F-BDCF2F803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334002"/>
            <a:ext cx="81740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This image has been taken using a pinhole camera with three holes of differing sizes.</a:t>
            </a:r>
          </a:p>
        </p:txBody>
      </p:sp>
      <p:pic>
        <p:nvPicPr>
          <p:cNvPr id="73735" name="Picture 7" descr="8J_p_005">
            <a:extLst>
              <a:ext uri="{FF2B5EF4-FFF2-40B4-BE49-F238E27FC236}">
                <a16:creationId xmlns:a16="http://schemas.microsoft.com/office/drawing/2014/main" id="{17442D34-ACF5-457C-9D20-354565E5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906463"/>
            <a:ext cx="6262688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00FA239-7773-40BC-82A0-814411776C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1B248C-53A8-4121-A55E-A1C3BA49BB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41746" y="1844677"/>
            <a:ext cx="11536217" cy="4238625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Compare longitudinal and transverse waves.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Represent the path of light as straight lines with arrows, on diagrams and describe how you can demonstrate that light travels in straight lines.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Use a ray diagram to explain how shadows are formed and to explain image formation in pinhole cameras.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DD865D21-0AEB-4C98-A2AB-14F0094AEDE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917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1129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800" dirty="0">
                <a:solidFill>
                  <a:schemeClr val="bg1"/>
                </a:solidFill>
              </a:rPr>
              <a:t>opaque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1129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800" dirty="0">
                <a:solidFill>
                  <a:schemeClr val="bg1"/>
                </a:solidFill>
              </a:rPr>
              <a:t>translucent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1129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800" dirty="0">
                <a:solidFill>
                  <a:schemeClr val="bg1"/>
                </a:solidFill>
              </a:rPr>
              <a:t>transparent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1129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800" dirty="0">
                <a:solidFill>
                  <a:schemeClr val="bg1"/>
                </a:solidFill>
              </a:rPr>
              <a:t>reflect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1129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800" dirty="0">
                <a:solidFill>
                  <a:schemeClr val="bg1"/>
                </a:solidFill>
              </a:rPr>
              <a:t>scatter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1129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800" dirty="0">
                <a:solidFill>
                  <a:schemeClr val="bg1"/>
                </a:solidFill>
              </a:rPr>
              <a:t>transmit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1129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800" dirty="0">
                <a:solidFill>
                  <a:schemeClr val="bg1"/>
                </a:solidFill>
              </a:rPr>
              <a:t>absorb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1129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800" dirty="0">
                <a:solidFill>
                  <a:schemeClr val="bg1"/>
                </a:solidFill>
              </a:rPr>
              <a:t>ray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382C-532B-4B15-8C88-F23A302E1574}"/>
              </a:ext>
            </a:extLst>
          </p:cNvPr>
          <p:cNvSpPr txBox="1"/>
          <p:nvPr/>
        </p:nvSpPr>
        <p:spPr>
          <a:xfrm>
            <a:off x="0" y="112971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800" dirty="0">
                <a:solidFill>
                  <a:schemeClr val="bg1"/>
                </a:solidFill>
              </a:rPr>
              <a:t>pinhole camera</a:t>
            </a:r>
            <a:endParaRPr lang="en-GB" sz="1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DB5C1F0F-1EA7-457A-B3F9-29D62FF6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595008E0-7669-4194-9376-D19604CA9B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2583" y="1628775"/>
            <a:ext cx="11453091" cy="4679951"/>
          </a:xfrm>
        </p:spPr>
        <p:txBody>
          <a:bodyPr/>
          <a:lstStyle/>
          <a:p>
            <a:pPr marL="538149" lvl="1" indent="-358766"/>
            <a:r>
              <a:rPr lang="en-GB" altLang="en-US" dirty="0"/>
              <a:t>Recall that light travels in straight lines and can pass through empty space. </a:t>
            </a:r>
          </a:p>
          <a:p>
            <a:pPr marL="538149" lvl="1" indent="-358766"/>
            <a:r>
              <a:rPr lang="en-GB" altLang="en-US" dirty="0"/>
              <a:t>State the meaning of: </a:t>
            </a:r>
            <a:r>
              <a:rPr lang="en-GB" altLang="en-US" dirty="0">
                <a:solidFill>
                  <a:srgbClr val="934C74"/>
                </a:solidFill>
              </a:rPr>
              <a:t>opaque, translucent, transparent, reflect, scatter, transmit, absorb.</a:t>
            </a:r>
          </a:p>
          <a:p>
            <a:pPr marL="538149" lvl="1" indent="-358766"/>
            <a:r>
              <a:rPr lang="en-GB" altLang="en-US" dirty="0"/>
              <a:t>Use the ray model of light to explain how we see things that are not sources of light and to explain how shadows are formed.</a:t>
            </a:r>
          </a:p>
          <a:p>
            <a:pPr marL="538149" lvl="1" indent="-358766"/>
            <a:r>
              <a:rPr lang="en-GB" altLang="en-US" dirty="0"/>
              <a:t>Recall that sound does not travel as quickly as light, and needs a medium through which to travel but light does not. </a:t>
            </a:r>
          </a:p>
          <a:p>
            <a:pPr marL="538149" lvl="1" indent="-358766"/>
            <a:r>
              <a:rPr lang="en-GB" altLang="en-US" dirty="0"/>
              <a:t>State the meaning of </a:t>
            </a:r>
            <a:r>
              <a:rPr lang="en-GB" altLang="en-US" dirty="0">
                <a:solidFill>
                  <a:srgbClr val="934C74"/>
                </a:solidFill>
              </a:rPr>
              <a:t>transverse wave</a:t>
            </a:r>
            <a:r>
              <a:rPr lang="en-GB" altLang="en-US" dirty="0"/>
              <a:t> and recall that light waves are transverse waves. </a:t>
            </a: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E681090C-7A56-4C3B-9CB7-4D4EAD629D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844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1B4D4C1-512A-4A27-B115-40171672F7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B4BFE431-B0E3-4A4F-8948-B463D46F9B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06402" y="1844675"/>
            <a:ext cx="11342253" cy="3024188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Use ray diagrams to model and explain the effect of hole size on the image formed by a pinhole camera.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Use a model to explain the effect of various factors on shadow size.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6024D97B-A6DA-40A6-9593-3EDB16619CB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544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00FA239-7773-40BC-82A0-814411776C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51B248C-53A8-4121-A55E-A1C3BA49BB1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41746" y="1844677"/>
            <a:ext cx="11536217" cy="4238625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Compare longitudinal and transverse waves.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Represent the path of light as straight lines with arrows, on diagrams and describe how you can demonstrate that light travels in straight lines.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Use a ray diagram to explain how shadows are formed and to explain image formation in pinhole cameras.</a:t>
            </a:r>
          </a:p>
        </p:txBody>
      </p:sp>
      <p:sp>
        <p:nvSpPr>
          <p:cNvPr id="98308" name="Rectangle 5">
            <a:extLst>
              <a:ext uri="{FF2B5EF4-FFF2-40B4-BE49-F238E27FC236}">
                <a16:creationId xmlns:a16="http://schemas.microsoft.com/office/drawing/2014/main" id="{DD865D21-0AEB-4C98-A2AB-14F0094AEDEC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948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1B4D4C1-512A-4A27-B115-40171672F7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B4BFE431-B0E3-4A4F-8948-B463D46F9B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06402" y="1844675"/>
            <a:ext cx="11342253" cy="3024188"/>
          </a:xfrm>
        </p:spPr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Use ray diagrams to model and explain the effect of hole size on the image formed by a pinhole camera. 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 dirty="0"/>
              <a:t>Use a model to explain the effect of various factors on shadow size. </a:t>
            </a: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6024D97B-A6DA-40A6-9593-3EDB16619CB4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96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7FCCAC-DE78-4B68-9902-33665F747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4"/>
          <a:stretch/>
        </p:blipFill>
        <p:spPr>
          <a:xfrm>
            <a:off x="0" y="0"/>
            <a:ext cx="454311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8EB99C-0D42-4096-9A63-284DCB15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4"/>
          <a:stretch/>
        </p:blipFill>
        <p:spPr>
          <a:xfrm>
            <a:off x="6317672" y="0"/>
            <a:ext cx="4543112" cy="6858000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9A3D632-42FD-40DA-B4A5-650349025CBA}"/>
              </a:ext>
            </a:extLst>
          </p:cNvPr>
          <p:cNvSpPr/>
          <p:nvPr/>
        </p:nvSpPr>
        <p:spPr>
          <a:xfrm rot="16914503">
            <a:off x="7995655" y="5287593"/>
            <a:ext cx="252303" cy="25128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DBE09D3-B1DB-44A0-9F42-CDD0B9851D15}"/>
              </a:ext>
            </a:extLst>
          </p:cNvPr>
          <p:cNvSpPr/>
          <p:nvPr/>
        </p:nvSpPr>
        <p:spPr>
          <a:xfrm rot="12362793">
            <a:off x="8590741" y="2791136"/>
            <a:ext cx="252303" cy="25128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5F26AC6-9FB5-48E6-B52D-A151783300B2}"/>
              </a:ext>
            </a:extLst>
          </p:cNvPr>
          <p:cNvSpPr/>
          <p:nvPr/>
        </p:nvSpPr>
        <p:spPr>
          <a:xfrm rot="12524406">
            <a:off x="2284283" y="2776624"/>
            <a:ext cx="252303" cy="25128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AA5C6A-7EA5-48B4-B395-42BC66A68AD1}"/>
              </a:ext>
            </a:extLst>
          </p:cNvPr>
          <p:cNvSpPr/>
          <p:nvPr/>
        </p:nvSpPr>
        <p:spPr>
          <a:xfrm rot="6141860">
            <a:off x="1761770" y="5302107"/>
            <a:ext cx="252303" cy="25128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+mj-lt"/>
            </a:endParaRPr>
          </a:p>
        </p:txBody>
      </p:sp>
      <p:sp>
        <p:nvSpPr>
          <p:cNvPr id="11" name="AutoShape 18">
            <a:extLst>
              <a:ext uri="{FF2B5EF4-FFF2-40B4-BE49-F238E27FC236}">
                <a16:creationId xmlns:a16="http://schemas.microsoft.com/office/drawing/2014/main" id="{74C6DD52-9BC9-4439-B9A5-4607CA48E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30" y="20678"/>
            <a:ext cx="2979773" cy="2338992"/>
          </a:xfrm>
          <a:prstGeom prst="cloudCallout">
            <a:avLst>
              <a:gd name="adj1" fmla="val -33534"/>
              <a:gd name="adj2" fmla="val 8694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are these lines called?</a:t>
            </a:r>
          </a:p>
        </p:txBody>
      </p:sp>
      <p:sp>
        <p:nvSpPr>
          <p:cNvPr id="12" name="AutoShape 18">
            <a:extLst>
              <a:ext uri="{FF2B5EF4-FFF2-40B4-BE49-F238E27FC236}">
                <a16:creationId xmlns:a16="http://schemas.microsoft.com/office/drawing/2014/main" id="{78FD6E35-04AA-4281-BF6A-6EB23D99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866" y="146238"/>
            <a:ext cx="3037959" cy="2046515"/>
          </a:xfrm>
          <a:prstGeom prst="cloudCallout">
            <a:avLst>
              <a:gd name="adj1" fmla="val -51092"/>
              <a:gd name="adj2" fmla="val 7364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do they show?</a:t>
            </a:r>
          </a:p>
        </p:txBody>
      </p:sp>
      <p:sp>
        <p:nvSpPr>
          <p:cNvPr id="13" name="AutoShape 18">
            <a:extLst>
              <a:ext uri="{FF2B5EF4-FFF2-40B4-BE49-F238E27FC236}">
                <a16:creationId xmlns:a16="http://schemas.microsoft.com/office/drawing/2014/main" id="{F67F7AB3-E274-4595-8BEB-E6E7C2F0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5403" y="292477"/>
            <a:ext cx="3037959" cy="2046515"/>
          </a:xfrm>
          <a:prstGeom prst="cloudCallout">
            <a:avLst>
              <a:gd name="adj1" fmla="val 30606"/>
              <a:gd name="adj2" fmla="val 8481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Which picture is correct?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F2C91-A327-4DFB-8D65-D4281F9C8EED}"/>
              </a:ext>
            </a:extLst>
          </p:cNvPr>
          <p:cNvSpPr txBox="1"/>
          <p:nvPr/>
        </p:nvSpPr>
        <p:spPr>
          <a:xfrm>
            <a:off x="1663405" y="4120706"/>
            <a:ext cx="982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GB" sz="8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0C497-8013-42E4-A16B-E4C2FD51ECE7}"/>
              </a:ext>
            </a:extLst>
          </p:cNvPr>
          <p:cNvSpPr txBox="1"/>
          <p:nvPr/>
        </p:nvSpPr>
        <p:spPr>
          <a:xfrm>
            <a:off x="8009861" y="3955311"/>
            <a:ext cx="982921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66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</a:t>
            </a:r>
            <a:endParaRPr lang="en-GB" sz="10666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BD3C47-E4A6-4391-BF98-AD54E3EA31BA}"/>
              </a:ext>
            </a:extLst>
          </p:cNvPr>
          <p:cNvSpPr txBox="1"/>
          <p:nvPr/>
        </p:nvSpPr>
        <p:spPr>
          <a:xfrm>
            <a:off x="711201" y="2697019"/>
            <a:ext cx="133003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>
                <a:solidFill>
                  <a:srgbClr val="FFFF00"/>
                </a:solidFill>
                <a:latin typeface="+mj-lt"/>
              </a:rPr>
              <a:t>rays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0F55A1-14A8-4213-942D-BBADF8472C7F}"/>
              </a:ext>
            </a:extLst>
          </p:cNvPr>
          <p:cNvSpPr txBox="1"/>
          <p:nvPr/>
        </p:nvSpPr>
        <p:spPr>
          <a:xfrm>
            <a:off x="4849092" y="3186546"/>
            <a:ext cx="2493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FF00"/>
                </a:solidFill>
                <a:latin typeface="+mj-lt"/>
              </a:rPr>
              <a:t>The direction the light travels</a:t>
            </a:r>
          </a:p>
        </p:txBody>
      </p:sp>
    </p:spTree>
    <p:extLst>
      <p:ext uri="{BB962C8B-B14F-4D97-AF65-F5344CB8AC3E}">
        <p14:creationId xmlns:p14="http://schemas.microsoft.com/office/powerpoint/2010/main" val="42250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61BCF-F1F3-47F2-90EF-56DE35747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E1F8A6E7-17DA-4213-8F4D-C1EA7C8AD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701" y="381000"/>
            <a:ext cx="2933699" cy="1778000"/>
          </a:xfrm>
          <a:prstGeom prst="cloudCallout">
            <a:avLst>
              <a:gd name="adj1" fmla="val -30790"/>
              <a:gd name="adj2" fmla="val 8607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Can you see light?!</a:t>
            </a:r>
          </a:p>
        </p:txBody>
      </p:sp>
    </p:spTree>
    <p:extLst>
      <p:ext uri="{BB962C8B-B14F-4D97-AF65-F5344CB8AC3E}">
        <p14:creationId xmlns:p14="http://schemas.microsoft.com/office/powerpoint/2010/main" val="359373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C16E4-89DC-421C-AB27-1C4FFD1C0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18">
            <a:extLst>
              <a:ext uri="{FF2B5EF4-FFF2-40B4-BE49-F238E27FC236}">
                <a16:creationId xmlns:a16="http://schemas.microsoft.com/office/drawing/2014/main" id="{31E81BEB-CF26-4C46-A349-8FBA24E8C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83" y="341747"/>
            <a:ext cx="3426743" cy="2134323"/>
          </a:xfrm>
          <a:prstGeom prst="cloudCallout">
            <a:avLst>
              <a:gd name="adj1" fmla="val -54066"/>
              <a:gd name="adj2" fmla="val 8735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Can you normally see light rays?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6FD08B3D-9475-4D1E-90C1-11A882D70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311" y="129311"/>
            <a:ext cx="3426743" cy="2134323"/>
          </a:xfrm>
          <a:prstGeom prst="cloudCallout">
            <a:avLst>
              <a:gd name="adj1" fmla="val 54558"/>
              <a:gd name="adj2" fmla="val 9082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causes you to see them here?</a:t>
            </a:r>
          </a:p>
        </p:txBody>
      </p:sp>
    </p:spTree>
    <p:extLst>
      <p:ext uri="{BB962C8B-B14F-4D97-AF65-F5344CB8AC3E}">
        <p14:creationId xmlns:p14="http://schemas.microsoft.com/office/powerpoint/2010/main" val="417716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5DB24F1-EE08-412C-B3CC-75E3091C3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6">
            <a:extLst>
              <a:ext uri="{FF2B5EF4-FFF2-40B4-BE49-F238E27FC236}">
                <a16:creationId xmlns:a16="http://schemas.microsoft.com/office/drawing/2014/main" id="{83046E2D-8C3A-497E-8FBA-F47DEDCB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204" y="5486314"/>
            <a:ext cx="6292832" cy="116563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tabLst>
                <a:tab pos="542912" algn="l"/>
              </a:tabLst>
              <a:defRPr/>
            </a:pPr>
            <a:r>
              <a:rPr lang="en-GB" altLang="en-US" sz="3200" b="1" kern="0" dirty="0">
                <a:latin typeface="+mn-lt"/>
                <a:sym typeface="Wingdings"/>
              </a:rPr>
              <a:t></a:t>
            </a:r>
            <a:r>
              <a:rPr lang="en-GB" altLang="en-US" sz="3200" kern="0" dirty="0">
                <a:latin typeface="+mn-lt"/>
                <a:sym typeface="Wingdings 2" pitchFamily="18" charset="2"/>
              </a:rPr>
              <a:t> </a:t>
            </a:r>
            <a:r>
              <a:rPr lang="en-GB" altLang="en-US" sz="3200" kern="0" dirty="0">
                <a:latin typeface="+mn-lt"/>
              </a:rPr>
              <a:t>Click image for more info on these </a:t>
            </a:r>
            <a:r>
              <a:rPr lang="en-GB" altLang="en-US" sz="3200" i="1" kern="0" dirty="0">
                <a:latin typeface="+mn-lt"/>
              </a:rPr>
              <a:t>crepuscular</a:t>
            </a:r>
            <a:r>
              <a:rPr lang="en-GB" altLang="en-US" sz="3200" kern="0" dirty="0">
                <a:latin typeface="+mn-lt"/>
              </a:rPr>
              <a:t> rays.</a:t>
            </a:r>
            <a:endParaRPr lang="en-US" altLang="en-US" sz="3200" kern="0" dirty="0">
              <a:latin typeface="+mn-lt"/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4ECB2441-8D4D-4EE2-A0F4-939A0D526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57" y="452584"/>
            <a:ext cx="3426743" cy="2134323"/>
          </a:xfrm>
          <a:prstGeom prst="cloudCallout">
            <a:avLst>
              <a:gd name="adj1" fmla="val -53796"/>
              <a:gd name="adj2" fmla="val 8303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Can you see laser beams?</a:t>
            </a:r>
          </a:p>
        </p:txBody>
      </p:sp>
    </p:spTree>
    <p:extLst>
      <p:ext uri="{BB962C8B-B14F-4D97-AF65-F5344CB8AC3E}">
        <p14:creationId xmlns:p14="http://schemas.microsoft.com/office/powerpoint/2010/main" val="2413895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3292F-37FF-4115-843A-973B0F91A2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04F732-C0CB-4770-8FE9-01D904CDB34A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b496163d-89a1-4d48-9d31-68cb6b4034b6"/>
    <ds:schemaRef ds:uri="caa02d93-d17b-4249-a0c5-afeca33be5b7"/>
  </ds:schemaRefs>
</ds:datastoreItem>
</file>

<file path=customXml/itemProps3.xml><?xml version="1.0" encoding="utf-8"?>
<ds:datastoreItem xmlns:ds="http://schemas.openxmlformats.org/officeDocument/2006/customXml" ds:itemID="{7A842C69-C70C-4C57-A319-E246B1603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680</TotalTime>
  <Words>1876</Words>
  <Application>Microsoft Office PowerPoint</Application>
  <PresentationFormat>Widescreen</PresentationFormat>
  <Paragraphs>221</Paragraphs>
  <Slides>51</Slides>
  <Notes>10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Arial</vt:lpstr>
      <vt:lpstr>Arial Black</vt:lpstr>
      <vt:lpstr>Book Antiqua</vt:lpstr>
      <vt:lpstr>Calibri</vt:lpstr>
      <vt:lpstr>Calibri Light</vt:lpstr>
      <vt:lpstr>Comic Sans MS</vt:lpstr>
      <vt:lpstr>Times New Roman</vt:lpstr>
      <vt:lpstr>Webdings</vt:lpstr>
      <vt:lpstr>Wingdings</vt:lpstr>
      <vt:lpstr>Wingdings 2</vt:lpstr>
      <vt:lpstr>Office Theme</vt:lpstr>
      <vt:lpstr>5_Default Design</vt:lpstr>
      <vt:lpstr>8_Default Design</vt:lpstr>
      <vt:lpstr>9_Default Design</vt:lpstr>
      <vt:lpstr>8Ja How does light travel?  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8</cp:revision>
  <dcterms:created xsi:type="dcterms:W3CDTF">2021-11-18T08:07:27Z</dcterms:created>
  <dcterms:modified xsi:type="dcterms:W3CDTF">2022-07-13T13:29:52Z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