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276" r:id="rId15"/>
    <p:sldId id="283" r:id="rId16"/>
    <p:sldId id="267" r:id="rId17"/>
    <p:sldId id="268" r:id="rId18"/>
    <p:sldId id="464" r:id="rId19"/>
    <p:sldId id="465" r:id="rId20"/>
    <p:sldId id="466" r:id="rId21"/>
    <p:sldId id="467" r:id="rId22"/>
    <p:sldId id="468" r:id="rId23"/>
    <p:sldId id="469" r:id="rId24"/>
    <p:sldId id="473" r:id="rId25"/>
    <p:sldId id="474" r:id="rId26"/>
    <p:sldId id="475" r:id="rId27"/>
    <p:sldId id="476" r:id="rId28"/>
    <p:sldId id="4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3"/>
    <a:srgbClr val="070506"/>
    <a:srgbClr val="19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1D710E8-F25E-45DE-9FA2-3FCAAE61BEF7}"/>
    <pc:docChg chg="delSld">
      <pc:chgData name="D Callanan" userId="951668ec-da26-491a-9b8a-af24bfeff26b" providerId="ADAL" clId="{C1D710E8-F25E-45DE-9FA2-3FCAAE61BEF7}" dt="2022-07-15T11:16:08.198" v="159" actId="2696"/>
      <pc:docMkLst>
        <pc:docMk/>
      </pc:docMkLst>
      <pc:sldChg chg="del">
        <pc:chgData name="D Callanan" userId="951668ec-da26-491a-9b8a-af24bfeff26b" providerId="ADAL" clId="{C1D710E8-F25E-45DE-9FA2-3FCAAE61BEF7}" dt="2022-07-15T11:15:59.457" v="95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C1D710E8-F25E-45DE-9FA2-3FCAAE61BEF7}" dt="2022-07-15T11:15:59.457" v="94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1D710E8-F25E-45DE-9FA2-3FCAAE61BEF7}" dt="2022-07-15T11:15:59.442" v="93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C1D710E8-F25E-45DE-9FA2-3FCAAE61BEF7}" dt="2022-07-15T11:15:58.895" v="6" actId="2696"/>
        <pc:sldMkLst>
          <pc:docMk/>
          <pc:sldMk cId="0" sldId="263"/>
        </pc:sldMkLst>
      </pc:sldChg>
      <pc:sldChg chg="del">
        <pc:chgData name="D Callanan" userId="951668ec-da26-491a-9b8a-af24bfeff26b" providerId="ADAL" clId="{C1D710E8-F25E-45DE-9FA2-3FCAAE61BEF7}" dt="2022-07-15T11:15:58.879" v="5" actId="2696"/>
        <pc:sldMkLst>
          <pc:docMk/>
          <pc:sldMk cId="0" sldId="264"/>
        </pc:sldMkLst>
      </pc:sldChg>
      <pc:sldChg chg="del">
        <pc:chgData name="D Callanan" userId="951668ec-da26-491a-9b8a-af24bfeff26b" providerId="ADAL" clId="{C1D710E8-F25E-45DE-9FA2-3FCAAE61BEF7}" dt="2022-07-15T11:16:08.011" v="134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C1D710E8-F25E-45DE-9FA2-3FCAAE61BEF7}" dt="2022-07-15T11:15:58.848" v="1" actId="2696"/>
        <pc:sldMkLst>
          <pc:docMk/>
          <pc:sldMk cId="0" sldId="272"/>
        </pc:sldMkLst>
      </pc:sldChg>
      <pc:sldChg chg="del">
        <pc:chgData name="D Callanan" userId="951668ec-da26-491a-9b8a-af24bfeff26b" providerId="ADAL" clId="{C1D710E8-F25E-45DE-9FA2-3FCAAE61BEF7}" dt="2022-07-15T11:15:58.879" v="4" actId="2696"/>
        <pc:sldMkLst>
          <pc:docMk/>
          <pc:sldMk cId="0" sldId="273"/>
        </pc:sldMkLst>
      </pc:sldChg>
      <pc:sldChg chg="del">
        <pc:chgData name="D Callanan" userId="951668ec-da26-491a-9b8a-af24bfeff26b" providerId="ADAL" clId="{C1D710E8-F25E-45DE-9FA2-3FCAAE61BEF7}" dt="2022-07-15T11:15:59.270" v="63" actId="2696"/>
        <pc:sldMkLst>
          <pc:docMk/>
          <pc:sldMk cId="0" sldId="274"/>
        </pc:sldMkLst>
      </pc:sldChg>
      <pc:sldChg chg="del">
        <pc:chgData name="D Callanan" userId="951668ec-da26-491a-9b8a-af24bfeff26b" providerId="ADAL" clId="{C1D710E8-F25E-45DE-9FA2-3FCAAE61BEF7}" dt="2022-07-15T11:15:59.317" v="71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C1D710E8-F25E-45DE-9FA2-3FCAAE61BEF7}" dt="2022-07-15T11:15:59.254" v="61" actId="2696"/>
        <pc:sldMkLst>
          <pc:docMk/>
          <pc:sldMk cId="0" sldId="281"/>
        </pc:sldMkLst>
      </pc:sldChg>
      <pc:sldChg chg="del">
        <pc:chgData name="D Callanan" userId="951668ec-da26-491a-9b8a-af24bfeff26b" providerId="ADAL" clId="{C1D710E8-F25E-45DE-9FA2-3FCAAE61BEF7}" dt="2022-07-15T11:15:59.004" v="22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C1D710E8-F25E-45DE-9FA2-3FCAAE61BEF7}" dt="2022-07-15T11:16:07.589" v="106" actId="2696"/>
        <pc:sldMkLst>
          <pc:docMk/>
          <pc:sldMk cId="3167776431" sldId="302"/>
        </pc:sldMkLst>
      </pc:sldChg>
      <pc:sldChg chg="del">
        <pc:chgData name="D Callanan" userId="951668ec-da26-491a-9b8a-af24bfeff26b" providerId="ADAL" clId="{C1D710E8-F25E-45DE-9FA2-3FCAAE61BEF7}" dt="2022-07-15T11:15:58.973" v="17" actId="2696"/>
        <pc:sldMkLst>
          <pc:docMk/>
          <pc:sldMk cId="2149784546" sldId="303"/>
        </pc:sldMkLst>
      </pc:sldChg>
      <pc:sldChg chg="del">
        <pc:chgData name="D Callanan" userId="951668ec-da26-491a-9b8a-af24bfeff26b" providerId="ADAL" clId="{C1D710E8-F25E-45DE-9FA2-3FCAAE61BEF7}" dt="2022-07-15T11:15:59.114" v="38" actId="2696"/>
        <pc:sldMkLst>
          <pc:docMk/>
          <pc:sldMk cId="0" sldId="304"/>
        </pc:sldMkLst>
      </pc:sldChg>
      <pc:sldChg chg="del">
        <pc:chgData name="D Callanan" userId="951668ec-da26-491a-9b8a-af24bfeff26b" providerId="ADAL" clId="{C1D710E8-F25E-45DE-9FA2-3FCAAE61BEF7}" dt="2022-07-15T11:15:59.098" v="37" actId="2696"/>
        <pc:sldMkLst>
          <pc:docMk/>
          <pc:sldMk cId="0" sldId="305"/>
        </pc:sldMkLst>
      </pc:sldChg>
      <pc:sldChg chg="del">
        <pc:chgData name="D Callanan" userId="951668ec-da26-491a-9b8a-af24bfeff26b" providerId="ADAL" clId="{C1D710E8-F25E-45DE-9FA2-3FCAAE61BEF7}" dt="2022-07-15T11:15:59.098" v="36" actId="2696"/>
        <pc:sldMkLst>
          <pc:docMk/>
          <pc:sldMk cId="0" sldId="306"/>
        </pc:sldMkLst>
      </pc:sldChg>
      <pc:sldChg chg="del">
        <pc:chgData name="D Callanan" userId="951668ec-da26-491a-9b8a-af24bfeff26b" providerId="ADAL" clId="{C1D710E8-F25E-45DE-9FA2-3FCAAE61BEF7}" dt="2022-07-15T11:15:59.285" v="64" actId="2696"/>
        <pc:sldMkLst>
          <pc:docMk/>
          <pc:sldMk cId="4154873078" sldId="307"/>
        </pc:sldMkLst>
      </pc:sldChg>
      <pc:sldChg chg="del">
        <pc:chgData name="D Callanan" userId="951668ec-da26-491a-9b8a-af24bfeff26b" providerId="ADAL" clId="{C1D710E8-F25E-45DE-9FA2-3FCAAE61BEF7}" dt="2022-07-15T11:15:59.285" v="65" actId="2696"/>
        <pc:sldMkLst>
          <pc:docMk/>
          <pc:sldMk cId="4014461454" sldId="308"/>
        </pc:sldMkLst>
      </pc:sldChg>
      <pc:sldChg chg="del">
        <pc:chgData name="D Callanan" userId="951668ec-da26-491a-9b8a-af24bfeff26b" providerId="ADAL" clId="{C1D710E8-F25E-45DE-9FA2-3FCAAE61BEF7}" dt="2022-07-15T11:15:59.254" v="62" actId="2696"/>
        <pc:sldMkLst>
          <pc:docMk/>
          <pc:sldMk cId="3612549932" sldId="309"/>
        </pc:sldMkLst>
      </pc:sldChg>
      <pc:sldChg chg="del">
        <pc:chgData name="D Callanan" userId="951668ec-da26-491a-9b8a-af24bfeff26b" providerId="ADAL" clId="{C1D710E8-F25E-45DE-9FA2-3FCAAE61BEF7}" dt="2022-07-15T11:15:59.239" v="59" actId="2696"/>
        <pc:sldMkLst>
          <pc:docMk/>
          <pc:sldMk cId="1580135353" sldId="310"/>
        </pc:sldMkLst>
      </pc:sldChg>
      <pc:sldChg chg="del">
        <pc:chgData name="D Callanan" userId="951668ec-da26-491a-9b8a-af24bfeff26b" providerId="ADAL" clId="{C1D710E8-F25E-45DE-9FA2-3FCAAE61BEF7}" dt="2022-07-15T11:15:59.410" v="87" actId="2696"/>
        <pc:sldMkLst>
          <pc:docMk/>
          <pc:sldMk cId="2102582062" sldId="311"/>
        </pc:sldMkLst>
      </pc:sldChg>
      <pc:sldChg chg="del">
        <pc:chgData name="D Callanan" userId="951668ec-da26-491a-9b8a-af24bfeff26b" providerId="ADAL" clId="{C1D710E8-F25E-45DE-9FA2-3FCAAE61BEF7}" dt="2022-07-15T11:15:59.395" v="85" actId="2696"/>
        <pc:sldMkLst>
          <pc:docMk/>
          <pc:sldMk cId="616275999" sldId="312"/>
        </pc:sldMkLst>
      </pc:sldChg>
      <pc:sldChg chg="del">
        <pc:chgData name="D Callanan" userId="951668ec-da26-491a-9b8a-af24bfeff26b" providerId="ADAL" clId="{C1D710E8-F25E-45DE-9FA2-3FCAAE61BEF7}" dt="2022-07-15T11:15:59.395" v="84" actId="2696"/>
        <pc:sldMkLst>
          <pc:docMk/>
          <pc:sldMk cId="1681322430" sldId="313"/>
        </pc:sldMkLst>
      </pc:sldChg>
      <pc:sldChg chg="del">
        <pc:chgData name="D Callanan" userId="951668ec-da26-491a-9b8a-af24bfeff26b" providerId="ADAL" clId="{C1D710E8-F25E-45DE-9FA2-3FCAAE61BEF7}" dt="2022-07-15T11:15:59.239" v="58" actId="2696"/>
        <pc:sldMkLst>
          <pc:docMk/>
          <pc:sldMk cId="477038145" sldId="314"/>
        </pc:sldMkLst>
      </pc:sldChg>
      <pc:sldChg chg="del">
        <pc:chgData name="D Callanan" userId="951668ec-da26-491a-9b8a-af24bfeff26b" providerId="ADAL" clId="{C1D710E8-F25E-45DE-9FA2-3FCAAE61BEF7}" dt="2022-07-15T11:15:59.176" v="50" actId="2696"/>
        <pc:sldMkLst>
          <pc:docMk/>
          <pc:sldMk cId="3241714416" sldId="315"/>
        </pc:sldMkLst>
      </pc:sldChg>
      <pc:sldChg chg="del">
        <pc:chgData name="D Callanan" userId="951668ec-da26-491a-9b8a-af24bfeff26b" providerId="ADAL" clId="{C1D710E8-F25E-45DE-9FA2-3FCAAE61BEF7}" dt="2022-07-15T11:15:59.192" v="51" actId="2696"/>
        <pc:sldMkLst>
          <pc:docMk/>
          <pc:sldMk cId="2949286131" sldId="316"/>
        </pc:sldMkLst>
      </pc:sldChg>
      <pc:sldChg chg="del">
        <pc:chgData name="D Callanan" userId="951668ec-da26-491a-9b8a-af24bfeff26b" providerId="ADAL" clId="{C1D710E8-F25E-45DE-9FA2-3FCAAE61BEF7}" dt="2022-07-15T11:15:59.207" v="53" actId="2696"/>
        <pc:sldMkLst>
          <pc:docMk/>
          <pc:sldMk cId="3732669200" sldId="317"/>
        </pc:sldMkLst>
      </pc:sldChg>
      <pc:sldChg chg="del">
        <pc:chgData name="D Callanan" userId="951668ec-da26-491a-9b8a-af24bfeff26b" providerId="ADAL" clId="{C1D710E8-F25E-45DE-9FA2-3FCAAE61BEF7}" dt="2022-07-15T11:15:59.395" v="83" actId="2696"/>
        <pc:sldMkLst>
          <pc:docMk/>
          <pc:sldMk cId="824484385" sldId="318"/>
        </pc:sldMkLst>
      </pc:sldChg>
      <pc:sldChg chg="del">
        <pc:chgData name="D Callanan" userId="951668ec-da26-491a-9b8a-af24bfeff26b" providerId="ADAL" clId="{C1D710E8-F25E-45DE-9FA2-3FCAAE61BEF7}" dt="2022-07-15T11:15:59.364" v="79" actId="2696"/>
        <pc:sldMkLst>
          <pc:docMk/>
          <pc:sldMk cId="3685654847" sldId="319"/>
        </pc:sldMkLst>
      </pc:sldChg>
      <pc:sldChg chg="del">
        <pc:chgData name="D Callanan" userId="951668ec-da26-491a-9b8a-af24bfeff26b" providerId="ADAL" clId="{C1D710E8-F25E-45DE-9FA2-3FCAAE61BEF7}" dt="2022-07-15T11:15:59.176" v="48" actId="2696"/>
        <pc:sldMkLst>
          <pc:docMk/>
          <pc:sldMk cId="713020124" sldId="320"/>
        </pc:sldMkLst>
      </pc:sldChg>
      <pc:sldChg chg="del">
        <pc:chgData name="D Callanan" userId="951668ec-da26-491a-9b8a-af24bfeff26b" providerId="ADAL" clId="{C1D710E8-F25E-45DE-9FA2-3FCAAE61BEF7}" dt="2022-07-15T11:15:59.379" v="82" actId="2696"/>
        <pc:sldMkLst>
          <pc:docMk/>
          <pc:sldMk cId="2603006833" sldId="321"/>
        </pc:sldMkLst>
      </pc:sldChg>
      <pc:sldChg chg="del">
        <pc:chgData name="D Callanan" userId="951668ec-da26-491a-9b8a-af24bfeff26b" providerId="ADAL" clId="{C1D710E8-F25E-45DE-9FA2-3FCAAE61BEF7}" dt="2022-07-15T11:15:59.364" v="78" actId="2696"/>
        <pc:sldMkLst>
          <pc:docMk/>
          <pc:sldMk cId="2197486804" sldId="322"/>
        </pc:sldMkLst>
      </pc:sldChg>
      <pc:sldChg chg="del">
        <pc:chgData name="D Callanan" userId="951668ec-da26-491a-9b8a-af24bfeff26b" providerId="ADAL" clId="{C1D710E8-F25E-45DE-9FA2-3FCAAE61BEF7}" dt="2022-07-15T11:15:58.910" v="9" actId="2696"/>
        <pc:sldMkLst>
          <pc:docMk/>
          <pc:sldMk cId="267999054" sldId="323"/>
        </pc:sldMkLst>
      </pc:sldChg>
      <pc:sldChg chg="del">
        <pc:chgData name="D Callanan" userId="951668ec-da26-491a-9b8a-af24bfeff26b" providerId="ADAL" clId="{C1D710E8-F25E-45DE-9FA2-3FCAAE61BEF7}" dt="2022-07-15T11:15:58.910" v="8" actId="2696"/>
        <pc:sldMkLst>
          <pc:docMk/>
          <pc:sldMk cId="3382509866" sldId="324"/>
        </pc:sldMkLst>
      </pc:sldChg>
      <pc:sldChg chg="del">
        <pc:chgData name="D Callanan" userId="951668ec-da26-491a-9b8a-af24bfeff26b" providerId="ADAL" clId="{C1D710E8-F25E-45DE-9FA2-3FCAAE61BEF7}" dt="2022-07-15T11:15:59.332" v="74" actId="2696"/>
        <pc:sldMkLst>
          <pc:docMk/>
          <pc:sldMk cId="2747824231" sldId="325"/>
        </pc:sldMkLst>
      </pc:sldChg>
      <pc:sldChg chg="del">
        <pc:chgData name="D Callanan" userId="951668ec-da26-491a-9b8a-af24bfeff26b" providerId="ADAL" clId="{C1D710E8-F25E-45DE-9FA2-3FCAAE61BEF7}" dt="2022-07-15T11:15:59.145" v="44" actId="2696"/>
        <pc:sldMkLst>
          <pc:docMk/>
          <pc:sldMk cId="1733059879" sldId="326"/>
        </pc:sldMkLst>
      </pc:sldChg>
      <pc:sldChg chg="del">
        <pc:chgData name="D Callanan" userId="951668ec-da26-491a-9b8a-af24bfeff26b" providerId="ADAL" clId="{C1D710E8-F25E-45DE-9FA2-3FCAAE61BEF7}" dt="2022-07-15T11:15:59.332" v="72" actId="2696"/>
        <pc:sldMkLst>
          <pc:docMk/>
          <pc:sldMk cId="1656542034" sldId="327"/>
        </pc:sldMkLst>
      </pc:sldChg>
      <pc:sldChg chg="del">
        <pc:chgData name="D Callanan" userId="951668ec-da26-491a-9b8a-af24bfeff26b" providerId="ADAL" clId="{C1D710E8-F25E-45DE-9FA2-3FCAAE61BEF7}" dt="2022-07-15T11:15:59.317" v="70" actId="2696"/>
        <pc:sldMkLst>
          <pc:docMk/>
          <pc:sldMk cId="689537450" sldId="328"/>
        </pc:sldMkLst>
      </pc:sldChg>
      <pc:sldChg chg="del">
        <pc:chgData name="D Callanan" userId="951668ec-da26-491a-9b8a-af24bfeff26b" providerId="ADAL" clId="{C1D710E8-F25E-45DE-9FA2-3FCAAE61BEF7}" dt="2022-07-15T11:15:59.317" v="69" actId="2696"/>
        <pc:sldMkLst>
          <pc:docMk/>
          <pc:sldMk cId="701657010" sldId="329"/>
        </pc:sldMkLst>
      </pc:sldChg>
      <pc:sldChg chg="del">
        <pc:chgData name="D Callanan" userId="951668ec-da26-491a-9b8a-af24bfeff26b" providerId="ADAL" clId="{C1D710E8-F25E-45DE-9FA2-3FCAAE61BEF7}" dt="2022-07-15T11:16:08.120" v="150" actId="2696"/>
        <pc:sldMkLst>
          <pc:docMk/>
          <pc:sldMk cId="1452351387" sldId="330"/>
        </pc:sldMkLst>
      </pc:sldChg>
      <pc:sldChg chg="del">
        <pc:chgData name="D Callanan" userId="951668ec-da26-491a-9b8a-af24bfeff26b" providerId="ADAL" clId="{C1D710E8-F25E-45DE-9FA2-3FCAAE61BEF7}" dt="2022-07-15T11:16:08.073" v="143" actId="2696"/>
        <pc:sldMkLst>
          <pc:docMk/>
          <pc:sldMk cId="493205202" sldId="331"/>
        </pc:sldMkLst>
      </pc:sldChg>
      <pc:sldChg chg="del">
        <pc:chgData name="D Callanan" userId="951668ec-da26-491a-9b8a-af24bfeff26b" providerId="ADAL" clId="{C1D710E8-F25E-45DE-9FA2-3FCAAE61BEF7}" dt="2022-07-15T11:16:08.073" v="144" actId="2696"/>
        <pc:sldMkLst>
          <pc:docMk/>
          <pc:sldMk cId="3952351323" sldId="332"/>
        </pc:sldMkLst>
      </pc:sldChg>
      <pc:sldChg chg="del">
        <pc:chgData name="D Callanan" userId="951668ec-da26-491a-9b8a-af24bfeff26b" providerId="ADAL" clId="{C1D710E8-F25E-45DE-9FA2-3FCAAE61BEF7}" dt="2022-07-15T11:16:08.089" v="145" actId="2696"/>
        <pc:sldMkLst>
          <pc:docMk/>
          <pc:sldMk cId="781316308" sldId="333"/>
        </pc:sldMkLst>
      </pc:sldChg>
      <pc:sldChg chg="del">
        <pc:chgData name="D Callanan" userId="951668ec-da26-491a-9b8a-af24bfeff26b" providerId="ADAL" clId="{C1D710E8-F25E-45DE-9FA2-3FCAAE61BEF7}" dt="2022-07-15T11:16:08.089" v="146" actId="2696"/>
        <pc:sldMkLst>
          <pc:docMk/>
          <pc:sldMk cId="1114987511" sldId="334"/>
        </pc:sldMkLst>
      </pc:sldChg>
      <pc:sldChg chg="del">
        <pc:chgData name="D Callanan" userId="951668ec-da26-491a-9b8a-af24bfeff26b" providerId="ADAL" clId="{C1D710E8-F25E-45DE-9FA2-3FCAAE61BEF7}" dt="2022-07-15T11:16:08.105" v="147" actId="2696"/>
        <pc:sldMkLst>
          <pc:docMk/>
          <pc:sldMk cId="2595407215" sldId="335"/>
        </pc:sldMkLst>
      </pc:sldChg>
      <pc:sldChg chg="del">
        <pc:chgData name="D Callanan" userId="951668ec-da26-491a-9b8a-af24bfeff26b" providerId="ADAL" clId="{C1D710E8-F25E-45DE-9FA2-3FCAAE61BEF7}" dt="2022-07-15T11:16:08.167" v="156" actId="2696"/>
        <pc:sldMkLst>
          <pc:docMk/>
          <pc:sldMk cId="2826126369" sldId="336"/>
        </pc:sldMkLst>
      </pc:sldChg>
      <pc:sldChg chg="del">
        <pc:chgData name="D Callanan" userId="951668ec-da26-491a-9b8a-af24bfeff26b" providerId="ADAL" clId="{C1D710E8-F25E-45DE-9FA2-3FCAAE61BEF7}" dt="2022-07-15T11:16:08.167" v="155" actId="2696"/>
        <pc:sldMkLst>
          <pc:docMk/>
          <pc:sldMk cId="683676001" sldId="337"/>
        </pc:sldMkLst>
      </pc:sldChg>
      <pc:sldChg chg="del">
        <pc:chgData name="D Callanan" userId="951668ec-da26-491a-9b8a-af24bfeff26b" providerId="ADAL" clId="{C1D710E8-F25E-45DE-9FA2-3FCAAE61BEF7}" dt="2022-07-15T11:16:08.183" v="157" actId="2696"/>
        <pc:sldMkLst>
          <pc:docMk/>
          <pc:sldMk cId="4084175072" sldId="338"/>
        </pc:sldMkLst>
      </pc:sldChg>
      <pc:sldChg chg="del">
        <pc:chgData name="D Callanan" userId="951668ec-da26-491a-9b8a-af24bfeff26b" providerId="ADAL" clId="{C1D710E8-F25E-45DE-9FA2-3FCAAE61BEF7}" dt="2022-07-15T11:16:08.183" v="158" actId="2696"/>
        <pc:sldMkLst>
          <pc:docMk/>
          <pc:sldMk cId="1755299887" sldId="339"/>
        </pc:sldMkLst>
      </pc:sldChg>
      <pc:sldChg chg="del">
        <pc:chgData name="D Callanan" userId="951668ec-da26-491a-9b8a-af24bfeff26b" providerId="ADAL" clId="{C1D710E8-F25E-45DE-9FA2-3FCAAE61BEF7}" dt="2022-07-15T11:16:08.198" v="159" actId="2696"/>
        <pc:sldMkLst>
          <pc:docMk/>
          <pc:sldMk cId="4187648111" sldId="340"/>
        </pc:sldMkLst>
      </pc:sldChg>
      <pc:sldChg chg="del">
        <pc:chgData name="D Callanan" userId="951668ec-da26-491a-9b8a-af24bfeff26b" providerId="ADAL" clId="{C1D710E8-F25E-45DE-9FA2-3FCAAE61BEF7}" dt="2022-07-15T11:15:59.426" v="91" actId="2696"/>
        <pc:sldMkLst>
          <pc:docMk/>
          <pc:sldMk cId="3189040313" sldId="393"/>
        </pc:sldMkLst>
      </pc:sldChg>
      <pc:sldChg chg="del">
        <pc:chgData name="D Callanan" userId="951668ec-da26-491a-9b8a-af24bfeff26b" providerId="ADAL" clId="{C1D710E8-F25E-45DE-9FA2-3FCAAE61BEF7}" dt="2022-07-15T11:15:59.442" v="92" actId="2696"/>
        <pc:sldMkLst>
          <pc:docMk/>
          <pc:sldMk cId="3730693181" sldId="394"/>
        </pc:sldMkLst>
      </pc:sldChg>
      <pc:sldChg chg="del">
        <pc:chgData name="D Callanan" userId="951668ec-da26-491a-9b8a-af24bfeff26b" providerId="ADAL" clId="{C1D710E8-F25E-45DE-9FA2-3FCAAE61BEF7}" dt="2022-07-15T11:15:59.410" v="88" actId="2696"/>
        <pc:sldMkLst>
          <pc:docMk/>
          <pc:sldMk cId="3995431229" sldId="395"/>
        </pc:sldMkLst>
      </pc:sldChg>
      <pc:sldChg chg="del">
        <pc:chgData name="D Callanan" userId="951668ec-da26-491a-9b8a-af24bfeff26b" providerId="ADAL" clId="{C1D710E8-F25E-45DE-9FA2-3FCAAE61BEF7}" dt="2022-07-15T11:15:59.410" v="86" actId="2696"/>
        <pc:sldMkLst>
          <pc:docMk/>
          <pc:sldMk cId="4262957733" sldId="396"/>
        </pc:sldMkLst>
      </pc:sldChg>
      <pc:sldChg chg="del">
        <pc:chgData name="D Callanan" userId="951668ec-da26-491a-9b8a-af24bfeff26b" providerId="ADAL" clId="{C1D710E8-F25E-45DE-9FA2-3FCAAE61BEF7}" dt="2022-07-15T11:15:59.364" v="80" actId="2696"/>
        <pc:sldMkLst>
          <pc:docMk/>
          <pc:sldMk cId="2625014275" sldId="397"/>
        </pc:sldMkLst>
      </pc:sldChg>
      <pc:sldChg chg="del">
        <pc:chgData name="D Callanan" userId="951668ec-da26-491a-9b8a-af24bfeff26b" providerId="ADAL" clId="{C1D710E8-F25E-45DE-9FA2-3FCAAE61BEF7}" dt="2022-07-15T11:15:59.348" v="77" actId="2696"/>
        <pc:sldMkLst>
          <pc:docMk/>
          <pc:sldMk cId="3249689292" sldId="398"/>
        </pc:sldMkLst>
      </pc:sldChg>
      <pc:sldChg chg="del">
        <pc:chgData name="D Callanan" userId="951668ec-da26-491a-9b8a-af24bfeff26b" providerId="ADAL" clId="{C1D710E8-F25E-45DE-9FA2-3FCAAE61BEF7}" dt="2022-07-15T11:15:59.332" v="73" actId="2696"/>
        <pc:sldMkLst>
          <pc:docMk/>
          <pc:sldMk cId="1889391517" sldId="399"/>
        </pc:sldMkLst>
      </pc:sldChg>
      <pc:sldChg chg="del">
        <pc:chgData name="D Callanan" userId="951668ec-da26-491a-9b8a-af24bfeff26b" providerId="ADAL" clId="{C1D710E8-F25E-45DE-9FA2-3FCAAE61BEF7}" dt="2022-07-15T11:15:59.301" v="68" actId="2696"/>
        <pc:sldMkLst>
          <pc:docMk/>
          <pc:sldMk cId="611666473" sldId="400"/>
        </pc:sldMkLst>
      </pc:sldChg>
      <pc:sldChg chg="del">
        <pc:chgData name="D Callanan" userId="951668ec-da26-491a-9b8a-af24bfeff26b" providerId="ADAL" clId="{C1D710E8-F25E-45DE-9FA2-3FCAAE61BEF7}" dt="2022-07-15T11:15:59.301" v="67" actId="2696"/>
        <pc:sldMkLst>
          <pc:docMk/>
          <pc:sldMk cId="1646176696" sldId="401"/>
        </pc:sldMkLst>
      </pc:sldChg>
      <pc:sldChg chg="del">
        <pc:chgData name="D Callanan" userId="951668ec-da26-491a-9b8a-af24bfeff26b" providerId="ADAL" clId="{C1D710E8-F25E-45DE-9FA2-3FCAAE61BEF7}" dt="2022-07-15T11:15:59.301" v="66" actId="2696"/>
        <pc:sldMkLst>
          <pc:docMk/>
          <pc:sldMk cId="2186852000" sldId="402"/>
        </pc:sldMkLst>
      </pc:sldChg>
      <pc:sldChg chg="del">
        <pc:chgData name="D Callanan" userId="951668ec-da26-491a-9b8a-af24bfeff26b" providerId="ADAL" clId="{C1D710E8-F25E-45DE-9FA2-3FCAAE61BEF7}" dt="2022-07-15T11:15:59.239" v="60" actId="2696"/>
        <pc:sldMkLst>
          <pc:docMk/>
          <pc:sldMk cId="2257307264" sldId="404"/>
        </pc:sldMkLst>
      </pc:sldChg>
      <pc:sldChg chg="del">
        <pc:chgData name="D Callanan" userId="951668ec-da26-491a-9b8a-af24bfeff26b" providerId="ADAL" clId="{C1D710E8-F25E-45DE-9FA2-3FCAAE61BEF7}" dt="2022-07-15T11:15:59.223" v="56" actId="2696"/>
        <pc:sldMkLst>
          <pc:docMk/>
          <pc:sldMk cId="3132615825" sldId="405"/>
        </pc:sldMkLst>
      </pc:sldChg>
      <pc:sldChg chg="del">
        <pc:chgData name="D Callanan" userId="951668ec-da26-491a-9b8a-af24bfeff26b" providerId="ADAL" clId="{C1D710E8-F25E-45DE-9FA2-3FCAAE61BEF7}" dt="2022-07-15T11:15:59.223" v="55" actId="2696"/>
        <pc:sldMkLst>
          <pc:docMk/>
          <pc:sldMk cId="1984626786" sldId="406"/>
        </pc:sldMkLst>
      </pc:sldChg>
      <pc:sldChg chg="del">
        <pc:chgData name="D Callanan" userId="951668ec-da26-491a-9b8a-af24bfeff26b" providerId="ADAL" clId="{C1D710E8-F25E-45DE-9FA2-3FCAAE61BEF7}" dt="2022-07-15T11:15:59.207" v="54" actId="2696"/>
        <pc:sldMkLst>
          <pc:docMk/>
          <pc:sldMk cId="3860387656" sldId="407"/>
        </pc:sldMkLst>
      </pc:sldChg>
      <pc:sldChg chg="del">
        <pc:chgData name="D Callanan" userId="951668ec-da26-491a-9b8a-af24bfeff26b" providerId="ADAL" clId="{C1D710E8-F25E-45DE-9FA2-3FCAAE61BEF7}" dt="2022-07-15T11:15:59.207" v="52" actId="2696"/>
        <pc:sldMkLst>
          <pc:docMk/>
          <pc:sldMk cId="1408133234" sldId="408"/>
        </pc:sldMkLst>
      </pc:sldChg>
      <pc:sldChg chg="del">
        <pc:chgData name="D Callanan" userId="951668ec-da26-491a-9b8a-af24bfeff26b" providerId="ADAL" clId="{C1D710E8-F25E-45DE-9FA2-3FCAAE61BEF7}" dt="2022-07-15T11:15:59.176" v="49" actId="2696"/>
        <pc:sldMkLst>
          <pc:docMk/>
          <pc:sldMk cId="3843388706" sldId="409"/>
        </pc:sldMkLst>
      </pc:sldChg>
      <pc:sldChg chg="del">
        <pc:chgData name="D Callanan" userId="951668ec-da26-491a-9b8a-af24bfeff26b" providerId="ADAL" clId="{C1D710E8-F25E-45DE-9FA2-3FCAAE61BEF7}" dt="2022-07-15T11:15:59.160" v="46" actId="2696"/>
        <pc:sldMkLst>
          <pc:docMk/>
          <pc:sldMk cId="3626420994" sldId="411"/>
        </pc:sldMkLst>
      </pc:sldChg>
      <pc:sldChg chg="del">
        <pc:chgData name="D Callanan" userId="951668ec-da26-491a-9b8a-af24bfeff26b" providerId="ADAL" clId="{C1D710E8-F25E-45DE-9FA2-3FCAAE61BEF7}" dt="2022-07-15T11:15:59.145" v="45" actId="2696"/>
        <pc:sldMkLst>
          <pc:docMk/>
          <pc:sldMk cId="3458245537" sldId="412"/>
        </pc:sldMkLst>
      </pc:sldChg>
      <pc:sldChg chg="del">
        <pc:chgData name="D Callanan" userId="951668ec-da26-491a-9b8a-af24bfeff26b" providerId="ADAL" clId="{C1D710E8-F25E-45DE-9FA2-3FCAAE61BEF7}" dt="2022-07-15T11:15:59.145" v="43" actId="2696"/>
        <pc:sldMkLst>
          <pc:docMk/>
          <pc:sldMk cId="510149216" sldId="413"/>
        </pc:sldMkLst>
      </pc:sldChg>
      <pc:sldChg chg="del">
        <pc:chgData name="D Callanan" userId="951668ec-da26-491a-9b8a-af24bfeff26b" providerId="ADAL" clId="{C1D710E8-F25E-45DE-9FA2-3FCAAE61BEF7}" dt="2022-07-15T11:15:59.129" v="42" actId="2696"/>
        <pc:sldMkLst>
          <pc:docMk/>
          <pc:sldMk cId="3333594433" sldId="414"/>
        </pc:sldMkLst>
      </pc:sldChg>
      <pc:sldChg chg="del">
        <pc:chgData name="D Callanan" userId="951668ec-da26-491a-9b8a-af24bfeff26b" providerId="ADAL" clId="{C1D710E8-F25E-45DE-9FA2-3FCAAE61BEF7}" dt="2022-07-15T11:15:59.223" v="57" actId="2696"/>
        <pc:sldMkLst>
          <pc:docMk/>
          <pc:sldMk cId="3799529022" sldId="415"/>
        </pc:sldMkLst>
      </pc:sldChg>
      <pc:sldChg chg="del">
        <pc:chgData name="D Callanan" userId="951668ec-da26-491a-9b8a-af24bfeff26b" providerId="ADAL" clId="{C1D710E8-F25E-45DE-9FA2-3FCAAE61BEF7}" dt="2022-07-15T11:15:59.379" v="81" actId="2696"/>
        <pc:sldMkLst>
          <pc:docMk/>
          <pc:sldMk cId="3420191363" sldId="416"/>
        </pc:sldMkLst>
      </pc:sldChg>
      <pc:sldChg chg="del">
        <pc:chgData name="D Callanan" userId="951668ec-da26-491a-9b8a-af24bfeff26b" providerId="ADAL" clId="{C1D710E8-F25E-45DE-9FA2-3FCAAE61BEF7}" dt="2022-07-15T11:15:59.426" v="90" actId="2696"/>
        <pc:sldMkLst>
          <pc:docMk/>
          <pc:sldMk cId="3710313517" sldId="417"/>
        </pc:sldMkLst>
      </pc:sldChg>
      <pc:sldChg chg="del">
        <pc:chgData name="D Callanan" userId="951668ec-da26-491a-9b8a-af24bfeff26b" providerId="ADAL" clId="{C1D710E8-F25E-45DE-9FA2-3FCAAE61BEF7}" dt="2022-07-15T11:15:59.426" v="89" actId="2696"/>
        <pc:sldMkLst>
          <pc:docMk/>
          <pc:sldMk cId="4158832335" sldId="418"/>
        </pc:sldMkLst>
      </pc:sldChg>
      <pc:sldChg chg="del">
        <pc:chgData name="D Callanan" userId="951668ec-da26-491a-9b8a-af24bfeff26b" providerId="ADAL" clId="{C1D710E8-F25E-45DE-9FA2-3FCAAE61BEF7}" dt="2022-07-15T11:15:59.348" v="76" actId="2696"/>
        <pc:sldMkLst>
          <pc:docMk/>
          <pc:sldMk cId="3501845952" sldId="419"/>
        </pc:sldMkLst>
      </pc:sldChg>
      <pc:sldChg chg="del">
        <pc:chgData name="D Callanan" userId="951668ec-da26-491a-9b8a-af24bfeff26b" providerId="ADAL" clId="{C1D710E8-F25E-45DE-9FA2-3FCAAE61BEF7}" dt="2022-07-15T11:15:59.348" v="75" actId="2696"/>
        <pc:sldMkLst>
          <pc:docMk/>
          <pc:sldMk cId="1847501538" sldId="420"/>
        </pc:sldMkLst>
      </pc:sldChg>
      <pc:sldChg chg="del">
        <pc:chgData name="D Callanan" userId="951668ec-da26-491a-9b8a-af24bfeff26b" providerId="ADAL" clId="{C1D710E8-F25E-45DE-9FA2-3FCAAE61BEF7}" dt="2022-07-15T11:15:59.160" v="47" actId="2696"/>
        <pc:sldMkLst>
          <pc:docMk/>
          <pc:sldMk cId="1250731659" sldId="421"/>
        </pc:sldMkLst>
      </pc:sldChg>
      <pc:sldChg chg="del">
        <pc:chgData name="D Callanan" userId="951668ec-da26-491a-9b8a-af24bfeff26b" providerId="ADAL" clId="{C1D710E8-F25E-45DE-9FA2-3FCAAE61BEF7}" dt="2022-07-15T11:15:59.114" v="39" actId="2696"/>
        <pc:sldMkLst>
          <pc:docMk/>
          <pc:sldMk cId="3232284596" sldId="423"/>
        </pc:sldMkLst>
      </pc:sldChg>
      <pc:sldChg chg="del">
        <pc:chgData name="D Callanan" userId="951668ec-da26-491a-9b8a-af24bfeff26b" providerId="ADAL" clId="{C1D710E8-F25E-45DE-9FA2-3FCAAE61BEF7}" dt="2022-07-15T11:15:59.082" v="35" actId="2696"/>
        <pc:sldMkLst>
          <pc:docMk/>
          <pc:sldMk cId="1117358872" sldId="424"/>
        </pc:sldMkLst>
      </pc:sldChg>
      <pc:sldChg chg="del">
        <pc:chgData name="D Callanan" userId="951668ec-da26-491a-9b8a-af24bfeff26b" providerId="ADAL" clId="{C1D710E8-F25E-45DE-9FA2-3FCAAE61BEF7}" dt="2022-07-15T11:15:59.082" v="34" actId="2696"/>
        <pc:sldMkLst>
          <pc:docMk/>
          <pc:sldMk cId="1930864532" sldId="425"/>
        </pc:sldMkLst>
      </pc:sldChg>
      <pc:sldChg chg="del">
        <pc:chgData name="D Callanan" userId="951668ec-da26-491a-9b8a-af24bfeff26b" providerId="ADAL" clId="{C1D710E8-F25E-45DE-9FA2-3FCAAE61BEF7}" dt="2022-07-15T11:15:59.067" v="32" actId="2696"/>
        <pc:sldMkLst>
          <pc:docMk/>
          <pc:sldMk cId="56164923" sldId="427"/>
        </pc:sldMkLst>
      </pc:sldChg>
      <pc:sldChg chg="del">
        <pc:chgData name="D Callanan" userId="951668ec-da26-491a-9b8a-af24bfeff26b" providerId="ADAL" clId="{C1D710E8-F25E-45DE-9FA2-3FCAAE61BEF7}" dt="2022-07-15T11:15:59.067" v="31" actId="2696"/>
        <pc:sldMkLst>
          <pc:docMk/>
          <pc:sldMk cId="4103570287" sldId="428"/>
        </pc:sldMkLst>
      </pc:sldChg>
      <pc:sldChg chg="del">
        <pc:chgData name="D Callanan" userId="951668ec-da26-491a-9b8a-af24bfeff26b" providerId="ADAL" clId="{C1D710E8-F25E-45DE-9FA2-3FCAAE61BEF7}" dt="2022-07-15T11:15:59.051" v="30" actId="2696"/>
        <pc:sldMkLst>
          <pc:docMk/>
          <pc:sldMk cId="1203427752" sldId="429"/>
        </pc:sldMkLst>
      </pc:sldChg>
      <pc:sldChg chg="del">
        <pc:chgData name="D Callanan" userId="951668ec-da26-491a-9b8a-af24bfeff26b" providerId="ADAL" clId="{C1D710E8-F25E-45DE-9FA2-3FCAAE61BEF7}" dt="2022-07-15T11:15:59.035" v="28" actId="2696"/>
        <pc:sldMkLst>
          <pc:docMk/>
          <pc:sldMk cId="3333442989" sldId="430"/>
        </pc:sldMkLst>
      </pc:sldChg>
      <pc:sldChg chg="del">
        <pc:chgData name="D Callanan" userId="951668ec-da26-491a-9b8a-af24bfeff26b" providerId="ADAL" clId="{C1D710E8-F25E-45DE-9FA2-3FCAAE61BEF7}" dt="2022-07-15T11:15:59.035" v="27" actId="2696"/>
        <pc:sldMkLst>
          <pc:docMk/>
          <pc:sldMk cId="743280210" sldId="431"/>
        </pc:sldMkLst>
      </pc:sldChg>
      <pc:sldChg chg="del">
        <pc:chgData name="D Callanan" userId="951668ec-da26-491a-9b8a-af24bfeff26b" providerId="ADAL" clId="{C1D710E8-F25E-45DE-9FA2-3FCAAE61BEF7}" dt="2022-07-15T11:15:59.004" v="23" actId="2696"/>
        <pc:sldMkLst>
          <pc:docMk/>
          <pc:sldMk cId="2359291856" sldId="432"/>
        </pc:sldMkLst>
      </pc:sldChg>
      <pc:sldChg chg="del">
        <pc:chgData name="D Callanan" userId="951668ec-da26-491a-9b8a-af24bfeff26b" providerId="ADAL" clId="{C1D710E8-F25E-45DE-9FA2-3FCAAE61BEF7}" dt="2022-07-15T11:15:58.989" v="20" actId="2696"/>
        <pc:sldMkLst>
          <pc:docMk/>
          <pc:sldMk cId="1868838813" sldId="433"/>
        </pc:sldMkLst>
      </pc:sldChg>
      <pc:sldChg chg="del">
        <pc:chgData name="D Callanan" userId="951668ec-da26-491a-9b8a-af24bfeff26b" providerId="ADAL" clId="{C1D710E8-F25E-45DE-9FA2-3FCAAE61BEF7}" dt="2022-07-15T11:15:58.989" v="19" actId="2696"/>
        <pc:sldMkLst>
          <pc:docMk/>
          <pc:sldMk cId="1366703510" sldId="434"/>
        </pc:sldMkLst>
      </pc:sldChg>
      <pc:sldChg chg="del">
        <pc:chgData name="D Callanan" userId="951668ec-da26-491a-9b8a-af24bfeff26b" providerId="ADAL" clId="{C1D710E8-F25E-45DE-9FA2-3FCAAE61BEF7}" dt="2022-07-15T11:15:58.957" v="16" actId="2696"/>
        <pc:sldMkLst>
          <pc:docMk/>
          <pc:sldMk cId="560609468" sldId="435"/>
        </pc:sldMkLst>
      </pc:sldChg>
      <pc:sldChg chg="del">
        <pc:chgData name="D Callanan" userId="951668ec-da26-491a-9b8a-af24bfeff26b" providerId="ADAL" clId="{C1D710E8-F25E-45DE-9FA2-3FCAAE61BEF7}" dt="2022-07-15T11:15:58.957" v="15" actId="2696"/>
        <pc:sldMkLst>
          <pc:docMk/>
          <pc:sldMk cId="2759515278" sldId="436"/>
        </pc:sldMkLst>
      </pc:sldChg>
      <pc:sldChg chg="del">
        <pc:chgData name="D Callanan" userId="951668ec-da26-491a-9b8a-af24bfeff26b" providerId="ADAL" clId="{C1D710E8-F25E-45DE-9FA2-3FCAAE61BEF7}" dt="2022-07-15T11:15:58.957" v="14" actId="2696"/>
        <pc:sldMkLst>
          <pc:docMk/>
          <pc:sldMk cId="4250228304" sldId="437"/>
        </pc:sldMkLst>
      </pc:sldChg>
      <pc:sldChg chg="del">
        <pc:chgData name="D Callanan" userId="951668ec-da26-491a-9b8a-af24bfeff26b" providerId="ADAL" clId="{C1D710E8-F25E-45DE-9FA2-3FCAAE61BEF7}" dt="2022-07-15T11:15:58.942" v="13" actId="2696"/>
        <pc:sldMkLst>
          <pc:docMk/>
          <pc:sldMk cId="1696359183" sldId="438"/>
        </pc:sldMkLst>
      </pc:sldChg>
      <pc:sldChg chg="del">
        <pc:chgData name="D Callanan" userId="951668ec-da26-491a-9b8a-af24bfeff26b" providerId="ADAL" clId="{C1D710E8-F25E-45DE-9FA2-3FCAAE61BEF7}" dt="2022-07-15T11:15:58.926" v="12" actId="2696"/>
        <pc:sldMkLst>
          <pc:docMk/>
          <pc:sldMk cId="3186116033" sldId="439"/>
        </pc:sldMkLst>
      </pc:sldChg>
      <pc:sldChg chg="del">
        <pc:chgData name="D Callanan" userId="951668ec-da26-491a-9b8a-af24bfeff26b" providerId="ADAL" clId="{C1D710E8-F25E-45DE-9FA2-3FCAAE61BEF7}" dt="2022-07-15T11:15:58.926" v="11" actId="2696"/>
        <pc:sldMkLst>
          <pc:docMk/>
          <pc:sldMk cId="627975203" sldId="440"/>
        </pc:sldMkLst>
      </pc:sldChg>
      <pc:sldChg chg="del">
        <pc:chgData name="D Callanan" userId="951668ec-da26-491a-9b8a-af24bfeff26b" providerId="ADAL" clId="{C1D710E8-F25E-45DE-9FA2-3FCAAE61BEF7}" dt="2022-07-15T11:15:58.926" v="10" actId="2696"/>
        <pc:sldMkLst>
          <pc:docMk/>
          <pc:sldMk cId="2399234805" sldId="441"/>
        </pc:sldMkLst>
      </pc:sldChg>
      <pc:sldChg chg="del">
        <pc:chgData name="D Callanan" userId="951668ec-da26-491a-9b8a-af24bfeff26b" providerId="ADAL" clId="{C1D710E8-F25E-45DE-9FA2-3FCAAE61BEF7}" dt="2022-07-15T11:15:58.895" v="7" actId="2696"/>
        <pc:sldMkLst>
          <pc:docMk/>
          <pc:sldMk cId="0" sldId="442"/>
        </pc:sldMkLst>
      </pc:sldChg>
      <pc:sldChg chg="del">
        <pc:chgData name="D Callanan" userId="951668ec-da26-491a-9b8a-af24bfeff26b" providerId="ADAL" clId="{C1D710E8-F25E-45DE-9FA2-3FCAAE61BEF7}" dt="2022-07-15T11:15:58.864" v="3" actId="2696"/>
        <pc:sldMkLst>
          <pc:docMk/>
          <pc:sldMk cId="0" sldId="443"/>
        </pc:sldMkLst>
      </pc:sldChg>
      <pc:sldChg chg="del">
        <pc:chgData name="D Callanan" userId="951668ec-da26-491a-9b8a-af24bfeff26b" providerId="ADAL" clId="{C1D710E8-F25E-45DE-9FA2-3FCAAE61BEF7}" dt="2022-07-15T11:15:58.864" v="2" actId="2696"/>
        <pc:sldMkLst>
          <pc:docMk/>
          <pc:sldMk cId="0" sldId="444"/>
        </pc:sldMkLst>
      </pc:sldChg>
      <pc:sldChg chg="del">
        <pc:chgData name="D Callanan" userId="951668ec-da26-491a-9b8a-af24bfeff26b" providerId="ADAL" clId="{C1D710E8-F25E-45DE-9FA2-3FCAAE61BEF7}" dt="2022-07-15T11:15:59.129" v="41" actId="2696"/>
        <pc:sldMkLst>
          <pc:docMk/>
          <pc:sldMk cId="3653441781" sldId="445"/>
        </pc:sldMkLst>
      </pc:sldChg>
      <pc:sldChg chg="del">
        <pc:chgData name="D Callanan" userId="951668ec-da26-491a-9b8a-af24bfeff26b" providerId="ADAL" clId="{C1D710E8-F25E-45DE-9FA2-3FCAAE61BEF7}" dt="2022-07-15T11:15:59.129" v="40" actId="2696"/>
        <pc:sldMkLst>
          <pc:docMk/>
          <pc:sldMk cId="1002445434" sldId="446"/>
        </pc:sldMkLst>
      </pc:sldChg>
      <pc:sldChg chg="del">
        <pc:chgData name="D Callanan" userId="951668ec-da26-491a-9b8a-af24bfeff26b" providerId="ADAL" clId="{C1D710E8-F25E-45DE-9FA2-3FCAAE61BEF7}" dt="2022-07-15T11:15:59.067" v="33" actId="2696"/>
        <pc:sldMkLst>
          <pc:docMk/>
          <pc:sldMk cId="3107673161" sldId="447"/>
        </pc:sldMkLst>
      </pc:sldChg>
      <pc:sldChg chg="del">
        <pc:chgData name="D Callanan" userId="951668ec-da26-491a-9b8a-af24bfeff26b" providerId="ADAL" clId="{C1D710E8-F25E-45DE-9FA2-3FCAAE61BEF7}" dt="2022-07-15T11:15:59.035" v="26" actId="2696"/>
        <pc:sldMkLst>
          <pc:docMk/>
          <pc:sldMk cId="1849381780" sldId="448"/>
        </pc:sldMkLst>
      </pc:sldChg>
      <pc:sldChg chg="del">
        <pc:chgData name="D Callanan" userId="951668ec-da26-491a-9b8a-af24bfeff26b" providerId="ADAL" clId="{C1D710E8-F25E-45DE-9FA2-3FCAAE61BEF7}" dt="2022-07-15T11:15:59.020" v="24" actId="2696"/>
        <pc:sldMkLst>
          <pc:docMk/>
          <pc:sldMk cId="166628461" sldId="449"/>
        </pc:sldMkLst>
      </pc:sldChg>
      <pc:sldChg chg="del">
        <pc:chgData name="D Callanan" userId="951668ec-da26-491a-9b8a-af24bfeff26b" providerId="ADAL" clId="{C1D710E8-F25E-45DE-9FA2-3FCAAE61BEF7}" dt="2022-07-15T11:15:59.051" v="29" actId="2696"/>
        <pc:sldMkLst>
          <pc:docMk/>
          <pc:sldMk cId="3299839931" sldId="450"/>
        </pc:sldMkLst>
      </pc:sldChg>
      <pc:sldChg chg="del">
        <pc:chgData name="D Callanan" userId="951668ec-da26-491a-9b8a-af24bfeff26b" providerId="ADAL" clId="{C1D710E8-F25E-45DE-9FA2-3FCAAE61BEF7}" dt="2022-07-15T11:15:59.020" v="25" actId="2696"/>
        <pc:sldMkLst>
          <pc:docMk/>
          <pc:sldMk cId="2995462935" sldId="451"/>
        </pc:sldMkLst>
      </pc:sldChg>
      <pc:sldChg chg="del">
        <pc:chgData name="D Callanan" userId="951668ec-da26-491a-9b8a-af24bfeff26b" providerId="ADAL" clId="{C1D710E8-F25E-45DE-9FA2-3FCAAE61BEF7}" dt="2022-07-15T11:15:58.973" v="18" actId="2696"/>
        <pc:sldMkLst>
          <pc:docMk/>
          <pc:sldMk cId="570323591" sldId="452"/>
        </pc:sldMkLst>
      </pc:sldChg>
      <pc:sldChg chg="del">
        <pc:chgData name="D Callanan" userId="951668ec-da26-491a-9b8a-af24bfeff26b" providerId="ADAL" clId="{C1D710E8-F25E-45DE-9FA2-3FCAAE61BEF7}" dt="2022-07-15T11:15:58.848" v="0" actId="2696"/>
        <pc:sldMkLst>
          <pc:docMk/>
          <pc:sldMk cId="3928629164" sldId="453"/>
        </pc:sldMkLst>
      </pc:sldChg>
      <pc:sldChg chg="del">
        <pc:chgData name="D Callanan" userId="951668ec-da26-491a-9b8a-af24bfeff26b" providerId="ADAL" clId="{C1D710E8-F25E-45DE-9FA2-3FCAAE61BEF7}" dt="2022-07-15T11:16:07.464" v="96" actId="2696"/>
        <pc:sldMkLst>
          <pc:docMk/>
          <pc:sldMk cId="3108723587" sldId="478"/>
        </pc:sldMkLst>
      </pc:sldChg>
      <pc:sldChg chg="del">
        <pc:chgData name="D Callanan" userId="951668ec-da26-491a-9b8a-af24bfeff26b" providerId="ADAL" clId="{C1D710E8-F25E-45DE-9FA2-3FCAAE61BEF7}" dt="2022-07-15T11:16:07.480" v="97" actId="2696"/>
        <pc:sldMkLst>
          <pc:docMk/>
          <pc:sldMk cId="1113624915" sldId="479"/>
        </pc:sldMkLst>
      </pc:sldChg>
      <pc:sldChg chg="del">
        <pc:chgData name="D Callanan" userId="951668ec-da26-491a-9b8a-af24bfeff26b" providerId="ADAL" clId="{C1D710E8-F25E-45DE-9FA2-3FCAAE61BEF7}" dt="2022-07-15T11:16:07.495" v="98" actId="2696"/>
        <pc:sldMkLst>
          <pc:docMk/>
          <pc:sldMk cId="3527826887" sldId="480"/>
        </pc:sldMkLst>
      </pc:sldChg>
      <pc:sldChg chg="del">
        <pc:chgData name="D Callanan" userId="951668ec-da26-491a-9b8a-af24bfeff26b" providerId="ADAL" clId="{C1D710E8-F25E-45DE-9FA2-3FCAAE61BEF7}" dt="2022-07-15T11:16:07.495" v="99" actId="2696"/>
        <pc:sldMkLst>
          <pc:docMk/>
          <pc:sldMk cId="319602718" sldId="481"/>
        </pc:sldMkLst>
      </pc:sldChg>
      <pc:sldChg chg="del">
        <pc:chgData name="D Callanan" userId="951668ec-da26-491a-9b8a-af24bfeff26b" providerId="ADAL" clId="{C1D710E8-F25E-45DE-9FA2-3FCAAE61BEF7}" dt="2022-07-15T11:16:07.511" v="100" actId="2696"/>
        <pc:sldMkLst>
          <pc:docMk/>
          <pc:sldMk cId="3093132950" sldId="483"/>
        </pc:sldMkLst>
      </pc:sldChg>
      <pc:sldChg chg="del">
        <pc:chgData name="D Callanan" userId="951668ec-da26-491a-9b8a-af24bfeff26b" providerId="ADAL" clId="{C1D710E8-F25E-45DE-9FA2-3FCAAE61BEF7}" dt="2022-07-15T11:16:07.527" v="101" actId="2696"/>
        <pc:sldMkLst>
          <pc:docMk/>
          <pc:sldMk cId="17433777" sldId="484"/>
        </pc:sldMkLst>
      </pc:sldChg>
      <pc:sldChg chg="del">
        <pc:chgData name="D Callanan" userId="951668ec-da26-491a-9b8a-af24bfeff26b" providerId="ADAL" clId="{C1D710E8-F25E-45DE-9FA2-3FCAAE61BEF7}" dt="2022-07-15T11:16:07.527" v="102" actId="2696"/>
        <pc:sldMkLst>
          <pc:docMk/>
          <pc:sldMk cId="3703466077" sldId="485"/>
        </pc:sldMkLst>
      </pc:sldChg>
      <pc:sldChg chg="del">
        <pc:chgData name="D Callanan" userId="951668ec-da26-491a-9b8a-af24bfeff26b" providerId="ADAL" clId="{C1D710E8-F25E-45DE-9FA2-3FCAAE61BEF7}" dt="2022-07-15T11:16:07.542" v="103" actId="2696"/>
        <pc:sldMkLst>
          <pc:docMk/>
          <pc:sldMk cId="120304274" sldId="486"/>
        </pc:sldMkLst>
      </pc:sldChg>
      <pc:sldChg chg="del">
        <pc:chgData name="D Callanan" userId="951668ec-da26-491a-9b8a-af24bfeff26b" providerId="ADAL" clId="{C1D710E8-F25E-45DE-9FA2-3FCAAE61BEF7}" dt="2022-07-15T11:16:07.558" v="104" actId="2696"/>
        <pc:sldMkLst>
          <pc:docMk/>
          <pc:sldMk cId="3333981311" sldId="487"/>
        </pc:sldMkLst>
      </pc:sldChg>
      <pc:sldChg chg="del">
        <pc:chgData name="D Callanan" userId="951668ec-da26-491a-9b8a-af24bfeff26b" providerId="ADAL" clId="{C1D710E8-F25E-45DE-9FA2-3FCAAE61BEF7}" dt="2022-07-15T11:16:07.573" v="105" actId="2696"/>
        <pc:sldMkLst>
          <pc:docMk/>
          <pc:sldMk cId="2739604566" sldId="488"/>
        </pc:sldMkLst>
      </pc:sldChg>
      <pc:sldChg chg="del">
        <pc:chgData name="D Callanan" userId="951668ec-da26-491a-9b8a-af24bfeff26b" providerId="ADAL" clId="{C1D710E8-F25E-45DE-9FA2-3FCAAE61BEF7}" dt="2022-07-15T11:16:07.605" v="107" actId="2696"/>
        <pc:sldMkLst>
          <pc:docMk/>
          <pc:sldMk cId="1519495399" sldId="489"/>
        </pc:sldMkLst>
      </pc:sldChg>
      <pc:sldChg chg="del">
        <pc:chgData name="D Callanan" userId="951668ec-da26-491a-9b8a-af24bfeff26b" providerId="ADAL" clId="{C1D710E8-F25E-45DE-9FA2-3FCAAE61BEF7}" dt="2022-07-15T11:16:07.636" v="109" actId="2696"/>
        <pc:sldMkLst>
          <pc:docMk/>
          <pc:sldMk cId="2882577308" sldId="490"/>
        </pc:sldMkLst>
      </pc:sldChg>
      <pc:sldChg chg="del">
        <pc:chgData name="D Callanan" userId="951668ec-da26-491a-9b8a-af24bfeff26b" providerId="ADAL" clId="{C1D710E8-F25E-45DE-9FA2-3FCAAE61BEF7}" dt="2022-07-15T11:16:07.667" v="110" actId="2696"/>
        <pc:sldMkLst>
          <pc:docMk/>
          <pc:sldMk cId="1971219881" sldId="491"/>
        </pc:sldMkLst>
      </pc:sldChg>
      <pc:sldChg chg="del">
        <pc:chgData name="D Callanan" userId="951668ec-da26-491a-9b8a-af24bfeff26b" providerId="ADAL" clId="{C1D710E8-F25E-45DE-9FA2-3FCAAE61BEF7}" dt="2022-07-15T11:16:07.683" v="112" actId="2696"/>
        <pc:sldMkLst>
          <pc:docMk/>
          <pc:sldMk cId="222456341" sldId="493"/>
        </pc:sldMkLst>
      </pc:sldChg>
      <pc:sldChg chg="del">
        <pc:chgData name="D Callanan" userId="951668ec-da26-491a-9b8a-af24bfeff26b" providerId="ADAL" clId="{C1D710E8-F25E-45DE-9FA2-3FCAAE61BEF7}" dt="2022-07-15T11:16:07.698" v="113" actId="2696"/>
        <pc:sldMkLst>
          <pc:docMk/>
          <pc:sldMk cId="1593826148" sldId="494"/>
        </pc:sldMkLst>
      </pc:sldChg>
      <pc:sldChg chg="del">
        <pc:chgData name="D Callanan" userId="951668ec-da26-491a-9b8a-af24bfeff26b" providerId="ADAL" clId="{C1D710E8-F25E-45DE-9FA2-3FCAAE61BEF7}" dt="2022-07-15T11:16:07.714" v="114" actId="2696"/>
        <pc:sldMkLst>
          <pc:docMk/>
          <pc:sldMk cId="1240477032" sldId="495"/>
        </pc:sldMkLst>
      </pc:sldChg>
      <pc:sldChg chg="del">
        <pc:chgData name="D Callanan" userId="951668ec-da26-491a-9b8a-af24bfeff26b" providerId="ADAL" clId="{C1D710E8-F25E-45DE-9FA2-3FCAAE61BEF7}" dt="2022-07-15T11:16:07.730" v="115" actId="2696"/>
        <pc:sldMkLst>
          <pc:docMk/>
          <pc:sldMk cId="2057831279" sldId="496"/>
        </pc:sldMkLst>
      </pc:sldChg>
      <pc:sldChg chg="del">
        <pc:chgData name="D Callanan" userId="951668ec-da26-491a-9b8a-af24bfeff26b" providerId="ADAL" clId="{C1D710E8-F25E-45DE-9FA2-3FCAAE61BEF7}" dt="2022-07-15T11:16:07.730" v="116" actId="2696"/>
        <pc:sldMkLst>
          <pc:docMk/>
          <pc:sldMk cId="1365418839" sldId="497"/>
        </pc:sldMkLst>
      </pc:sldChg>
      <pc:sldChg chg="del">
        <pc:chgData name="D Callanan" userId="951668ec-da26-491a-9b8a-af24bfeff26b" providerId="ADAL" clId="{C1D710E8-F25E-45DE-9FA2-3FCAAE61BEF7}" dt="2022-07-15T11:16:07.745" v="117" actId="2696"/>
        <pc:sldMkLst>
          <pc:docMk/>
          <pc:sldMk cId="2625916784" sldId="498"/>
        </pc:sldMkLst>
      </pc:sldChg>
      <pc:sldChg chg="del">
        <pc:chgData name="D Callanan" userId="951668ec-da26-491a-9b8a-af24bfeff26b" providerId="ADAL" clId="{C1D710E8-F25E-45DE-9FA2-3FCAAE61BEF7}" dt="2022-07-15T11:16:07.745" v="118" actId="2696"/>
        <pc:sldMkLst>
          <pc:docMk/>
          <pc:sldMk cId="150314041" sldId="499"/>
        </pc:sldMkLst>
      </pc:sldChg>
      <pc:sldChg chg="del">
        <pc:chgData name="D Callanan" userId="951668ec-da26-491a-9b8a-af24bfeff26b" providerId="ADAL" clId="{C1D710E8-F25E-45DE-9FA2-3FCAAE61BEF7}" dt="2022-07-15T11:16:07.761" v="119" actId="2696"/>
        <pc:sldMkLst>
          <pc:docMk/>
          <pc:sldMk cId="426926657" sldId="500"/>
        </pc:sldMkLst>
      </pc:sldChg>
      <pc:sldChg chg="del">
        <pc:chgData name="D Callanan" userId="951668ec-da26-491a-9b8a-af24bfeff26b" providerId="ADAL" clId="{C1D710E8-F25E-45DE-9FA2-3FCAAE61BEF7}" dt="2022-07-15T11:16:07.761" v="120" actId="2696"/>
        <pc:sldMkLst>
          <pc:docMk/>
          <pc:sldMk cId="1993695782" sldId="501"/>
        </pc:sldMkLst>
      </pc:sldChg>
      <pc:sldChg chg="del">
        <pc:chgData name="D Callanan" userId="951668ec-da26-491a-9b8a-af24bfeff26b" providerId="ADAL" clId="{C1D710E8-F25E-45DE-9FA2-3FCAAE61BEF7}" dt="2022-07-15T11:16:07.777" v="121" actId="2696"/>
        <pc:sldMkLst>
          <pc:docMk/>
          <pc:sldMk cId="4275649122" sldId="502"/>
        </pc:sldMkLst>
      </pc:sldChg>
      <pc:sldChg chg="del">
        <pc:chgData name="D Callanan" userId="951668ec-da26-491a-9b8a-af24bfeff26b" providerId="ADAL" clId="{C1D710E8-F25E-45DE-9FA2-3FCAAE61BEF7}" dt="2022-07-15T11:16:07.792" v="122" actId="2696"/>
        <pc:sldMkLst>
          <pc:docMk/>
          <pc:sldMk cId="3250811591" sldId="503"/>
        </pc:sldMkLst>
      </pc:sldChg>
      <pc:sldChg chg="del">
        <pc:chgData name="D Callanan" userId="951668ec-da26-491a-9b8a-af24bfeff26b" providerId="ADAL" clId="{C1D710E8-F25E-45DE-9FA2-3FCAAE61BEF7}" dt="2022-07-15T11:16:07.683" v="111" actId="2696"/>
        <pc:sldMkLst>
          <pc:docMk/>
          <pc:sldMk cId="3045887019" sldId="510"/>
        </pc:sldMkLst>
      </pc:sldChg>
      <pc:sldChg chg="del">
        <pc:chgData name="D Callanan" userId="951668ec-da26-491a-9b8a-af24bfeff26b" providerId="ADAL" clId="{C1D710E8-F25E-45DE-9FA2-3FCAAE61BEF7}" dt="2022-07-15T11:15:58.989" v="21" actId="2696"/>
        <pc:sldMkLst>
          <pc:docMk/>
          <pc:sldMk cId="1395406331" sldId="511"/>
        </pc:sldMkLst>
      </pc:sldChg>
      <pc:sldChg chg="del">
        <pc:chgData name="D Callanan" userId="951668ec-da26-491a-9b8a-af24bfeff26b" providerId="ADAL" clId="{C1D710E8-F25E-45DE-9FA2-3FCAAE61BEF7}" dt="2022-07-15T11:16:07.792" v="123" actId="2696"/>
        <pc:sldMkLst>
          <pc:docMk/>
          <pc:sldMk cId="360390139" sldId="512"/>
        </pc:sldMkLst>
      </pc:sldChg>
      <pc:sldChg chg="del">
        <pc:chgData name="D Callanan" userId="951668ec-da26-491a-9b8a-af24bfeff26b" providerId="ADAL" clId="{C1D710E8-F25E-45DE-9FA2-3FCAAE61BEF7}" dt="2022-07-15T11:16:07.808" v="124" actId="2696"/>
        <pc:sldMkLst>
          <pc:docMk/>
          <pc:sldMk cId="2842738562" sldId="513"/>
        </pc:sldMkLst>
      </pc:sldChg>
      <pc:sldChg chg="del">
        <pc:chgData name="D Callanan" userId="951668ec-da26-491a-9b8a-af24bfeff26b" providerId="ADAL" clId="{C1D710E8-F25E-45DE-9FA2-3FCAAE61BEF7}" dt="2022-07-15T11:16:07.808" v="125" actId="2696"/>
        <pc:sldMkLst>
          <pc:docMk/>
          <pc:sldMk cId="2397519065" sldId="514"/>
        </pc:sldMkLst>
      </pc:sldChg>
      <pc:sldChg chg="del">
        <pc:chgData name="D Callanan" userId="951668ec-da26-491a-9b8a-af24bfeff26b" providerId="ADAL" clId="{C1D710E8-F25E-45DE-9FA2-3FCAAE61BEF7}" dt="2022-07-15T11:16:07.823" v="126" actId="2696"/>
        <pc:sldMkLst>
          <pc:docMk/>
          <pc:sldMk cId="2289342917" sldId="515"/>
        </pc:sldMkLst>
      </pc:sldChg>
      <pc:sldChg chg="del">
        <pc:chgData name="D Callanan" userId="951668ec-da26-491a-9b8a-af24bfeff26b" providerId="ADAL" clId="{C1D710E8-F25E-45DE-9FA2-3FCAAE61BEF7}" dt="2022-07-15T11:16:07.839" v="127" actId="2696"/>
        <pc:sldMkLst>
          <pc:docMk/>
          <pc:sldMk cId="1556494702" sldId="516"/>
        </pc:sldMkLst>
      </pc:sldChg>
      <pc:sldChg chg="del">
        <pc:chgData name="D Callanan" userId="951668ec-da26-491a-9b8a-af24bfeff26b" providerId="ADAL" clId="{C1D710E8-F25E-45DE-9FA2-3FCAAE61BEF7}" dt="2022-07-15T11:16:07.839" v="128" actId="2696"/>
        <pc:sldMkLst>
          <pc:docMk/>
          <pc:sldMk cId="1113876579" sldId="517"/>
        </pc:sldMkLst>
      </pc:sldChg>
      <pc:sldChg chg="del">
        <pc:chgData name="D Callanan" userId="951668ec-da26-491a-9b8a-af24bfeff26b" providerId="ADAL" clId="{C1D710E8-F25E-45DE-9FA2-3FCAAE61BEF7}" dt="2022-07-15T11:16:07.855" v="129" actId="2696"/>
        <pc:sldMkLst>
          <pc:docMk/>
          <pc:sldMk cId="1046426272" sldId="518"/>
        </pc:sldMkLst>
      </pc:sldChg>
      <pc:sldChg chg="del">
        <pc:chgData name="D Callanan" userId="951668ec-da26-491a-9b8a-af24bfeff26b" providerId="ADAL" clId="{C1D710E8-F25E-45DE-9FA2-3FCAAE61BEF7}" dt="2022-07-15T11:16:07.964" v="130" actId="2696"/>
        <pc:sldMkLst>
          <pc:docMk/>
          <pc:sldMk cId="1716640486" sldId="519"/>
        </pc:sldMkLst>
      </pc:sldChg>
      <pc:sldChg chg="del">
        <pc:chgData name="D Callanan" userId="951668ec-da26-491a-9b8a-af24bfeff26b" providerId="ADAL" clId="{C1D710E8-F25E-45DE-9FA2-3FCAAE61BEF7}" dt="2022-07-15T11:16:07.980" v="131" actId="2696"/>
        <pc:sldMkLst>
          <pc:docMk/>
          <pc:sldMk cId="0" sldId="520"/>
        </pc:sldMkLst>
      </pc:sldChg>
      <pc:sldChg chg="del">
        <pc:chgData name="D Callanan" userId="951668ec-da26-491a-9b8a-af24bfeff26b" providerId="ADAL" clId="{C1D710E8-F25E-45DE-9FA2-3FCAAE61BEF7}" dt="2022-07-15T11:16:07.995" v="132" actId="2696"/>
        <pc:sldMkLst>
          <pc:docMk/>
          <pc:sldMk cId="1534594248" sldId="521"/>
        </pc:sldMkLst>
      </pc:sldChg>
      <pc:sldChg chg="del">
        <pc:chgData name="D Callanan" userId="951668ec-da26-491a-9b8a-af24bfeff26b" providerId="ADAL" clId="{C1D710E8-F25E-45DE-9FA2-3FCAAE61BEF7}" dt="2022-07-15T11:16:07.995" v="133" actId="2696"/>
        <pc:sldMkLst>
          <pc:docMk/>
          <pc:sldMk cId="1531401633" sldId="522"/>
        </pc:sldMkLst>
      </pc:sldChg>
      <pc:sldChg chg="del">
        <pc:chgData name="D Callanan" userId="951668ec-da26-491a-9b8a-af24bfeff26b" providerId="ADAL" clId="{C1D710E8-F25E-45DE-9FA2-3FCAAE61BEF7}" dt="2022-07-15T11:16:08.011" v="135" actId="2696"/>
        <pc:sldMkLst>
          <pc:docMk/>
          <pc:sldMk cId="230143935" sldId="523"/>
        </pc:sldMkLst>
      </pc:sldChg>
      <pc:sldChg chg="del">
        <pc:chgData name="D Callanan" userId="951668ec-da26-491a-9b8a-af24bfeff26b" providerId="ADAL" clId="{C1D710E8-F25E-45DE-9FA2-3FCAAE61BEF7}" dt="2022-07-15T11:16:08.027" v="136" actId="2696"/>
        <pc:sldMkLst>
          <pc:docMk/>
          <pc:sldMk cId="3466212839" sldId="524"/>
        </pc:sldMkLst>
      </pc:sldChg>
      <pc:sldChg chg="del">
        <pc:chgData name="D Callanan" userId="951668ec-da26-491a-9b8a-af24bfeff26b" providerId="ADAL" clId="{C1D710E8-F25E-45DE-9FA2-3FCAAE61BEF7}" dt="2022-07-15T11:16:08.027" v="137" actId="2696"/>
        <pc:sldMkLst>
          <pc:docMk/>
          <pc:sldMk cId="3244326901" sldId="525"/>
        </pc:sldMkLst>
      </pc:sldChg>
      <pc:sldChg chg="del">
        <pc:chgData name="D Callanan" userId="951668ec-da26-491a-9b8a-af24bfeff26b" providerId="ADAL" clId="{C1D710E8-F25E-45DE-9FA2-3FCAAE61BEF7}" dt="2022-07-15T11:16:08.042" v="138" actId="2696"/>
        <pc:sldMkLst>
          <pc:docMk/>
          <pc:sldMk cId="2841845440" sldId="526"/>
        </pc:sldMkLst>
      </pc:sldChg>
      <pc:sldChg chg="del">
        <pc:chgData name="D Callanan" userId="951668ec-da26-491a-9b8a-af24bfeff26b" providerId="ADAL" clId="{C1D710E8-F25E-45DE-9FA2-3FCAAE61BEF7}" dt="2022-07-15T11:16:08.042" v="139" actId="2696"/>
        <pc:sldMkLst>
          <pc:docMk/>
          <pc:sldMk cId="4087098695" sldId="527"/>
        </pc:sldMkLst>
      </pc:sldChg>
      <pc:sldChg chg="del">
        <pc:chgData name="D Callanan" userId="951668ec-da26-491a-9b8a-af24bfeff26b" providerId="ADAL" clId="{C1D710E8-F25E-45DE-9FA2-3FCAAE61BEF7}" dt="2022-07-15T11:16:08.042" v="140" actId="2696"/>
        <pc:sldMkLst>
          <pc:docMk/>
          <pc:sldMk cId="1998457089" sldId="528"/>
        </pc:sldMkLst>
      </pc:sldChg>
      <pc:sldChg chg="del">
        <pc:chgData name="D Callanan" userId="951668ec-da26-491a-9b8a-af24bfeff26b" providerId="ADAL" clId="{C1D710E8-F25E-45DE-9FA2-3FCAAE61BEF7}" dt="2022-07-15T11:16:08.058" v="141" actId="2696"/>
        <pc:sldMkLst>
          <pc:docMk/>
          <pc:sldMk cId="2257889310" sldId="529"/>
        </pc:sldMkLst>
      </pc:sldChg>
      <pc:sldChg chg="del">
        <pc:chgData name="D Callanan" userId="951668ec-da26-491a-9b8a-af24bfeff26b" providerId="ADAL" clId="{C1D710E8-F25E-45DE-9FA2-3FCAAE61BEF7}" dt="2022-07-15T11:16:08.073" v="142" actId="2696"/>
        <pc:sldMkLst>
          <pc:docMk/>
          <pc:sldMk cId="521942794" sldId="530"/>
        </pc:sldMkLst>
      </pc:sldChg>
      <pc:sldChg chg="del">
        <pc:chgData name="D Callanan" userId="951668ec-da26-491a-9b8a-af24bfeff26b" providerId="ADAL" clId="{C1D710E8-F25E-45DE-9FA2-3FCAAE61BEF7}" dt="2022-07-15T11:16:08.105" v="148" actId="2696"/>
        <pc:sldMkLst>
          <pc:docMk/>
          <pc:sldMk cId="3804972265" sldId="531"/>
        </pc:sldMkLst>
      </pc:sldChg>
      <pc:sldChg chg="del">
        <pc:chgData name="D Callanan" userId="951668ec-da26-491a-9b8a-af24bfeff26b" providerId="ADAL" clId="{C1D710E8-F25E-45DE-9FA2-3FCAAE61BEF7}" dt="2022-07-15T11:16:08.120" v="149" actId="2696"/>
        <pc:sldMkLst>
          <pc:docMk/>
          <pc:sldMk cId="3953471024" sldId="532"/>
        </pc:sldMkLst>
      </pc:sldChg>
      <pc:sldChg chg="del">
        <pc:chgData name="D Callanan" userId="951668ec-da26-491a-9b8a-af24bfeff26b" providerId="ADAL" clId="{C1D710E8-F25E-45DE-9FA2-3FCAAE61BEF7}" dt="2022-07-15T11:16:08.136" v="151" actId="2696"/>
        <pc:sldMkLst>
          <pc:docMk/>
          <pc:sldMk cId="1518732422" sldId="533"/>
        </pc:sldMkLst>
      </pc:sldChg>
      <pc:sldChg chg="del">
        <pc:chgData name="D Callanan" userId="951668ec-da26-491a-9b8a-af24bfeff26b" providerId="ADAL" clId="{C1D710E8-F25E-45DE-9FA2-3FCAAE61BEF7}" dt="2022-07-15T11:16:08.152" v="152" actId="2696"/>
        <pc:sldMkLst>
          <pc:docMk/>
          <pc:sldMk cId="1480707764" sldId="534"/>
        </pc:sldMkLst>
      </pc:sldChg>
      <pc:sldChg chg="del">
        <pc:chgData name="D Callanan" userId="951668ec-da26-491a-9b8a-af24bfeff26b" providerId="ADAL" clId="{C1D710E8-F25E-45DE-9FA2-3FCAAE61BEF7}" dt="2022-07-15T11:16:08.152" v="153" actId="2696"/>
        <pc:sldMkLst>
          <pc:docMk/>
          <pc:sldMk cId="406608400" sldId="535"/>
        </pc:sldMkLst>
      </pc:sldChg>
      <pc:sldChg chg="del">
        <pc:chgData name="D Callanan" userId="951668ec-da26-491a-9b8a-af24bfeff26b" providerId="ADAL" clId="{C1D710E8-F25E-45DE-9FA2-3FCAAE61BEF7}" dt="2022-07-15T11:16:08.152" v="154" actId="2696"/>
        <pc:sldMkLst>
          <pc:docMk/>
          <pc:sldMk cId="4019846541" sldId="536"/>
        </pc:sldMkLst>
      </pc:sldChg>
      <pc:sldChg chg="del">
        <pc:chgData name="D Callanan" userId="951668ec-da26-491a-9b8a-af24bfeff26b" providerId="ADAL" clId="{C1D710E8-F25E-45DE-9FA2-3FCAAE61BEF7}" dt="2022-07-15T11:16:07.605" v="108" actId="2696"/>
        <pc:sldMkLst>
          <pc:docMk/>
          <pc:sldMk cId="3034928513" sldId="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15/07/2022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E20513-F7C5-4419-9D16-3638E02C8ED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42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https://www.youtube.com/watch?v=LdQ6gPbrqa0</a:t>
            </a:r>
          </a:p>
        </p:txBody>
      </p:sp>
    </p:spTree>
    <p:extLst>
      <p:ext uri="{BB962C8B-B14F-4D97-AF65-F5344CB8AC3E}">
        <p14:creationId xmlns:p14="http://schemas.microsoft.com/office/powerpoint/2010/main" val="41325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CFBA9-ABCE-4425-9FCA-757809B658AA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63107-ED15-47CD-BFA3-237ACB0B8F8A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456DD0-542B-4D4B-A9F3-87366032F0CA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4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930E0-3BDE-48BD-99A7-05391711E68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37D4D-93BC-4A52-9B3B-F1E9ABB738A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EA729-4680-4ED3-9274-730B49D7145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1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330835-F68A-46FD-8D02-65D67572818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6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3BFA27-993E-45D1-882C-1A86417816B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https://highamspark-my.sharepoint.com/personal/jbarker_highamsparkschool_co_uk/Documents/KS3%20science/Exp%20Sci%20Units/8J%20Magnets%20and%20electrostatics/8Jd%20Finding%20the%20way%20JBR/Metallica%20from%20Death%20Magnetic.wmv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magnet-and-compa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dQ6gPbrqa0?rel=0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youtu.be/LdQ6gPbrqa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het.colorado.edu/en/simulation/legacy/magnet-and-compas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314" y="1053548"/>
            <a:ext cx="10151165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8Lc Magnetic Earth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9180" y="2921399"/>
            <a:ext cx="5829299" cy="228758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GB" sz="3600" dirty="0"/>
              <a:t>What direction does a compass point?</a:t>
            </a:r>
            <a:endParaRPr lang="en-IE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15/07/2022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What is a Magnetic Field | Earth's Magnetic Field | DK Find Out">
            <a:extLst>
              <a:ext uri="{FF2B5EF4-FFF2-40B4-BE49-F238E27FC236}">
                <a16:creationId xmlns:a16="http://schemas.microsoft.com/office/drawing/2014/main" id="{30C8006C-940C-4ED8-98ED-3896F22B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2533117"/>
            <a:ext cx="3499291" cy="38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0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940159" y="980076"/>
            <a:ext cx="1012634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58" indent="-182558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latin typeface="+mj-lt"/>
                <a:cs typeface="Arial" panose="020B0604020202020204" pitchFamily="34" charset="0"/>
              </a:rPr>
              <a:t>Like poles _____ and opposite poles attract.</a:t>
            </a:r>
          </a:p>
          <a:p>
            <a:pPr marL="182558" indent="-182558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latin typeface="+mj-lt"/>
                <a:cs typeface="Arial" panose="020B0604020202020204" pitchFamily="34" charset="0"/>
              </a:rPr>
              <a:t>The “north-seeking pole” (or just “north pole”) of a magnet is attracted to a _____ pole.</a:t>
            </a:r>
          </a:p>
          <a:p>
            <a:pPr marL="182558" indent="-182558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400" dirty="0">
                <a:latin typeface="+mj-lt"/>
                <a:cs typeface="Arial" panose="020B0604020202020204" pitchFamily="34" charset="0"/>
              </a:rPr>
              <a:t>So we can model the Earth as having a huge bar magnet inside it, with a magnetic _____ pole near the geographic North pole (&amp; vice versa)!</a:t>
            </a:r>
            <a:endParaRPr lang="en-US" altLang="en-US" sz="3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1109453" y="5312233"/>
            <a:ext cx="67941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latin typeface="+mj-lt"/>
              </a:rPr>
              <a:t>north      south     attract     repel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304630" y="3581480"/>
            <a:ext cx="15827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south</a:t>
            </a:r>
            <a:endParaRPr lang="en-US" altLang="en-US" sz="3400" b="1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522486AD-BF41-4DC2-919A-8815049B3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050" y="5550484"/>
            <a:ext cx="2299844" cy="114717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5591" indent="-355591">
              <a:defRPr/>
            </a:pPr>
            <a:r>
              <a:rPr lang="en-GB" sz="3200" b="1" kern="0" dirty="0">
                <a:latin typeface="+mj-lt"/>
                <a:sym typeface="Webdings"/>
              </a:rPr>
              <a:t> </a:t>
            </a:r>
            <a:r>
              <a:rPr lang="en-GB" sz="3200" kern="0" dirty="0">
                <a:latin typeface="+mj-lt"/>
                <a:sym typeface="Wingdings"/>
              </a:rPr>
              <a:t>	</a:t>
            </a:r>
            <a:r>
              <a:rPr lang="en-GB" altLang="en-US" sz="2400" dirty="0">
                <a:latin typeface="+mj-lt"/>
              </a:rPr>
              <a:t>Read the comic strip.</a:t>
            </a:r>
            <a:endParaRPr lang="en-GB" sz="2400" kern="0" dirty="0">
              <a:latin typeface="+mj-lt"/>
            </a:endParaRPr>
          </a:p>
        </p:txBody>
      </p:sp>
      <p:sp>
        <p:nvSpPr>
          <p:cNvPr id="13" name="5-Point Star 42">
            <a:extLst>
              <a:ext uri="{FF2B5EF4-FFF2-40B4-BE49-F238E27FC236}">
                <a16:creationId xmlns:a16="http://schemas.microsoft.com/office/drawing/2014/main" id="{6774663B-01F9-492F-B129-56132DF56B05}"/>
              </a:ext>
            </a:extLst>
          </p:cNvPr>
          <p:cNvSpPr/>
          <p:nvPr/>
        </p:nvSpPr>
        <p:spPr>
          <a:xfrm>
            <a:off x="9674050" y="5712238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232" name="Picture 16" descr="Magnetis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"/>
          <a:stretch>
            <a:fillRect/>
          </a:stretch>
        </p:blipFill>
        <p:spPr bwMode="auto">
          <a:xfrm rot="1043057">
            <a:off x="9536345" y="3856748"/>
            <a:ext cx="1962151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92A6E409-C320-4386-8C4A-2B27D46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720" y="980076"/>
            <a:ext cx="1295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repel</a:t>
            </a:r>
            <a:endParaRPr lang="en-US" altLang="en-US" sz="3400" b="1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72A2D10D-FC1F-4424-A364-F5EECBE7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627" y="2280778"/>
            <a:ext cx="15827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south</a:t>
            </a:r>
            <a:endParaRPr lang="en-US" altLang="en-US" sz="3400" b="1" dirty="0">
              <a:solidFill>
                <a:schemeClr val="accent3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7B4883-E073-46C0-9E73-9CB955659B10}"/>
              </a:ext>
            </a:extLst>
          </p:cNvPr>
          <p:cNvGrpSpPr/>
          <p:nvPr/>
        </p:nvGrpSpPr>
        <p:grpSpPr>
          <a:xfrm>
            <a:off x="7475764" y="351068"/>
            <a:ext cx="4716236" cy="659938"/>
            <a:chOff x="-1" y="411506"/>
            <a:chExt cx="4716236" cy="6599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F1B85B-4E3F-45EB-A5A0-362139A73DCE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36754C-544E-476B-BE18-FC491BE8E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gnetis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4" t="37672" b="33371"/>
          <a:stretch>
            <a:fillRect/>
          </a:stretch>
        </p:blipFill>
        <p:spPr bwMode="auto">
          <a:xfrm>
            <a:off x="1889125" y="0"/>
            <a:ext cx="848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10772" cy="47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593667" y="618322"/>
            <a:ext cx="6793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u="sng" dirty="0">
                <a:solidFill>
                  <a:srgbClr val="000000"/>
                </a:solidFill>
                <a:latin typeface="+mj-lt"/>
                <a:sym typeface="Wingdings 2" panose="05020102010507070707" pitchFamily="18" charset="2"/>
              </a:rPr>
              <a:t>The magnetic field around a bar magnet</a:t>
            </a:r>
            <a:endParaRPr lang="en-US" altLang="en-US" sz="3200" u="sng" dirty="0">
              <a:solidFill>
                <a:srgbClr val="000000"/>
              </a:solidFill>
              <a:latin typeface="+mj-lt"/>
              <a:sym typeface="Wingdings 2" panose="05020102010507070707" pitchFamily="18" charset="2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109009" y="5851913"/>
            <a:ext cx="3997325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333399"/>
                </a:solidFill>
                <a:latin typeface="+mj-lt"/>
              </a:rPr>
              <a:t>weakest field further away from poles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8"/>
          <a:stretch>
            <a:fillRect/>
          </a:stretch>
        </p:blipFill>
        <p:spPr bwMode="auto">
          <a:xfrm>
            <a:off x="2631172" y="2537215"/>
            <a:ext cx="50323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431145" y="3937538"/>
            <a:ext cx="5256212" cy="461665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3777345" y="3902462"/>
            <a:ext cx="1377951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780519" y="3868043"/>
            <a:ext cx="1314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5141008" y="3905637"/>
            <a:ext cx="1377951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5221970" y="3864363"/>
            <a:ext cx="1314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FFFFFF"/>
                </a:solidFill>
                <a:latin typeface="+mj-lt"/>
              </a:rPr>
              <a:t>          </a:t>
            </a:r>
            <a:r>
              <a:rPr lang="en-GB" altLang="en-US" sz="3200" b="1">
                <a:solidFill>
                  <a:srgbClr val="FFFFFF"/>
                </a:solidFill>
                <a:latin typeface="+mj-lt"/>
              </a:rPr>
              <a:t>S</a:t>
            </a:r>
          </a:p>
        </p:txBody>
      </p:sp>
      <p:pic>
        <p:nvPicPr>
          <p:cNvPr id="15375" name="Picture 15" descr="ironfilings_SAMP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08" y="2332425"/>
            <a:ext cx="52387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541705" y="3881561"/>
            <a:ext cx="2052637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333399"/>
                </a:solidFill>
                <a:latin typeface="+mj-lt"/>
              </a:rPr>
              <a:t>strongest field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333399"/>
                </a:solidFill>
                <a:latin typeface="+mj-lt"/>
              </a:rPr>
              <a:t>at poles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3667" y="1360695"/>
            <a:ext cx="83215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latin typeface="+mj-lt"/>
              </a:rPr>
              <a:t>The closer the field lines the ______</a:t>
            </a:r>
            <a:r>
              <a:rPr lang="en-GB" altLang="en-US" sz="3200" dirty="0" err="1">
                <a:solidFill>
                  <a:srgbClr val="000000"/>
                </a:solidFill>
                <a:latin typeface="+mj-lt"/>
              </a:rPr>
              <a:t>er</a:t>
            </a:r>
            <a:r>
              <a:rPr lang="en-GB" altLang="en-US" sz="3200" dirty="0">
                <a:solidFill>
                  <a:srgbClr val="000000"/>
                </a:solidFill>
                <a:latin typeface="+mj-lt"/>
              </a:rPr>
              <a:t> the field.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8915250" y="368157"/>
            <a:ext cx="2884415" cy="2229652"/>
          </a:xfrm>
          <a:prstGeom prst="cloudCallout">
            <a:avLst>
              <a:gd name="adj1" fmla="val 27662"/>
              <a:gd name="adj2" fmla="val 9778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Where is the magnetic field strongest?</a:t>
            </a:r>
            <a:endParaRPr lang="en-US" alt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261541B6-DB17-44CC-89D9-FD80A146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85" y="1338395"/>
            <a:ext cx="26675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400" b="1" dirty="0">
                <a:solidFill>
                  <a:srgbClr val="00B050"/>
                </a:solidFill>
                <a:latin typeface="+mj-lt"/>
              </a:rPr>
              <a:t>strong</a:t>
            </a:r>
            <a:endParaRPr lang="en-US" altLang="en-US" sz="3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916F1C9B-BA49-4331-B55F-09B11DD05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844" y="4047769"/>
            <a:ext cx="2494363" cy="2326989"/>
          </a:xfrm>
          <a:prstGeom prst="cloudCallout">
            <a:avLst>
              <a:gd name="adj1" fmla="val -75648"/>
              <a:gd name="adj2" fmla="val 5856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0000"/>
                </a:solidFill>
                <a:latin typeface="+mj-lt"/>
              </a:rPr>
              <a:t>How can we plot the shape of this field?</a:t>
            </a:r>
            <a:endParaRPr lang="en-US" altLang="en-US" sz="24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  <p:bldP spid="15370" grpId="0" animBg="1"/>
      <p:bldP spid="15376" grpId="0" autoUpdateAnimBg="0"/>
      <p:bldP spid="15378" grpId="0" animBg="1"/>
      <p:bldP spid="15378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Metallica_Death_Magne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b="4733"/>
          <a:stretch>
            <a:fillRect/>
          </a:stretch>
        </p:blipFill>
        <p:spPr bwMode="auto">
          <a:xfrm>
            <a:off x="2279653" y="1"/>
            <a:ext cx="7667625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Metallica from Death Magnetic.wm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951" y="6308725"/>
            <a:ext cx="5334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877" fill="hold"/>
                                        <p:tgtEl>
                                          <p:spTgt spid="28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2"/>
          <p:cNvSpPr>
            <a:spLocks noChangeArrowheads="1"/>
          </p:cNvSpPr>
          <p:nvPr/>
        </p:nvSpPr>
        <p:spPr bwMode="auto">
          <a:xfrm>
            <a:off x="283029" y="233364"/>
            <a:ext cx="11410988" cy="3411358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j-lt"/>
                <a:sym typeface="Wingdings 2" panose="05020102010507070707" pitchFamily="18" charset="2"/>
              </a:rPr>
              <a:t>Place a magnet between your 2 exercise books with an OHT over the top. </a:t>
            </a:r>
          </a:p>
          <a:p>
            <a:pPr marL="457189" indent="-457189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j-lt"/>
                <a:sym typeface="Wingdings 2" panose="05020102010507070707" pitchFamily="18" charset="2"/>
              </a:rPr>
              <a:t>Carefully sprinkle iron filings over it.</a:t>
            </a:r>
          </a:p>
          <a:p>
            <a:pPr marL="457189" indent="-457189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j-lt"/>
                <a:sym typeface="Wingdings 2" panose="05020102010507070707" pitchFamily="18" charset="2"/>
              </a:rPr>
              <a:t>Tap gently to get a better pattern.</a:t>
            </a:r>
          </a:p>
          <a:p>
            <a:pPr marL="457189" indent="-457189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j-lt"/>
                <a:sym typeface="Wingdings 2" panose="05020102010507070707" pitchFamily="18" charset="2"/>
              </a:rPr>
              <a:t>Carefully lift the OHT and drag the iron filings about by moving the magnet.</a:t>
            </a:r>
          </a:p>
          <a:p>
            <a:pPr marL="457189" indent="-457189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j-lt"/>
                <a:sym typeface="Wingdings 2" panose="05020102010507070707" pitchFamily="18" charset="2"/>
              </a:rPr>
              <a:t>Pour ALL iron filings back into the pot.</a:t>
            </a:r>
          </a:p>
          <a:p>
            <a:pPr marL="358766" indent="-35876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>
              <a:latin typeface="+mj-lt"/>
            </a:endParaRPr>
          </a:p>
          <a:p>
            <a:pPr marL="358766" indent="-358766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altLang="en-US" sz="3200" b="1" dirty="0">
              <a:latin typeface="+mj-lt"/>
            </a:endParaRPr>
          </a:p>
        </p:txBody>
      </p:sp>
      <p:sp>
        <p:nvSpPr>
          <p:cNvPr id="16387" name="AutoShape 18"/>
          <p:cNvSpPr>
            <a:spLocks noChangeArrowheads="1"/>
          </p:cNvSpPr>
          <p:nvPr/>
        </p:nvSpPr>
        <p:spPr bwMode="auto">
          <a:xfrm>
            <a:off x="7354803" y="4039365"/>
            <a:ext cx="3595459" cy="2177143"/>
          </a:xfrm>
          <a:prstGeom prst="cloudCallout">
            <a:avLst>
              <a:gd name="adj1" fmla="val 53894"/>
              <a:gd name="adj2" fmla="val 8919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Can you see the 3D shape of the field?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5321532E-F84E-471A-9084-58322B1B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274" y="3899772"/>
            <a:ext cx="3704316" cy="2456331"/>
          </a:xfrm>
          <a:prstGeom prst="cloudCallout">
            <a:avLst>
              <a:gd name="adj1" fmla="val -75233"/>
              <a:gd name="adj2" fmla="val 4753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How can we work out the direction of the field?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"/>
          <a:stretch>
            <a:fillRect/>
          </a:stretch>
        </p:blipFill>
        <p:spPr bwMode="auto">
          <a:xfrm>
            <a:off x="1" y="2"/>
            <a:ext cx="1143198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New PhET Logo">
            <a:extLst>
              <a:ext uri="{FF2B5EF4-FFF2-40B4-BE49-F238E27FC236}">
                <a16:creationId xmlns:a16="http://schemas.microsoft.com/office/drawing/2014/main" id="{A3271130-95AD-45CE-A1F2-1FB7E8DB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5225" y="5845629"/>
            <a:ext cx="1526763" cy="1012371"/>
          </a:xfrm>
          <a:prstGeom prst="rect">
            <a:avLst/>
          </a:prstGeom>
          <a:noFill/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76982E05-B96E-422B-B003-E541FA70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97" y="5845630"/>
            <a:ext cx="2840268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84" indent="-407184" fontAlgn="base">
              <a:spcBef>
                <a:spcPct val="0"/>
              </a:spcBef>
              <a:spcAft>
                <a:spcPct val="0"/>
              </a:spcAft>
              <a:tabLst>
                <a:tab pos="407184" algn="l"/>
              </a:tabLst>
              <a:defRPr/>
            </a:pPr>
            <a:r>
              <a:rPr lang="en-GB" altLang="en-US" sz="2400" b="1" kern="0">
                <a:solidFill>
                  <a:srgbClr val="FFFFFF"/>
                </a:solidFill>
                <a:latin typeface="Arial"/>
                <a:sym typeface="Wingdings"/>
              </a:rPr>
              <a:t></a:t>
            </a:r>
            <a:r>
              <a:rPr lang="en-GB" altLang="en-US" sz="2400" kern="0">
                <a:solidFill>
                  <a:srgbClr val="FFFFFF"/>
                </a:solidFill>
                <a:latin typeface="Arial"/>
                <a:sym typeface="Wingdings 2" pitchFamily="18" charset="2"/>
              </a:rPr>
              <a:t> </a:t>
            </a:r>
            <a:r>
              <a:rPr lang="en-GB" altLang="en-US" sz="2400" kern="0">
                <a:solidFill>
                  <a:srgbClr val="FFFFFF"/>
                </a:solidFill>
                <a:latin typeface="Arial"/>
              </a:rPr>
              <a:t>Click image to run simulation.</a:t>
            </a:r>
            <a:endParaRPr lang="en-US" altLang="en-US" sz="2400" kern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4" b="27075"/>
          <a:stretch>
            <a:fillRect/>
          </a:stretch>
        </p:blipFill>
        <p:spPr bwMode="auto">
          <a:xfrm>
            <a:off x="3031448" y="1851481"/>
            <a:ext cx="64087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98625" y="3429000"/>
            <a:ext cx="4391939" cy="2716307"/>
          </a:xfrm>
          <a:prstGeom prst="cloudCallout">
            <a:avLst>
              <a:gd name="adj1" fmla="val -63690"/>
              <a:gd name="adj2" fmla="val 6817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</a:rPr>
              <a:t>What direction would these compasses point?</a:t>
            </a: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7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85" y="2370593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21" y="1757818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21" y="1735593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4" y="1499056"/>
            <a:ext cx="8048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85" y="1499056"/>
            <a:ext cx="8048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59" y="1754642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70" y="1729242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6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85" y="2391231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9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70" y="2342018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3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85" y="1081544"/>
            <a:ext cx="8048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34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95" y="543382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35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95" y="243344"/>
            <a:ext cx="8048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36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21" y="197306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7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21" y="233818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38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95" y="516393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39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59" y="1092657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40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09" y="2400757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41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95" y="1787982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42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34" y="1386344"/>
            <a:ext cx="8048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43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21" y="800557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44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21" y="76657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5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21" y="1495881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6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10" y="946606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7" descr="Picture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346" y="214767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669831" y="1057901"/>
            <a:ext cx="10852338" cy="4053132"/>
          </a:xfrm>
          <a:prstGeom prst="roundRect">
            <a:avLst>
              <a:gd name="adj" fmla="val 4133"/>
            </a:avLst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pPr marL="457189" indent="-45718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sym typeface="Wingdings 2" pitchFamily="18" charset="2"/>
              </a:rPr>
              <a:t>Blu-tac</a:t>
            </a:r>
            <a:r>
              <a:rPr lang="en-GB" sz="2400" dirty="0">
                <a:latin typeface="+mj-lt"/>
                <a:sym typeface="Wingdings 2" pitchFamily="18" charset="2"/>
              </a:rPr>
              <a:t> your magnet in the middle of your A4 sheet &amp; draw round it.</a:t>
            </a:r>
          </a:p>
          <a:p>
            <a:pPr marL="457189" indent="-45718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sym typeface="Wingdings 2" pitchFamily="18" charset="2"/>
              </a:rPr>
              <a:t>Draw dots around your N pole (red) as shown:</a:t>
            </a:r>
          </a:p>
          <a:p>
            <a:pPr marL="457189" indent="-45718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sym typeface="Wingdings 2" pitchFamily="18" charset="2"/>
              </a:rPr>
              <a:t>Place your compass so that its tail is over one of the dots.</a:t>
            </a:r>
          </a:p>
          <a:p>
            <a:pPr marL="457189" indent="-45718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sym typeface="Wingdings 2" pitchFamily="18" charset="2"/>
              </a:rPr>
              <a:t>Draw another dot where the arrow head points, remove the compass &amp; join up with a straight line.</a:t>
            </a:r>
          </a:p>
          <a:p>
            <a:pPr marL="457189" indent="-45718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sym typeface="Wingdings 2" pitchFamily="18" charset="2"/>
              </a:rPr>
              <a:t>Place the tail of the compass over this last dot &amp; repeat until it goes off the page or joins up to the magnet again.</a:t>
            </a:r>
          </a:p>
          <a:p>
            <a:pPr marL="457189" indent="-45718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457189" indent="-457189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</p:txBody>
      </p:sp>
      <p:grpSp>
        <p:nvGrpSpPr>
          <p:cNvPr id="19460" name="Group 14"/>
          <p:cNvGrpSpPr>
            <a:grpSpLocks/>
          </p:cNvGrpSpPr>
          <p:nvPr/>
        </p:nvGrpSpPr>
        <p:grpSpPr bwMode="auto">
          <a:xfrm rot="5400000">
            <a:off x="5448524" y="3573578"/>
            <a:ext cx="682703" cy="4360863"/>
            <a:chOff x="3560" y="1367"/>
            <a:chExt cx="423" cy="2335"/>
          </a:xfrm>
        </p:grpSpPr>
        <p:sp>
          <p:nvSpPr>
            <p:cNvPr id="19474" name="Rectangle 10"/>
            <p:cNvSpPr>
              <a:spLocks noChangeArrowheads="1"/>
            </p:cNvSpPr>
            <p:nvPr/>
          </p:nvSpPr>
          <p:spPr bwMode="auto">
            <a:xfrm>
              <a:off x="3560" y="1434"/>
              <a:ext cx="408" cy="11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3560" y="2568"/>
              <a:ext cx="408" cy="113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476" name="Text Box 12"/>
            <p:cNvSpPr txBox="1">
              <a:spLocks noChangeArrowheads="1"/>
            </p:cNvSpPr>
            <p:nvPr/>
          </p:nvSpPr>
          <p:spPr bwMode="auto">
            <a:xfrm rot="16200000">
              <a:off x="3547" y="3263"/>
              <a:ext cx="433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600" b="1">
                  <a:solidFill>
                    <a:srgbClr val="000000"/>
                  </a:solidFill>
                  <a:latin typeface="+mj-lt"/>
                </a:rPr>
                <a:t>N</a:t>
              </a:r>
              <a:endParaRPr lang="en-US" altLang="en-US" sz="36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477" name="Text Box 13"/>
            <p:cNvSpPr txBox="1">
              <a:spLocks noChangeArrowheads="1"/>
            </p:cNvSpPr>
            <p:nvPr/>
          </p:nvSpPr>
          <p:spPr bwMode="auto">
            <a:xfrm rot="16200000">
              <a:off x="3547" y="1403"/>
              <a:ext cx="47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600" b="1">
                  <a:solidFill>
                    <a:srgbClr val="000000"/>
                  </a:solidFill>
                  <a:latin typeface="+mj-lt"/>
                </a:rPr>
                <a:t>S</a:t>
              </a:r>
              <a:endParaRPr lang="en-US" altLang="en-US" sz="3600" b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3457043" y="5901620"/>
            <a:ext cx="96837" cy="920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57043" y="5507920"/>
            <a:ext cx="96837" cy="920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53868" y="5715884"/>
            <a:ext cx="96837" cy="904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07843" y="6090532"/>
            <a:ext cx="96837" cy="920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80854" y="5312658"/>
            <a:ext cx="96839" cy="920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17379" y="5268209"/>
            <a:ext cx="96839" cy="904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72954" y="5268209"/>
            <a:ext cx="96839" cy="904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36428" y="6154032"/>
            <a:ext cx="96839" cy="920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72954" y="6146094"/>
            <a:ext cx="96839" cy="904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846581">
            <a:off x="428045" y="5131146"/>
            <a:ext cx="2808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5 dots along end &amp; 2 round each corner – keep it symmetrical!</a:t>
            </a:r>
          </a:p>
        </p:txBody>
      </p:sp>
      <p:sp>
        <p:nvSpPr>
          <p:cNvPr id="19471" name="Rectangle 22"/>
          <p:cNvSpPr>
            <a:spLocks noChangeArrowheads="1"/>
          </p:cNvSpPr>
          <p:nvPr/>
        </p:nvSpPr>
        <p:spPr bwMode="auto">
          <a:xfrm>
            <a:off x="669831" y="319505"/>
            <a:ext cx="8640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u="sng" dirty="0">
                <a:solidFill>
                  <a:srgbClr val="000000"/>
                </a:solidFill>
                <a:latin typeface="+mj-lt"/>
                <a:sym typeface="Wingdings 2" panose="05020102010507070707" pitchFamily="18" charset="2"/>
              </a:rPr>
              <a:t>Plotting the magnetic field with a compass</a:t>
            </a:r>
            <a:endParaRPr lang="en-GB" altLang="en-US" sz="3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gnet effect on CRT">
            <a:extLst>
              <a:ext uri="{FF2B5EF4-FFF2-40B4-BE49-F238E27FC236}">
                <a16:creationId xmlns:a16="http://schemas.microsoft.com/office/drawing/2014/main" id="{0C1768DD-582E-483E-A815-ECBB1027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AutoShape 18"/>
          <p:cNvSpPr>
            <a:spLocks noChangeArrowheads="1"/>
          </p:cNvSpPr>
          <p:nvPr/>
        </p:nvSpPr>
        <p:spPr bwMode="auto">
          <a:xfrm>
            <a:off x="911906" y="292554"/>
            <a:ext cx="4376676" cy="2759484"/>
          </a:xfrm>
          <a:prstGeom prst="cloudCallout">
            <a:avLst>
              <a:gd name="adj1" fmla="val -65528"/>
              <a:gd name="adj2" fmla="val 840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What happens if you put a magnet near an old TV screen?!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271533" y="4734344"/>
            <a:ext cx="5920468" cy="21236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try this at home!</a:t>
            </a:r>
            <a:endParaRPr lang="en-US" alt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22376"/>
              </p:ext>
            </p:extLst>
          </p:nvPr>
        </p:nvGraphicFramePr>
        <p:xfrm>
          <a:off x="1388104" y="2101848"/>
          <a:ext cx="9069540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770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534770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1130528" y="822409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91426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44"/>
            <a:ext cx="4572000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54"/>
            <a:r>
              <a:rPr lang="en-GB" sz="1351">
                <a:solidFill>
                  <a:srgbClr val="000000"/>
                </a:solidFill>
                <a:latin typeface="Arial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43709D90-6887-4210-AF61-2E6126FF72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12192000" cy="60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51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C7DD8-C74F-4985-A746-E7884043ECA7}"/>
              </a:ext>
            </a:extLst>
          </p:cNvPr>
          <p:cNvSpPr txBox="1"/>
          <p:nvPr/>
        </p:nvSpPr>
        <p:spPr>
          <a:xfrm>
            <a:off x="1" y="936604"/>
            <a:ext cx="1213548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compass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C7DD8-C74F-4985-A746-E7884043ECA7}"/>
              </a:ext>
            </a:extLst>
          </p:cNvPr>
          <p:cNvSpPr txBox="1"/>
          <p:nvPr/>
        </p:nvSpPr>
        <p:spPr>
          <a:xfrm>
            <a:off x="1" y="1167721"/>
            <a:ext cx="1213548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666" dirty="0">
                <a:solidFill>
                  <a:schemeClr val="bg1"/>
                </a:solidFill>
              </a:rPr>
              <a:t>north-seeking pole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C7DD8-C74F-4985-A746-E7884043ECA7}"/>
              </a:ext>
            </a:extLst>
          </p:cNvPr>
          <p:cNvSpPr txBox="1"/>
          <p:nvPr/>
        </p:nvSpPr>
        <p:spPr>
          <a:xfrm>
            <a:off x="1" y="936604"/>
            <a:ext cx="1213548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attract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C7DD8-C74F-4985-A746-E7884043ECA7}"/>
              </a:ext>
            </a:extLst>
          </p:cNvPr>
          <p:cNvSpPr txBox="1"/>
          <p:nvPr/>
        </p:nvSpPr>
        <p:spPr>
          <a:xfrm>
            <a:off x="1" y="436007"/>
            <a:ext cx="1213548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magnetic field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C7DD8-C74F-4985-A746-E7884043ECA7}"/>
              </a:ext>
            </a:extLst>
          </p:cNvPr>
          <p:cNvSpPr txBox="1"/>
          <p:nvPr/>
        </p:nvSpPr>
        <p:spPr>
          <a:xfrm>
            <a:off x="1" y="936604"/>
            <a:ext cx="12135481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5333" dirty="0">
                <a:solidFill>
                  <a:srgbClr val="FFFFFF"/>
                </a:solidFill>
                <a:latin typeface="Arial"/>
              </a:rPr>
              <a:t>repel</a:t>
            </a:r>
            <a:endParaRPr lang="en-GB" sz="128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9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7778-0C01-4B83-A129-C3DA1FD9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151727"/>
          </a:xfrm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dirty="0">
                <a:cs typeface="Arial" panose="020B0604020202020204" pitchFamily="34" charset="0"/>
              </a:rPr>
              <a:t>The Earth is surrounded by a </a:t>
            </a:r>
            <a:r>
              <a:rPr lang="en-GB" altLang="en-US" sz="4000" u="sng" dirty="0">
                <a:cs typeface="Arial" panose="020B0604020202020204" pitchFamily="34" charset="0"/>
              </a:rPr>
              <a:t>magnetic field</a:t>
            </a:r>
            <a:r>
              <a:rPr lang="en-GB" altLang="en-US" sz="4000" dirty="0"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dirty="0">
                <a:cs typeface="Arial" panose="020B0604020202020204" pitchFamily="34" charset="0"/>
              </a:rPr>
              <a:t>A magnetic field is the region around a magnet where a ________ force acts.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000" dirty="0">
                <a:cs typeface="Arial" panose="020B0604020202020204" pitchFamily="34" charset="0"/>
              </a:rPr>
              <a:t>It shows the direction of the _____ on a north pole.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4CC79-FEEF-46C4-A279-A7448584E39E}"/>
              </a:ext>
            </a:extLst>
          </p:cNvPr>
          <p:cNvSpPr txBox="1"/>
          <p:nvPr/>
        </p:nvSpPr>
        <p:spPr>
          <a:xfrm>
            <a:off x="2790248" y="2487638"/>
            <a:ext cx="236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</a:t>
            </a:r>
            <a:endParaRPr lang="en-GB" sz="20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A502D-9650-450C-96BE-3CAA2EDAA03D}"/>
              </a:ext>
            </a:extLst>
          </p:cNvPr>
          <p:cNvSpPr txBox="1"/>
          <p:nvPr/>
        </p:nvSpPr>
        <p:spPr>
          <a:xfrm>
            <a:off x="6470170" y="3224489"/>
            <a:ext cx="236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endParaRPr lang="en-GB" sz="28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1CA3FF-1654-4142-804E-387EC6999AD2}"/>
              </a:ext>
            </a:extLst>
          </p:cNvPr>
          <p:cNvGrpSpPr/>
          <p:nvPr/>
        </p:nvGrpSpPr>
        <p:grpSpPr>
          <a:xfrm>
            <a:off x="7475764" y="351068"/>
            <a:ext cx="4716236" cy="659938"/>
            <a:chOff x="-1" y="411506"/>
            <a:chExt cx="4716236" cy="6599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02AA3B-6B0C-4C7E-9204-B695AE749159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D6D575-EE56-480B-B17D-1F87D4F59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9" name="AutoShape 11">
            <a:extLst>
              <a:ext uri="{FF2B5EF4-FFF2-40B4-BE49-F238E27FC236}">
                <a16:creationId xmlns:a16="http://schemas.microsoft.com/office/drawing/2014/main" id="{3527C864-CE36-4775-9A1E-700993F7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511" y="4086423"/>
            <a:ext cx="3544489" cy="2273902"/>
          </a:xfrm>
          <a:prstGeom prst="cloudCallout">
            <a:avLst>
              <a:gd name="adj1" fmla="val -70699"/>
              <a:gd name="adj2" fmla="val 35113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Why does a compass point north?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163CCCDE-25CD-45FB-81C2-8E1B6D22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608" y="4201100"/>
            <a:ext cx="3544489" cy="2305832"/>
          </a:xfrm>
          <a:prstGeom prst="cloudCallout">
            <a:avLst>
              <a:gd name="adj1" fmla="val 89446"/>
              <a:gd name="adj2" fmla="val 44430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Will compasses always point north?!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89B4-1066-40BD-BABF-E61359BC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19FF-3D86-4BD8-8909-17F4D48DB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>
                <a:latin typeface="+mj-lt"/>
              </a:rPr>
              <a:t>State what is meant by a magnetic field, and recall the shape of the field of a bar magnet.</a:t>
            </a:r>
          </a:p>
          <a:p>
            <a:r>
              <a:rPr lang="en-US" sz="2200" dirty="0">
                <a:latin typeface="+mj-lt"/>
              </a:rPr>
              <a:t>Describe the effect of the Earth’s magnetic field on compass needles.</a:t>
            </a:r>
          </a:p>
          <a:p>
            <a:r>
              <a:rPr lang="en-US" sz="2200" dirty="0">
                <a:latin typeface="+mj-lt"/>
              </a:rPr>
              <a:t>Explain how to arrange two magnets so that they attract or repel each other.</a:t>
            </a:r>
          </a:p>
          <a:p>
            <a:r>
              <a:rPr lang="en-GB" altLang="en-US" sz="2200" dirty="0">
                <a:latin typeface="+mj-lt"/>
              </a:rPr>
              <a:t>Recall the direction of a magnet’s magnetic field.</a:t>
            </a:r>
          </a:p>
          <a:p>
            <a:r>
              <a:rPr lang="en-GB" altLang="en-US" sz="2200" dirty="0">
                <a:latin typeface="+mj-lt"/>
              </a:rPr>
              <a:t>Explain how a compass can be used together with maps for navigation</a:t>
            </a:r>
          </a:p>
          <a:p>
            <a:r>
              <a:rPr lang="en-GB" altLang="en-US" sz="2200" dirty="0">
                <a:latin typeface="+mj-lt"/>
              </a:rPr>
              <a:t>Explain how a plotting compass can be used to show the shape and direction of a magnetic field.</a:t>
            </a:r>
          </a:p>
          <a:p>
            <a:r>
              <a:rPr lang="en-GB" altLang="en-US" sz="2200" dirty="0">
                <a:latin typeface="+mj-lt"/>
              </a:rPr>
              <a:t>Describe the Earth’s magnetic field and explain why a magnetic compass points north.</a:t>
            </a:r>
          </a:p>
          <a:p>
            <a:r>
              <a:rPr lang="en-GB" altLang="en-US" sz="2200" dirty="0">
                <a:latin typeface="+mj-lt"/>
              </a:rPr>
              <a:t>Describe the shape of the magnetic field between two bar magnets in different arrangements.</a:t>
            </a:r>
          </a:p>
          <a:p>
            <a:r>
              <a:rPr lang="en-GB" altLang="en-US" sz="2200" dirty="0">
                <a:latin typeface="+mj-lt"/>
              </a:rPr>
              <a:t>Use ideas about the Earth’s magnetic field to explain variation, dip and deviation.</a:t>
            </a:r>
          </a:p>
          <a:p>
            <a:pPr marL="134541" lvl="1" indent="0">
              <a:buNone/>
            </a:pPr>
            <a:endParaRPr lang="en-GB" altLang="en-US" sz="2100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8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2"/>
          <p:cNvSpPr>
            <a:spLocks noChangeArrowheads="1"/>
          </p:cNvSpPr>
          <p:nvPr/>
        </p:nvSpPr>
        <p:spPr bwMode="auto">
          <a:xfrm>
            <a:off x="465047" y="2772211"/>
            <a:ext cx="4330032" cy="2919576"/>
          </a:xfrm>
          <a:prstGeom prst="cloudCallout">
            <a:avLst>
              <a:gd name="adj1" fmla="val -51356"/>
              <a:gd name="adj2" fmla="val 7859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  <a:latin typeface="+mj-lt"/>
              </a:rPr>
              <a:t>What direction is north?</a:t>
            </a:r>
            <a:endParaRPr lang="en-US" altLang="en-US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95" name="AutoShape 13"/>
          <p:cNvSpPr>
            <a:spLocks noChangeArrowheads="1"/>
          </p:cNvSpPr>
          <p:nvPr/>
        </p:nvSpPr>
        <p:spPr bwMode="auto">
          <a:xfrm>
            <a:off x="113040" y="123089"/>
            <a:ext cx="11747317" cy="224264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9585" indent="-609585" eaLnBrk="1" fontAlgn="base" hangingPunct="1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Char char="N"/>
            </a:pPr>
            <a:r>
              <a:rPr lang="en-GB" altLang="en-US" sz="3200" dirty="0">
                <a:latin typeface="+mj-lt"/>
              </a:rPr>
              <a:t>Use your compass to find north.</a:t>
            </a:r>
          </a:p>
          <a:p>
            <a:pPr marL="609585" indent="-609585" eaLnBrk="1" fontAlgn="base" hangingPunct="1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Char char="N"/>
            </a:pPr>
            <a:r>
              <a:rPr lang="en-GB" altLang="en-US" sz="3200" dirty="0">
                <a:latin typeface="+mj-lt"/>
              </a:rPr>
              <a:t>Investigate attraction and repulsion of magnets.</a:t>
            </a:r>
          </a:p>
          <a:p>
            <a:pPr marL="609585" indent="-609585" eaLnBrk="1" fontAlgn="base" hangingPunct="1">
              <a:spcBef>
                <a:spcPct val="50000"/>
              </a:spcBef>
              <a:spcAft>
                <a:spcPct val="0"/>
              </a:spcAft>
              <a:buFont typeface="Wingdings 2" panose="05020102010507070707" pitchFamily="18" charset="2"/>
              <a:buChar char="N"/>
            </a:pPr>
            <a:r>
              <a:rPr lang="en-GB" altLang="en-US" sz="3200" dirty="0">
                <a:latin typeface="+mj-lt"/>
              </a:rPr>
              <a:t>See what happens to your compass near a magnet.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7180998" y="2772212"/>
            <a:ext cx="4475540" cy="2984313"/>
          </a:xfrm>
          <a:prstGeom prst="cloudCallout">
            <a:avLst>
              <a:gd name="adj1" fmla="val 53333"/>
              <a:gd name="adj2" fmla="val 7704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>
                <a:solidFill>
                  <a:srgbClr val="000000"/>
                </a:solidFill>
                <a:latin typeface="+mj-lt"/>
              </a:rPr>
              <a:t>Do all our compasses agree?</a:t>
            </a:r>
            <a:endParaRPr lang="en-US" altLang="en-US" sz="400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920F4B10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0"/>
            <a:ext cx="83169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00560" y="3216409"/>
            <a:ext cx="4995123" cy="3412993"/>
          </a:xfrm>
          <a:prstGeom prst="cloudCallout">
            <a:avLst>
              <a:gd name="adj1" fmla="val -61411"/>
              <a:gd name="adj2" fmla="val 5132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>
                <a:solidFill>
                  <a:srgbClr val="000000"/>
                </a:solidFill>
              </a:rPr>
              <a:t>Why is the N block called the ‘North Block’?!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032627" y="2133602"/>
            <a:ext cx="1008063" cy="14398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896226" y="1484314"/>
            <a:ext cx="647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FF3300"/>
                </a:solidFill>
              </a:rPr>
              <a:t>N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Earth-1te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773239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2" y="214326"/>
            <a:ext cx="6212540" cy="3873581"/>
          </a:xfrm>
          <a:prstGeom prst="cloudCallout">
            <a:avLst>
              <a:gd name="adj1" fmla="val -43878"/>
              <a:gd name="adj2" fmla="val 82524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+mj-lt"/>
              </a:rPr>
              <a:t>If the north pole of a compass points North, what type of magnetic pole must be at the geographical North pole?!</a:t>
            </a:r>
            <a:endParaRPr lang="en-US" alt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175502" y="1268414"/>
            <a:ext cx="72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latin typeface="+mj-lt"/>
              </a:rPr>
              <a:t>N</a:t>
            </a:r>
            <a:endParaRPr lang="en-US" altLang="en-US" sz="3600" b="1" dirty="0">
              <a:latin typeface="+mj-l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19423" y="6347363"/>
            <a:ext cx="72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latin typeface="+mj-lt"/>
              </a:rPr>
              <a:t>S</a:t>
            </a:r>
            <a:endParaRPr lang="en-US" altLang="en-US" sz="3600" b="1">
              <a:latin typeface="+mj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554756">
            <a:off x="7104064" y="1989138"/>
            <a:ext cx="879475" cy="4240212"/>
            <a:chOff x="3510" y="1431"/>
            <a:chExt cx="544" cy="2271"/>
          </a:xfrm>
        </p:grpSpPr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3560" y="1434"/>
              <a:ext cx="408" cy="11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54" name="Rectangle 11"/>
            <p:cNvSpPr>
              <a:spLocks noChangeArrowheads="1"/>
            </p:cNvSpPr>
            <p:nvPr/>
          </p:nvSpPr>
          <p:spPr bwMode="auto">
            <a:xfrm>
              <a:off x="3560" y="2568"/>
              <a:ext cx="408" cy="113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55" name="Text Box 12"/>
            <p:cNvSpPr txBox="1">
              <a:spLocks noChangeArrowheads="1"/>
            </p:cNvSpPr>
            <p:nvPr/>
          </p:nvSpPr>
          <p:spPr bwMode="auto">
            <a:xfrm>
              <a:off x="3512" y="3291"/>
              <a:ext cx="50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600" b="1">
                  <a:solidFill>
                    <a:srgbClr val="000000"/>
                  </a:solidFill>
                  <a:latin typeface="+mj-lt"/>
                </a:rPr>
                <a:t>N</a:t>
              </a:r>
              <a:endParaRPr lang="en-US" altLang="en-US" sz="36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56" name="Text Box 13"/>
            <p:cNvSpPr txBox="1">
              <a:spLocks noChangeArrowheads="1"/>
            </p:cNvSpPr>
            <p:nvPr/>
          </p:nvSpPr>
          <p:spPr bwMode="auto">
            <a:xfrm>
              <a:off x="3510" y="1431"/>
              <a:ext cx="54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3600" b="1">
                  <a:solidFill>
                    <a:srgbClr val="000000"/>
                  </a:solidFill>
                  <a:latin typeface="+mj-lt"/>
                </a:rPr>
                <a:t>S</a:t>
              </a:r>
              <a:endParaRPr lang="en-US" altLang="en-US" sz="3600" b="1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8794827">
            <a:off x="9048753" y="2346921"/>
            <a:ext cx="214313" cy="1186257"/>
            <a:chOff x="3485" y="1213"/>
            <a:chExt cx="550" cy="4140"/>
          </a:xfrm>
        </p:grpSpPr>
        <p:sp>
          <p:nvSpPr>
            <p:cNvPr id="10249" name="Rectangle 16"/>
            <p:cNvSpPr>
              <a:spLocks noChangeArrowheads="1"/>
            </p:cNvSpPr>
            <p:nvPr/>
          </p:nvSpPr>
          <p:spPr bwMode="auto">
            <a:xfrm>
              <a:off x="3560" y="1434"/>
              <a:ext cx="408" cy="11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50" name="Rectangle 17"/>
            <p:cNvSpPr>
              <a:spLocks noChangeArrowheads="1"/>
            </p:cNvSpPr>
            <p:nvPr/>
          </p:nvSpPr>
          <p:spPr bwMode="auto">
            <a:xfrm>
              <a:off x="3560" y="2568"/>
              <a:ext cx="408" cy="113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51" name="Text Box 18"/>
            <p:cNvSpPr txBox="1">
              <a:spLocks noChangeArrowheads="1"/>
            </p:cNvSpPr>
            <p:nvPr/>
          </p:nvSpPr>
          <p:spPr bwMode="auto">
            <a:xfrm>
              <a:off x="3485" y="3097"/>
              <a:ext cx="501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GB" altLang="en-US" sz="36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252" name="Text Box 19"/>
            <p:cNvSpPr txBox="1">
              <a:spLocks noChangeArrowheads="1"/>
            </p:cNvSpPr>
            <p:nvPr/>
          </p:nvSpPr>
          <p:spPr bwMode="auto">
            <a:xfrm>
              <a:off x="3493" y="1213"/>
              <a:ext cx="54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GB" altLang="en-US" sz="3600" b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8848726" y="274184"/>
            <a:ext cx="3060700" cy="1989137"/>
          </a:xfrm>
          <a:prstGeom prst="cloudCallout">
            <a:avLst>
              <a:gd name="adj1" fmla="val 35218"/>
              <a:gd name="adj2" fmla="val 7961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000000"/>
                </a:solidFill>
                <a:latin typeface="+mj-lt"/>
              </a:rPr>
              <a:t>Why is the ‘magnet’ shown at an angle?</a:t>
            </a:r>
            <a:endParaRPr lang="en-US" altLang="en-US" sz="220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FEB7373-E4D8-49AB-81E3-46A41710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443655" cy="6858000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DCCB4B8B-FE22-4DA7-8218-EA9E09B7F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90" y="5401551"/>
            <a:ext cx="2840268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84" indent="-407184" fontAlgn="base">
              <a:spcBef>
                <a:spcPct val="0"/>
              </a:spcBef>
              <a:spcAft>
                <a:spcPct val="0"/>
              </a:spcAft>
              <a:tabLst>
                <a:tab pos="407184" algn="l"/>
              </a:tabLst>
              <a:defRPr/>
            </a:pPr>
            <a:r>
              <a:rPr lang="en-GB" altLang="en-US" sz="2400" b="1" kern="0">
                <a:solidFill>
                  <a:srgbClr val="FFFFFF"/>
                </a:solidFill>
                <a:latin typeface="Arial"/>
                <a:sym typeface="Wingdings"/>
              </a:rPr>
              <a:t></a:t>
            </a:r>
            <a:r>
              <a:rPr lang="en-GB" altLang="en-US" sz="2400" kern="0">
                <a:solidFill>
                  <a:srgbClr val="FFFFFF"/>
                </a:solidFill>
                <a:latin typeface="Arial"/>
                <a:sym typeface="Wingdings 2" pitchFamily="18" charset="2"/>
              </a:rPr>
              <a:t> </a:t>
            </a:r>
            <a:r>
              <a:rPr lang="en-GB" altLang="en-US" sz="2400" kern="0">
                <a:solidFill>
                  <a:srgbClr val="FFFFFF"/>
                </a:solidFill>
                <a:latin typeface="Arial"/>
              </a:rPr>
              <a:t>Click image to run simulation.</a:t>
            </a:r>
            <a:endParaRPr lang="en-US" altLang="en-US" sz="2400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5" descr="New PhET Logo">
            <a:extLst>
              <a:ext uri="{FF2B5EF4-FFF2-40B4-BE49-F238E27FC236}">
                <a16:creationId xmlns:a16="http://schemas.microsoft.com/office/drawing/2014/main" id="{208B4FC3-6981-4D54-B365-285E8217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3085" y="72597"/>
            <a:ext cx="1526763" cy="1012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01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79223E-D3D2-4E5F-9C4E-A6A17C20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59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BFBA7-D739-4FA5-B964-69B735DB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71" y="0"/>
            <a:ext cx="6486029" cy="3229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BF3AD6-9C18-4E7B-8C0B-5E8E1D2A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93" y="3308115"/>
            <a:ext cx="6310908" cy="35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6FDDB-03E7-4D0B-A0D4-F97A5695BB5A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caa02d93-d17b-4249-a0c5-afeca33be5b7"/>
  </ds:schemaRefs>
</ds:datastoreItem>
</file>

<file path=customXml/itemProps2.xml><?xml version="1.0" encoding="utf-8"?>
<ds:datastoreItem xmlns:ds="http://schemas.openxmlformats.org/officeDocument/2006/customXml" ds:itemID="{E063CA49-2766-41CA-B04D-57AA250D36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4694C-6FB2-4C0F-87B2-19C49DB2D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443</TotalTime>
  <Words>750</Words>
  <Application>Microsoft Office PowerPoint</Application>
  <PresentationFormat>Widescreen</PresentationFormat>
  <Paragraphs>106</Paragraphs>
  <Slides>25</Slides>
  <Notes>10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Webdings</vt:lpstr>
      <vt:lpstr>Wingdings</vt:lpstr>
      <vt:lpstr>Wingdings 2</vt:lpstr>
      <vt:lpstr>Office Theme</vt:lpstr>
      <vt:lpstr>8Lc Magnetic Earth 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10</cp:revision>
  <dcterms:created xsi:type="dcterms:W3CDTF">2022-05-03T11:07:11Z</dcterms:created>
  <dcterms:modified xsi:type="dcterms:W3CDTF">2022-07-15T11:16:09Z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