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8" r:id="rId5"/>
    <p:sldId id="256" r:id="rId6"/>
    <p:sldId id="259" r:id="rId7"/>
    <p:sldId id="260" r:id="rId8"/>
    <p:sldId id="283" r:id="rId9"/>
    <p:sldId id="358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9" r:id="rId20"/>
    <p:sldId id="360" r:id="rId21"/>
    <p:sldId id="361" r:id="rId22"/>
    <p:sldId id="364" r:id="rId23"/>
    <p:sldId id="365" r:id="rId24"/>
    <p:sldId id="371" r:id="rId25"/>
    <p:sldId id="362" r:id="rId26"/>
    <p:sldId id="319" r:id="rId27"/>
    <p:sldId id="335" r:id="rId28"/>
    <p:sldId id="336" r:id="rId29"/>
    <p:sldId id="366" r:id="rId30"/>
    <p:sldId id="367" r:id="rId31"/>
    <p:sldId id="368" r:id="rId32"/>
    <p:sldId id="369" r:id="rId33"/>
    <p:sldId id="37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E55BEC7E-0B10-4ED7-BCE6-8896DD1361E2}"/>
    <pc:docChg chg="delSld">
      <pc:chgData name="D Callanan" userId="951668ec-da26-491a-9b8a-af24bfeff26b" providerId="ADAL" clId="{E55BEC7E-0B10-4ED7-BCE6-8896DD1361E2}" dt="2022-07-08T14:07:10.279" v="133" actId="2696"/>
      <pc:docMkLst>
        <pc:docMk/>
      </pc:docMkLst>
      <pc:sldChg chg="del">
        <pc:chgData name="D Callanan" userId="951668ec-da26-491a-9b8a-af24bfeff26b" providerId="ADAL" clId="{E55BEC7E-0B10-4ED7-BCE6-8896DD1361E2}" dt="2022-07-08T14:07:10.279" v="133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E55BEC7E-0B10-4ED7-BCE6-8896DD1361E2}" dt="2022-07-08T14:07:02.980" v="49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E55BEC7E-0B10-4ED7-BCE6-8896DD1361E2}" dt="2022-07-08T14:07:03.198" v="69" actId="2696"/>
        <pc:sldMkLst>
          <pc:docMk/>
          <pc:sldMk cId="0" sldId="278"/>
        </pc:sldMkLst>
      </pc:sldChg>
      <pc:sldChg chg="del">
        <pc:chgData name="D Callanan" userId="951668ec-da26-491a-9b8a-af24bfeff26b" providerId="ADAL" clId="{E55BEC7E-0B10-4ED7-BCE6-8896DD1361E2}" dt="2022-07-08T14:07:03.212" v="70" actId="2696"/>
        <pc:sldMkLst>
          <pc:docMk/>
          <pc:sldMk cId="0" sldId="279"/>
        </pc:sldMkLst>
      </pc:sldChg>
      <pc:sldChg chg="del">
        <pc:chgData name="D Callanan" userId="951668ec-da26-491a-9b8a-af24bfeff26b" providerId="ADAL" clId="{E55BEC7E-0B10-4ED7-BCE6-8896DD1361E2}" dt="2022-07-08T14:07:03.224" v="71" actId="2696"/>
        <pc:sldMkLst>
          <pc:docMk/>
          <pc:sldMk cId="0" sldId="280"/>
        </pc:sldMkLst>
      </pc:sldChg>
      <pc:sldChg chg="del">
        <pc:chgData name="D Callanan" userId="951668ec-da26-491a-9b8a-af24bfeff26b" providerId="ADAL" clId="{E55BEC7E-0B10-4ED7-BCE6-8896DD1361E2}" dt="2022-07-08T14:07:03.238" v="72" actId="2696"/>
        <pc:sldMkLst>
          <pc:docMk/>
          <pc:sldMk cId="0" sldId="281"/>
        </pc:sldMkLst>
      </pc:sldChg>
      <pc:sldChg chg="del">
        <pc:chgData name="D Callanan" userId="951668ec-da26-491a-9b8a-af24bfeff26b" providerId="ADAL" clId="{E55BEC7E-0B10-4ED7-BCE6-8896DD1361E2}" dt="2022-07-08T14:07:03.250" v="73" actId="2696"/>
        <pc:sldMkLst>
          <pc:docMk/>
          <pc:sldMk cId="0" sldId="282"/>
        </pc:sldMkLst>
      </pc:sldChg>
      <pc:sldChg chg="del">
        <pc:chgData name="D Callanan" userId="951668ec-da26-491a-9b8a-af24bfeff26b" providerId="ADAL" clId="{E55BEC7E-0B10-4ED7-BCE6-8896DD1361E2}" dt="2022-07-08T14:07:02.846" v="38" actId="2696"/>
        <pc:sldMkLst>
          <pc:docMk/>
          <pc:sldMk cId="4162438068" sldId="317"/>
        </pc:sldMkLst>
      </pc:sldChg>
      <pc:sldChg chg="del">
        <pc:chgData name="D Callanan" userId="951668ec-da26-491a-9b8a-af24bfeff26b" providerId="ADAL" clId="{E55BEC7E-0B10-4ED7-BCE6-8896DD1361E2}" dt="2022-07-08T14:07:03.693" v="110" actId="2696"/>
        <pc:sldMkLst>
          <pc:docMk/>
          <pc:sldMk cId="3035747058" sldId="318"/>
        </pc:sldMkLst>
      </pc:sldChg>
      <pc:sldChg chg="del">
        <pc:chgData name="D Callanan" userId="951668ec-da26-491a-9b8a-af24bfeff26b" providerId="ADAL" clId="{E55BEC7E-0B10-4ED7-BCE6-8896DD1361E2}" dt="2022-07-08T14:07:02.951" v="46" actId="2696"/>
        <pc:sldMkLst>
          <pc:docMk/>
          <pc:sldMk cId="584088220" sldId="320"/>
        </pc:sldMkLst>
      </pc:sldChg>
      <pc:sldChg chg="del">
        <pc:chgData name="D Callanan" userId="951668ec-da26-491a-9b8a-af24bfeff26b" providerId="ADAL" clId="{E55BEC7E-0B10-4ED7-BCE6-8896DD1361E2}" dt="2022-07-08T14:07:03.733" v="115" actId="2696"/>
        <pc:sldMkLst>
          <pc:docMk/>
          <pc:sldMk cId="4129010502" sldId="321"/>
        </pc:sldMkLst>
      </pc:sldChg>
      <pc:sldChg chg="del">
        <pc:chgData name="D Callanan" userId="951668ec-da26-491a-9b8a-af24bfeff26b" providerId="ADAL" clId="{E55BEC7E-0B10-4ED7-BCE6-8896DD1361E2}" dt="2022-07-08T14:07:02.996" v="50" actId="2696"/>
        <pc:sldMkLst>
          <pc:docMk/>
          <pc:sldMk cId="1502201561" sldId="323"/>
        </pc:sldMkLst>
      </pc:sldChg>
      <pc:sldChg chg="del">
        <pc:chgData name="D Callanan" userId="951668ec-da26-491a-9b8a-af24bfeff26b" providerId="ADAL" clId="{E55BEC7E-0B10-4ED7-BCE6-8896DD1361E2}" dt="2022-07-08T14:07:03.701" v="111" actId="2696"/>
        <pc:sldMkLst>
          <pc:docMk/>
          <pc:sldMk cId="3162688665" sldId="324"/>
        </pc:sldMkLst>
      </pc:sldChg>
      <pc:sldChg chg="del">
        <pc:chgData name="D Callanan" userId="951668ec-da26-491a-9b8a-af24bfeff26b" providerId="ADAL" clId="{E55BEC7E-0B10-4ED7-BCE6-8896DD1361E2}" dt="2022-07-08T14:07:03.766" v="117" actId="2696"/>
        <pc:sldMkLst>
          <pc:docMk/>
          <pc:sldMk cId="2585201028" sldId="325"/>
        </pc:sldMkLst>
      </pc:sldChg>
      <pc:sldChg chg="del">
        <pc:chgData name="D Callanan" userId="951668ec-da26-491a-9b8a-af24bfeff26b" providerId="ADAL" clId="{E55BEC7E-0B10-4ED7-BCE6-8896DD1361E2}" dt="2022-07-08T14:07:03.781" v="118" actId="2696"/>
        <pc:sldMkLst>
          <pc:docMk/>
          <pc:sldMk cId="789838787" sldId="326"/>
        </pc:sldMkLst>
      </pc:sldChg>
      <pc:sldChg chg="del">
        <pc:chgData name="D Callanan" userId="951668ec-da26-491a-9b8a-af24bfeff26b" providerId="ADAL" clId="{E55BEC7E-0B10-4ED7-BCE6-8896DD1361E2}" dt="2022-07-08T14:07:03.790" v="119" actId="2696"/>
        <pc:sldMkLst>
          <pc:docMk/>
          <pc:sldMk cId="2056599034" sldId="327"/>
        </pc:sldMkLst>
      </pc:sldChg>
      <pc:sldChg chg="del">
        <pc:chgData name="D Callanan" userId="951668ec-da26-491a-9b8a-af24bfeff26b" providerId="ADAL" clId="{E55BEC7E-0B10-4ED7-BCE6-8896DD1361E2}" dt="2022-07-08T14:07:03.055" v="55" actId="2696"/>
        <pc:sldMkLst>
          <pc:docMk/>
          <pc:sldMk cId="1603744445" sldId="328"/>
        </pc:sldMkLst>
      </pc:sldChg>
      <pc:sldChg chg="del">
        <pc:chgData name="D Callanan" userId="951668ec-da26-491a-9b8a-af24bfeff26b" providerId="ADAL" clId="{E55BEC7E-0B10-4ED7-BCE6-8896DD1361E2}" dt="2022-07-08T14:07:03.066" v="56" actId="2696"/>
        <pc:sldMkLst>
          <pc:docMk/>
          <pc:sldMk cId="455846565" sldId="329"/>
        </pc:sldMkLst>
      </pc:sldChg>
      <pc:sldChg chg="del">
        <pc:chgData name="D Callanan" userId="951668ec-da26-491a-9b8a-af24bfeff26b" providerId="ADAL" clId="{E55BEC7E-0B10-4ED7-BCE6-8896DD1361E2}" dt="2022-07-08T14:07:03.078" v="57" actId="2696"/>
        <pc:sldMkLst>
          <pc:docMk/>
          <pc:sldMk cId="2334599133" sldId="330"/>
        </pc:sldMkLst>
      </pc:sldChg>
      <pc:sldChg chg="del">
        <pc:chgData name="D Callanan" userId="951668ec-da26-491a-9b8a-af24bfeff26b" providerId="ADAL" clId="{E55BEC7E-0B10-4ED7-BCE6-8896DD1361E2}" dt="2022-07-08T14:07:03.845" v="126" actId="2696"/>
        <pc:sldMkLst>
          <pc:docMk/>
          <pc:sldMk cId="3314823590" sldId="331"/>
        </pc:sldMkLst>
      </pc:sldChg>
      <pc:sldChg chg="del">
        <pc:chgData name="D Callanan" userId="951668ec-da26-491a-9b8a-af24bfeff26b" providerId="ADAL" clId="{E55BEC7E-0B10-4ED7-BCE6-8896DD1361E2}" dt="2022-07-08T14:07:03.826" v="123" actId="2696"/>
        <pc:sldMkLst>
          <pc:docMk/>
          <pc:sldMk cId="1870346253" sldId="332"/>
        </pc:sldMkLst>
      </pc:sldChg>
      <pc:sldChg chg="del">
        <pc:chgData name="D Callanan" userId="951668ec-da26-491a-9b8a-af24bfeff26b" providerId="ADAL" clId="{E55BEC7E-0B10-4ED7-BCE6-8896DD1361E2}" dt="2022-07-08T14:07:03.833" v="124" actId="2696"/>
        <pc:sldMkLst>
          <pc:docMk/>
          <pc:sldMk cId="2826638894" sldId="333"/>
        </pc:sldMkLst>
      </pc:sldChg>
      <pc:sldChg chg="del">
        <pc:chgData name="D Callanan" userId="951668ec-da26-491a-9b8a-af24bfeff26b" providerId="ADAL" clId="{E55BEC7E-0B10-4ED7-BCE6-8896DD1361E2}" dt="2022-07-08T14:07:02.883" v="41" actId="2696"/>
        <pc:sldMkLst>
          <pc:docMk/>
          <pc:sldMk cId="425051721" sldId="334"/>
        </pc:sldMkLst>
      </pc:sldChg>
      <pc:sldChg chg="del">
        <pc:chgData name="D Callanan" userId="951668ec-da26-491a-9b8a-af24bfeff26b" providerId="ADAL" clId="{E55BEC7E-0B10-4ED7-BCE6-8896DD1361E2}" dt="2022-07-08T14:07:02.924" v="44" actId="2696"/>
        <pc:sldMkLst>
          <pc:docMk/>
          <pc:sldMk cId="4248160365" sldId="337"/>
        </pc:sldMkLst>
      </pc:sldChg>
      <pc:sldChg chg="del">
        <pc:chgData name="D Callanan" userId="951668ec-da26-491a-9b8a-af24bfeff26b" providerId="ADAL" clId="{E55BEC7E-0B10-4ED7-BCE6-8896DD1361E2}" dt="2022-07-08T14:07:03.020" v="52" actId="2696"/>
        <pc:sldMkLst>
          <pc:docMk/>
          <pc:sldMk cId="1164954242" sldId="338"/>
        </pc:sldMkLst>
      </pc:sldChg>
      <pc:sldChg chg="del">
        <pc:chgData name="D Callanan" userId="951668ec-da26-491a-9b8a-af24bfeff26b" providerId="ADAL" clId="{E55BEC7E-0B10-4ED7-BCE6-8896DD1361E2}" dt="2022-07-08T14:07:03.088" v="58" actId="2696"/>
        <pc:sldMkLst>
          <pc:docMk/>
          <pc:sldMk cId="1318028311" sldId="339"/>
        </pc:sldMkLst>
      </pc:sldChg>
      <pc:sldChg chg="del">
        <pc:chgData name="D Callanan" userId="951668ec-da26-491a-9b8a-af24bfeff26b" providerId="ADAL" clId="{E55BEC7E-0B10-4ED7-BCE6-8896DD1361E2}" dt="2022-07-08T14:07:03.100" v="59" actId="2696"/>
        <pc:sldMkLst>
          <pc:docMk/>
          <pc:sldMk cId="3705912505" sldId="340"/>
        </pc:sldMkLst>
      </pc:sldChg>
      <pc:sldChg chg="del">
        <pc:chgData name="D Callanan" userId="951668ec-da26-491a-9b8a-af24bfeff26b" providerId="ADAL" clId="{E55BEC7E-0B10-4ED7-BCE6-8896DD1361E2}" dt="2022-07-08T14:07:03.111" v="60" actId="2696"/>
        <pc:sldMkLst>
          <pc:docMk/>
          <pc:sldMk cId="1429073325" sldId="341"/>
        </pc:sldMkLst>
      </pc:sldChg>
      <pc:sldChg chg="del">
        <pc:chgData name="D Callanan" userId="951668ec-da26-491a-9b8a-af24bfeff26b" providerId="ADAL" clId="{E55BEC7E-0B10-4ED7-BCE6-8896DD1361E2}" dt="2022-07-08T14:07:03.118" v="61" actId="2696"/>
        <pc:sldMkLst>
          <pc:docMk/>
          <pc:sldMk cId="4249064014" sldId="342"/>
        </pc:sldMkLst>
      </pc:sldChg>
      <pc:sldChg chg="del">
        <pc:chgData name="D Callanan" userId="951668ec-da26-491a-9b8a-af24bfeff26b" providerId="ADAL" clId="{E55BEC7E-0B10-4ED7-BCE6-8896DD1361E2}" dt="2022-07-08T14:07:03.171" v="67" actId="2696"/>
        <pc:sldMkLst>
          <pc:docMk/>
          <pc:sldMk cId="0" sldId="343"/>
        </pc:sldMkLst>
      </pc:sldChg>
      <pc:sldChg chg="del">
        <pc:chgData name="D Callanan" userId="951668ec-da26-491a-9b8a-af24bfeff26b" providerId="ADAL" clId="{E55BEC7E-0B10-4ED7-BCE6-8896DD1361E2}" dt="2022-07-08T14:07:03.185" v="68" actId="2696"/>
        <pc:sldMkLst>
          <pc:docMk/>
          <pc:sldMk cId="0" sldId="344"/>
        </pc:sldMkLst>
      </pc:sldChg>
      <pc:sldChg chg="del">
        <pc:chgData name="D Callanan" userId="951668ec-da26-491a-9b8a-af24bfeff26b" providerId="ADAL" clId="{E55BEC7E-0B10-4ED7-BCE6-8896DD1361E2}" dt="2022-07-08T14:07:03.126" v="62" actId="2696"/>
        <pc:sldMkLst>
          <pc:docMk/>
          <pc:sldMk cId="898205815" sldId="345"/>
        </pc:sldMkLst>
      </pc:sldChg>
      <pc:sldChg chg="del">
        <pc:chgData name="D Callanan" userId="951668ec-da26-491a-9b8a-af24bfeff26b" providerId="ADAL" clId="{E55BEC7E-0B10-4ED7-BCE6-8896DD1361E2}" dt="2022-07-08T14:07:03.133" v="63" actId="2696"/>
        <pc:sldMkLst>
          <pc:docMk/>
          <pc:sldMk cId="862553458" sldId="346"/>
        </pc:sldMkLst>
      </pc:sldChg>
      <pc:sldChg chg="del">
        <pc:chgData name="D Callanan" userId="951668ec-da26-491a-9b8a-af24bfeff26b" providerId="ADAL" clId="{E55BEC7E-0B10-4ED7-BCE6-8896DD1361E2}" dt="2022-07-08T14:07:02.601" v="17" actId="2696"/>
        <pc:sldMkLst>
          <pc:docMk/>
          <pc:sldMk cId="1639312580" sldId="347"/>
        </pc:sldMkLst>
      </pc:sldChg>
      <pc:sldChg chg="del">
        <pc:chgData name="D Callanan" userId="951668ec-da26-491a-9b8a-af24bfeff26b" providerId="ADAL" clId="{E55BEC7E-0B10-4ED7-BCE6-8896DD1361E2}" dt="2022-07-08T14:07:02.352" v="0" actId="2696"/>
        <pc:sldMkLst>
          <pc:docMk/>
          <pc:sldMk cId="4024773328" sldId="372"/>
        </pc:sldMkLst>
      </pc:sldChg>
      <pc:sldChg chg="del">
        <pc:chgData name="D Callanan" userId="951668ec-da26-491a-9b8a-af24bfeff26b" providerId="ADAL" clId="{E55BEC7E-0B10-4ED7-BCE6-8896DD1361E2}" dt="2022-07-08T14:07:02.385" v="2" actId="2696"/>
        <pc:sldMkLst>
          <pc:docMk/>
          <pc:sldMk cId="632287687" sldId="373"/>
        </pc:sldMkLst>
      </pc:sldChg>
      <pc:sldChg chg="del">
        <pc:chgData name="D Callanan" userId="951668ec-da26-491a-9b8a-af24bfeff26b" providerId="ADAL" clId="{E55BEC7E-0B10-4ED7-BCE6-8896DD1361E2}" dt="2022-07-08T14:07:02.399" v="3" actId="2696"/>
        <pc:sldMkLst>
          <pc:docMk/>
          <pc:sldMk cId="2904098544" sldId="374"/>
        </pc:sldMkLst>
      </pc:sldChg>
      <pc:sldChg chg="del">
        <pc:chgData name="D Callanan" userId="951668ec-da26-491a-9b8a-af24bfeff26b" providerId="ADAL" clId="{E55BEC7E-0B10-4ED7-BCE6-8896DD1361E2}" dt="2022-07-08T14:07:02.424" v="4" actId="2696"/>
        <pc:sldMkLst>
          <pc:docMk/>
          <pc:sldMk cId="1711721783" sldId="375"/>
        </pc:sldMkLst>
      </pc:sldChg>
      <pc:sldChg chg="del">
        <pc:chgData name="D Callanan" userId="951668ec-da26-491a-9b8a-af24bfeff26b" providerId="ADAL" clId="{E55BEC7E-0B10-4ED7-BCE6-8896DD1361E2}" dt="2022-07-08T14:07:02.437" v="5" actId="2696"/>
        <pc:sldMkLst>
          <pc:docMk/>
          <pc:sldMk cId="1050849614" sldId="376"/>
        </pc:sldMkLst>
      </pc:sldChg>
      <pc:sldChg chg="del">
        <pc:chgData name="D Callanan" userId="951668ec-da26-491a-9b8a-af24bfeff26b" providerId="ADAL" clId="{E55BEC7E-0B10-4ED7-BCE6-8896DD1361E2}" dt="2022-07-08T14:07:02.449" v="6" actId="2696"/>
        <pc:sldMkLst>
          <pc:docMk/>
          <pc:sldMk cId="4201384061" sldId="377"/>
        </pc:sldMkLst>
      </pc:sldChg>
      <pc:sldChg chg="del">
        <pc:chgData name="D Callanan" userId="951668ec-da26-491a-9b8a-af24bfeff26b" providerId="ADAL" clId="{E55BEC7E-0B10-4ED7-BCE6-8896DD1361E2}" dt="2022-07-08T14:07:02.540" v="13" actId="2696"/>
        <pc:sldMkLst>
          <pc:docMk/>
          <pc:sldMk cId="4065416870" sldId="378"/>
        </pc:sldMkLst>
      </pc:sldChg>
      <pc:sldChg chg="del">
        <pc:chgData name="D Callanan" userId="951668ec-da26-491a-9b8a-af24bfeff26b" providerId="ADAL" clId="{E55BEC7E-0B10-4ED7-BCE6-8896DD1361E2}" dt="2022-07-08T14:07:02.548" v="14" actId="2696"/>
        <pc:sldMkLst>
          <pc:docMk/>
          <pc:sldMk cId="955134525" sldId="387"/>
        </pc:sldMkLst>
      </pc:sldChg>
      <pc:sldChg chg="del">
        <pc:chgData name="D Callanan" userId="951668ec-da26-491a-9b8a-af24bfeff26b" providerId="ADAL" clId="{E55BEC7E-0B10-4ED7-BCE6-8896DD1361E2}" dt="2022-07-08T14:07:02.560" v="15" actId="2696"/>
        <pc:sldMkLst>
          <pc:docMk/>
          <pc:sldMk cId="1159696533" sldId="388"/>
        </pc:sldMkLst>
      </pc:sldChg>
      <pc:sldChg chg="del">
        <pc:chgData name="D Callanan" userId="951668ec-da26-491a-9b8a-af24bfeff26b" providerId="ADAL" clId="{E55BEC7E-0B10-4ED7-BCE6-8896DD1361E2}" dt="2022-07-08T14:07:02.532" v="12" actId="2696"/>
        <pc:sldMkLst>
          <pc:docMk/>
          <pc:sldMk cId="4275373178" sldId="391"/>
        </pc:sldMkLst>
      </pc:sldChg>
      <pc:sldChg chg="del">
        <pc:chgData name="D Callanan" userId="951668ec-da26-491a-9b8a-af24bfeff26b" providerId="ADAL" clId="{E55BEC7E-0B10-4ED7-BCE6-8896DD1361E2}" dt="2022-07-08T14:07:02.614" v="18" actId="2696"/>
        <pc:sldMkLst>
          <pc:docMk/>
          <pc:sldMk cId="1778074359" sldId="393"/>
        </pc:sldMkLst>
      </pc:sldChg>
      <pc:sldChg chg="del">
        <pc:chgData name="D Callanan" userId="951668ec-da26-491a-9b8a-af24bfeff26b" providerId="ADAL" clId="{E55BEC7E-0B10-4ED7-BCE6-8896DD1361E2}" dt="2022-07-08T14:07:02.624" v="19" actId="2696"/>
        <pc:sldMkLst>
          <pc:docMk/>
          <pc:sldMk cId="631113492" sldId="394"/>
        </pc:sldMkLst>
      </pc:sldChg>
      <pc:sldChg chg="del">
        <pc:chgData name="D Callanan" userId="951668ec-da26-491a-9b8a-af24bfeff26b" providerId="ADAL" clId="{E55BEC7E-0B10-4ED7-BCE6-8896DD1361E2}" dt="2022-07-08T14:07:02.700" v="25" actId="2696"/>
        <pc:sldMkLst>
          <pc:docMk/>
          <pc:sldMk cId="359805572" sldId="396"/>
        </pc:sldMkLst>
      </pc:sldChg>
      <pc:sldChg chg="del">
        <pc:chgData name="D Callanan" userId="951668ec-da26-491a-9b8a-af24bfeff26b" providerId="ADAL" clId="{E55BEC7E-0B10-4ED7-BCE6-8896DD1361E2}" dt="2022-07-08T14:07:02.577" v="16" actId="2696"/>
        <pc:sldMkLst>
          <pc:docMk/>
          <pc:sldMk cId="2317859050" sldId="398"/>
        </pc:sldMkLst>
      </pc:sldChg>
      <pc:sldChg chg="del">
        <pc:chgData name="D Callanan" userId="951668ec-da26-491a-9b8a-af24bfeff26b" providerId="ADAL" clId="{E55BEC7E-0B10-4ED7-BCE6-8896DD1361E2}" dt="2022-07-08T14:07:02.664" v="23" actId="2696"/>
        <pc:sldMkLst>
          <pc:docMk/>
          <pc:sldMk cId="4198794832" sldId="399"/>
        </pc:sldMkLst>
      </pc:sldChg>
      <pc:sldChg chg="del">
        <pc:chgData name="D Callanan" userId="951668ec-da26-491a-9b8a-af24bfeff26b" providerId="ADAL" clId="{E55BEC7E-0B10-4ED7-BCE6-8896DD1361E2}" dt="2022-07-08T14:07:02.688" v="24" actId="2696"/>
        <pc:sldMkLst>
          <pc:docMk/>
          <pc:sldMk cId="2689878753" sldId="400"/>
        </pc:sldMkLst>
      </pc:sldChg>
      <pc:sldChg chg="del">
        <pc:chgData name="D Callanan" userId="951668ec-da26-491a-9b8a-af24bfeff26b" providerId="ADAL" clId="{E55BEC7E-0B10-4ED7-BCE6-8896DD1361E2}" dt="2022-07-08T14:07:02.633" v="20" actId="2696"/>
        <pc:sldMkLst>
          <pc:docMk/>
          <pc:sldMk cId="2592656907" sldId="401"/>
        </pc:sldMkLst>
      </pc:sldChg>
      <pc:sldChg chg="del">
        <pc:chgData name="D Callanan" userId="951668ec-da26-491a-9b8a-af24bfeff26b" providerId="ADAL" clId="{E55BEC7E-0B10-4ED7-BCE6-8896DD1361E2}" dt="2022-07-08T14:07:02.647" v="21" actId="2696"/>
        <pc:sldMkLst>
          <pc:docMk/>
          <pc:sldMk cId="1228326421" sldId="402"/>
        </pc:sldMkLst>
      </pc:sldChg>
      <pc:sldChg chg="del">
        <pc:chgData name="D Callanan" userId="951668ec-da26-491a-9b8a-af24bfeff26b" providerId="ADAL" clId="{E55BEC7E-0B10-4ED7-BCE6-8896DD1361E2}" dt="2022-07-08T14:07:02.657" v="22" actId="2696"/>
        <pc:sldMkLst>
          <pc:docMk/>
          <pc:sldMk cId="1168005961" sldId="403"/>
        </pc:sldMkLst>
      </pc:sldChg>
      <pc:sldChg chg="del">
        <pc:chgData name="D Callanan" userId="951668ec-da26-491a-9b8a-af24bfeff26b" providerId="ADAL" clId="{E55BEC7E-0B10-4ED7-BCE6-8896DD1361E2}" dt="2022-07-08T14:07:02.484" v="9" actId="2696"/>
        <pc:sldMkLst>
          <pc:docMk/>
          <pc:sldMk cId="2752213289" sldId="404"/>
        </pc:sldMkLst>
      </pc:sldChg>
      <pc:sldChg chg="del">
        <pc:chgData name="D Callanan" userId="951668ec-da26-491a-9b8a-af24bfeff26b" providerId="ADAL" clId="{E55BEC7E-0B10-4ED7-BCE6-8896DD1361E2}" dt="2022-07-08T14:07:02.459" v="7" actId="2696"/>
        <pc:sldMkLst>
          <pc:docMk/>
          <pc:sldMk cId="3321184857" sldId="405"/>
        </pc:sldMkLst>
      </pc:sldChg>
      <pc:sldChg chg="del">
        <pc:chgData name="D Callanan" userId="951668ec-da26-491a-9b8a-af24bfeff26b" providerId="ADAL" clId="{E55BEC7E-0B10-4ED7-BCE6-8896DD1361E2}" dt="2022-07-08T14:07:02.470" v="8" actId="2696"/>
        <pc:sldMkLst>
          <pc:docMk/>
          <pc:sldMk cId="2272356794" sldId="406"/>
        </pc:sldMkLst>
      </pc:sldChg>
      <pc:sldChg chg="del">
        <pc:chgData name="D Callanan" userId="951668ec-da26-491a-9b8a-af24bfeff26b" providerId="ADAL" clId="{E55BEC7E-0B10-4ED7-BCE6-8896DD1361E2}" dt="2022-07-08T14:07:02.510" v="10" actId="2696"/>
        <pc:sldMkLst>
          <pc:docMk/>
          <pc:sldMk cId="17732509" sldId="407"/>
        </pc:sldMkLst>
      </pc:sldChg>
      <pc:sldChg chg="del">
        <pc:chgData name="D Callanan" userId="951668ec-da26-491a-9b8a-af24bfeff26b" providerId="ADAL" clId="{E55BEC7E-0B10-4ED7-BCE6-8896DD1361E2}" dt="2022-07-08T14:07:02.524" v="11" actId="2696"/>
        <pc:sldMkLst>
          <pc:docMk/>
          <pc:sldMk cId="1616206502" sldId="408"/>
        </pc:sldMkLst>
      </pc:sldChg>
      <pc:sldChg chg="del">
        <pc:chgData name="D Callanan" userId="951668ec-da26-491a-9b8a-af24bfeff26b" providerId="ADAL" clId="{E55BEC7E-0B10-4ED7-BCE6-8896DD1361E2}" dt="2022-07-08T14:07:02.710" v="26" actId="2696"/>
        <pc:sldMkLst>
          <pc:docMk/>
          <pc:sldMk cId="2887049858" sldId="409"/>
        </pc:sldMkLst>
      </pc:sldChg>
      <pc:sldChg chg="del">
        <pc:chgData name="D Callanan" userId="951668ec-da26-491a-9b8a-af24bfeff26b" providerId="ADAL" clId="{E55BEC7E-0B10-4ED7-BCE6-8896DD1361E2}" dt="2022-07-08T14:07:02.722" v="27" actId="2696"/>
        <pc:sldMkLst>
          <pc:docMk/>
          <pc:sldMk cId="3028429086" sldId="410"/>
        </pc:sldMkLst>
      </pc:sldChg>
      <pc:sldChg chg="del">
        <pc:chgData name="D Callanan" userId="951668ec-da26-491a-9b8a-af24bfeff26b" providerId="ADAL" clId="{E55BEC7E-0B10-4ED7-BCE6-8896DD1361E2}" dt="2022-07-08T14:07:02.732" v="28" actId="2696"/>
        <pc:sldMkLst>
          <pc:docMk/>
          <pc:sldMk cId="2514460307" sldId="411"/>
        </pc:sldMkLst>
      </pc:sldChg>
      <pc:sldChg chg="del">
        <pc:chgData name="D Callanan" userId="951668ec-da26-491a-9b8a-af24bfeff26b" providerId="ADAL" clId="{E55BEC7E-0B10-4ED7-BCE6-8896DD1361E2}" dt="2022-07-08T14:07:02.742" v="29" actId="2696"/>
        <pc:sldMkLst>
          <pc:docMk/>
          <pc:sldMk cId="2588350135" sldId="412"/>
        </pc:sldMkLst>
      </pc:sldChg>
      <pc:sldChg chg="del">
        <pc:chgData name="D Callanan" userId="951668ec-da26-491a-9b8a-af24bfeff26b" providerId="ADAL" clId="{E55BEC7E-0B10-4ED7-BCE6-8896DD1361E2}" dt="2022-07-08T14:07:02.752" v="30" actId="2696"/>
        <pc:sldMkLst>
          <pc:docMk/>
          <pc:sldMk cId="2821750299" sldId="413"/>
        </pc:sldMkLst>
      </pc:sldChg>
      <pc:sldChg chg="del">
        <pc:chgData name="D Callanan" userId="951668ec-da26-491a-9b8a-af24bfeff26b" providerId="ADAL" clId="{E55BEC7E-0B10-4ED7-BCE6-8896DD1361E2}" dt="2022-07-08T14:07:02.763" v="31" actId="2696"/>
        <pc:sldMkLst>
          <pc:docMk/>
          <pc:sldMk cId="572485059" sldId="414"/>
        </pc:sldMkLst>
      </pc:sldChg>
      <pc:sldChg chg="del">
        <pc:chgData name="D Callanan" userId="951668ec-da26-491a-9b8a-af24bfeff26b" providerId="ADAL" clId="{E55BEC7E-0B10-4ED7-BCE6-8896DD1361E2}" dt="2022-07-08T14:07:02.777" v="32" actId="2696"/>
        <pc:sldMkLst>
          <pc:docMk/>
          <pc:sldMk cId="2245194151" sldId="415"/>
        </pc:sldMkLst>
      </pc:sldChg>
      <pc:sldChg chg="del">
        <pc:chgData name="D Callanan" userId="951668ec-da26-491a-9b8a-af24bfeff26b" providerId="ADAL" clId="{E55BEC7E-0B10-4ED7-BCE6-8896DD1361E2}" dt="2022-07-08T14:07:02.366" v="1" actId="2696"/>
        <pc:sldMkLst>
          <pc:docMk/>
          <pc:sldMk cId="2330210994" sldId="416"/>
        </pc:sldMkLst>
      </pc:sldChg>
      <pc:sldChg chg="del">
        <pc:chgData name="D Callanan" userId="951668ec-da26-491a-9b8a-af24bfeff26b" providerId="ADAL" clId="{E55BEC7E-0B10-4ED7-BCE6-8896DD1361E2}" dt="2022-07-08T14:07:02.789" v="33" actId="2696"/>
        <pc:sldMkLst>
          <pc:docMk/>
          <pc:sldMk cId="1879852897" sldId="417"/>
        </pc:sldMkLst>
      </pc:sldChg>
      <pc:sldChg chg="del">
        <pc:chgData name="D Callanan" userId="951668ec-da26-491a-9b8a-af24bfeff26b" providerId="ADAL" clId="{E55BEC7E-0B10-4ED7-BCE6-8896DD1361E2}" dt="2022-07-08T14:07:02.813" v="35" actId="2696"/>
        <pc:sldMkLst>
          <pc:docMk/>
          <pc:sldMk cId="2651575798" sldId="418"/>
        </pc:sldMkLst>
      </pc:sldChg>
      <pc:sldChg chg="del">
        <pc:chgData name="D Callanan" userId="951668ec-da26-491a-9b8a-af24bfeff26b" providerId="ADAL" clId="{E55BEC7E-0B10-4ED7-BCE6-8896DD1361E2}" dt="2022-07-08T14:07:02.823" v="36" actId="2696"/>
        <pc:sldMkLst>
          <pc:docMk/>
          <pc:sldMk cId="2927786308" sldId="419"/>
        </pc:sldMkLst>
      </pc:sldChg>
      <pc:sldChg chg="del">
        <pc:chgData name="D Callanan" userId="951668ec-da26-491a-9b8a-af24bfeff26b" providerId="ADAL" clId="{E55BEC7E-0B10-4ED7-BCE6-8896DD1361E2}" dt="2022-07-08T14:07:02.835" v="37" actId="2696"/>
        <pc:sldMkLst>
          <pc:docMk/>
          <pc:sldMk cId="2209872466" sldId="420"/>
        </pc:sldMkLst>
      </pc:sldChg>
      <pc:sldChg chg="del">
        <pc:chgData name="D Callanan" userId="951668ec-da26-491a-9b8a-af24bfeff26b" providerId="ADAL" clId="{E55BEC7E-0B10-4ED7-BCE6-8896DD1361E2}" dt="2022-07-08T14:07:02.854" v="39" actId="2696"/>
        <pc:sldMkLst>
          <pc:docMk/>
          <pc:sldMk cId="661460490" sldId="421"/>
        </pc:sldMkLst>
      </pc:sldChg>
      <pc:sldChg chg="del">
        <pc:chgData name="D Callanan" userId="951668ec-da26-491a-9b8a-af24bfeff26b" providerId="ADAL" clId="{E55BEC7E-0B10-4ED7-BCE6-8896DD1361E2}" dt="2022-07-08T14:07:02.868" v="40" actId="2696"/>
        <pc:sldMkLst>
          <pc:docMk/>
          <pc:sldMk cId="3592078879" sldId="422"/>
        </pc:sldMkLst>
      </pc:sldChg>
      <pc:sldChg chg="del">
        <pc:chgData name="D Callanan" userId="951668ec-da26-491a-9b8a-af24bfeff26b" providerId="ADAL" clId="{E55BEC7E-0B10-4ED7-BCE6-8896DD1361E2}" dt="2022-07-08T14:07:02.896" v="42" actId="2696"/>
        <pc:sldMkLst>
          <pc:docMk/>
          <pc:sldMk cId="2849559886" sldId="423"/>
        </pc:sldMkLst>
      </pc:sldChg>
      <pc:sldChg chg="del">
        <pc:chgData name="D Callanan" userId="951668ec-da26-491a-9b8a-af24bfeff26b" providerId="ADAL" clId="{E55BEC7E-0B10-4ED7-BCE6-8896DD1361E2}" dt="2022-07-08T14:07:02.906" v="43" actId="2696"/>
        <pc:sldMkLst>
          <pc:docMk/>
          <pc:sldMk cId="3874891940" sldId="425"/>
        </pc:sldMkLst>
      </pc:sldChg>
      <pc:sldChg chg="del">
        <pc:chgData name="D Callanan" userId="951668ec-da26-491a-9b8a-af24bfeff26b" providerId="ADAL" clId="{E55BEC7E-0B10-4ED7-BCE6-8896DD1361E2}" dt="2022-07-08T14:07:02.941" v="45" actId="2696"/>
        <pc:sldMkLst>
          <pc:docMk/>
          <pc:sldMk cId="89775613" sldId="426"/>
        </pc:sldMkLst>
      </pc:sldChg>
      <pc:sldChg chg="del">
        <pc:chgData name="D Callanan" userId="951668ec-da26-491a-9b8a-af24bfeff26b" providerId="ADAL" clId="{E55BEC7E-0B10-4ED7-BCE6-8896DD1361E2}" dt="2022-07-08T14:07:02.961" v="47" actId="2696"/>
        <pc:sldMkLst>
          <pc:docMk/>
          <pc:sldMk cId="504072383" sldId="427"/>
        </pc:sldMkLst>
      </pc:sldChg>
      <pc:sldChg chg="del">
        <pc:chgData name="D Callanan" userId="951668ec-da26-491a-9b8a-af24bfeff26b" providerId="ADAL" clId="{E55BEC7E-0B10-4ED7-BCE6-8896DD1361E2}" dt="2022-07-08T14:07:02.968" v="48" actId="2696"/>
        <pc:sldMkLst>
          <pc:docMk/>
          <pc:sldMk cId="420125598" sldId="428"/>
        </pc:sldMkLst>
      </pc:sldChg>
      <pc:sldChg chg="del">
        <pc:chgData name="D Callanan" userId="951668ec-da26-491a-9b8a-af24bfeff26b" providerId="ADAL" clId="{E55BEC7E-0B10-4ED7-BCE6-8896DD1361E2}" dt="2022-07-08T14:07:03.010" v="51" actId="2696"/>
        <pc:sldMkLst>
          <pc:docMk/>
          <pc:sldMk cId="3906077588" sldId="430"/>
        </pc:sldMkLst>
      </pc:sldChg>
      <pc:sldChg chg="del">
        <pc:chgData name="D Callanan" userId="951668ec-da26-491a-9b8a-af24bfeff26b" providerId="ADAL" clId="{E55BEC7E-0B10-4ED7-BCE6-8896DD1361E2}" dt="2022-07-08T14:07:03.032" v="53" actId="2696"/>
        <pc:sldMkLst>
          <pc:docMk/>
          <pc:sldMk cId="2232875931" sldId="431"/>
        </pc:sldMkLst>
      </pc:sldChg>
      <pc:sldChg chg="del">
        <pc:chgData name="D Callanan" userId="951668ec-da26-491a-9b8a-af24bfeff26b" providerId="ADAL" clId="{E55BEC7E-0B10-4ED7-BCE6-8896DD1361E2}" dt="2022-07-08T14:07:03.042" v="54" actId="2696"/>
        <pc:sldMkLst>
          <pc:docMk/>
          <pc:sldMk cId="2984834960" sldId="432"/>
        </pc:sldMkLst>
      </pc:sldChg>
      <pc:sldChg chg="del">
        <pc:chgData name="D Callanan" userId="951668ec-da26-491a-9b8a-af24bfeff26b" providerId="ADAL" clId="{E55BEC7E-0B10-4ED7-BCE6-8896DD1361E2}" dt="2022-07-08T14:07:03.144" v="64" actId="2696"/>
        <pc:sldMkLst>
          <pc:docMk/>
          <pc:sldMk cId="2181070478" sldId="433"/>
        </pc:sldMkLst>
      </pc:sldChg>
      <pc:sldChg chg="del">
        <pc:chgData name="D Callanan" userId="951668ec-da26-491a-9b8a-af24bfeff26b" providerId="ADAL" clId="{E55BEC7E-0B10-4ED7-BCE6-8896DD1361E2}" dt="2022-07-08T14:07:03.150" v="65" actId="2696"/>
        <pc:sldMkLst>
          <pc:docMk/>
          <pc:sldMk cId="1792065614" sldId="434"/>
        </pc:sldMkLst>
      </pc:sldChg>
      <pc:sldChg chg="del">
        <pc:chgData name="D Callanan" userId="951668ec-da26-491a-9b8a-af24bfeff26b" providerId="ADAL" clId="{E55BEC7E-0B10-4ED7-BCE6-8896DD1361E2}" dt="2022-07-08T14:07:03.160" v="66" actId="2696"/>
        <pc:sldMkLst>
          <pc:docMk/>
          <pc:sldMk cId="1224930008" sldId="435"/>
        </pc:sldMkLst>
      </pc:sldChg>
      <pc:sldChg chg="del">
        <pc:chgData name="D Callanan" userId="951668ec-da26-491a-9b8a-af24bfeff26b" providerId="ADAL" clId="{E55BEC7E-0B10-4ED7-BCE6-8896DD1361E2}" dt="2022-07-08T14:07:02.806" v="34" actId="2696"/>
        <pc:sldMkLst>
          <pc:docMk/>
          <pc:sldMk cId="2791645705" sldId="436"/>
        </pc:sldMkLst>
      </pc:sldChg>
      <pc:sldChg chg="del">
        <pc:chgData name="D Callanan" userId="951668ec-da26-491a-9b8a-af24bfeff26b" providerId="ADAL" clId="{E55BEC7E-0B10-4ED7-BCE6-8896DD1361E2}" dt="2022-07-08T14:07:03.262" v="74" actId="2696"/>
        <pc:sldMkLst>
          <pc:docMk/>
          <pc:sldMk cId="3360678466" sldId="437"/>
        </pc:sldMkLst>
      </pc:sldChg>
      <pc:sldChg chg="del">
        <pc:chgData name="D Callanan" userId="951668ec-da26-491a-9b8a-af24bfeff26b" providerId="ADAL" clId="{E55BEC7E-0B10-4ED7-BCE6-8896DD1361E2}" dt="2022-07-08T14:07:03.279" v="76" actId="2696"/>
        <pc:sldMkLst>
          <pc:docMk/>
          <pc:sldMk cId="3275522635" sldId="438"/>
        </pc:sldMkLst>
      </pc:sldChg>
      <pc:sldChg chg="del">
        <pc:chgData name="D Callanan" userId="951668ec-da26-491a-9b8a-af24bfeff26b" providerId="ADAL" clId="{E55BEC7E-0B10-4ED7-BCE6-8896DD1361E2}" dt="2022-07-08T14:07:03.301" v="78" actId="2696"/>
        <pc:sldMkLst>
          <pc:docMk/>
          <pc:sldMk cId="356705427" sldId="439"/>
        </pc:sldMkLst>
      </pc:sldChg>
      <pc:sldChg chg="del">
        <pc:chgData name="D Callanan" userId="951668ec-da26-491a-9b8a-af24bfeff26b" providerId="ADAL" clId="{E55BEC7E-0B10-4ED7-BCE6-8896DD1361E2}" dt="2022-07-08T14:07:03.289" v="77" actId="2696"/>
        <pc:sldMkLst>
          <pc:docMk/>
          <pc:sldMk cId="3460813692" sldId="440"/>
        </pc:sldMkLst>
      </pc:sldChg>
      <pc:sldChg chg="del">
        <pc:chgData name="D Callanan" userId="951668ec-da26-491a-9b8a-af24bfeff26b" providerId="ADAL" clId="{E55BEC7E-0B10-4ED7-BCE6-8896DD1361E2}" dt="2022-07-08T14:07:03.323" v="79" actId="2696"/>
        <pc:sldMkLst>
          <pc:docMk/>
          <pc:sldMk cId="595102504" sldId="441"/>
        </pc:sldMkLst>
      </pc:sldChg>
      <pc:sldChg chg="del">
        <pc:chgData name="D Callanan" userId="951668ec-da26-491a-9b8a-af24bfeff26b" providerId="ADAL" clId="{E55BEC7E-0B10-4ED7-BCE6-8896DD1361E2}" dt="2022-07-08T14:07:03.333" v="80" actId="2696"/>
        <pc:sldMkLst>
          <pc:docMk/>
          <pc:sldMk cId="3327586309" sldId="442"/>
        </pc:sldMkLst>
      </pc:sldChg>
      <pc:sldChg chg="del">
        <pc:chgData name="D Callanan" userId="951668ec-da26-491a-9b8a-af24bfeff26b" providerId="ADAL" clId="{E55BEC7E-0B10-4ED7-BCE6-8896DD1361E2}" dt="2022-07-08T14:07:03.342" v="81" actId="2696"/>
        <pc:sldMkLst>
          <pc:docMk/>
          <pc:sldMk cId="1340565867" sldId="443"/>
        </pc:sldMkLst>
      </pc:sldChg>
      <pc:sldChg chg="del">
        <pc:chgData name="D Callanan" userId="951668ec-da26-491a-9b8a-af24bfeff26b" providerId="ADAL" clId="{E55BEC7E-0B10-4ED7-BCE6-8896DD1361E2}" dt="2022-07-08T14:07:03.352" v="82" actId="2696"/>
        <pc:sldMkLst>
          <pc:docMk/>
          <pc:sldMk cId="1461071192" sldId="444"/>
        </pc:sldMkLst>
      </pc:sldChg>
      <pc:sldChg chg="del">
        <pc:chgData name="D Callanan" userId="951668ec-da26-491a-9b8a-af24bfeff26b" providerId="ADAL" clId="{E55BEC7E-0B10-4ED7-BCE6-8896DD1361E2}" dt="2022-07-08T14:07:03.359" v="83" actId="2696"/>
        <pc:sldMkLst>
          <pc:docMk/>
          <pc:sldMk cId="3219715517" sldId="445"/>
        </pc:sldMkLst>
      </pc:sldChg>
      <pc:sldChg chg="del">
        <pc:chgData name="D Callanan" userId="951668ec-da26-491a-9b8a-af24bfeff26b" providerId="ADAL" clId="{E55BEC7E-0B10-4ED7-BCE6-8896DD1361E2}" dt="2022-07-08T14:07:03.387" v="86" actId="2696"/>
        <pc:sldMkLst>
          <pc:docMk/>
          <pc:sldMk cId="597025228" sldId="446"/>
        </pc:sldMkLst>
      </pc:sldChg>
      <pc:sldChg chg="del">
        <pc:chgData name="D Callanan" userId="951668ec-da26-491a-9b8a-af24bfeff26b" providerId="ADAL" clId="{E55BEC7E-0B10-4ED7-BCE6-8896DD1361E2}" dt="2022-07-08T14:07:03.407" v="87" actId="2696"/>
        <pc:sldMkLst>
          <pc:docMk/>
          <pc:sldMk cId="2933744036" sldId="447"/>
        </pc:sldMkLst>
      </pc:sldChg>
      <pc:sldChg chg="del">
        <pc:chgData name="D Callanan" userId="951668ec-da26-491a-9b8a-af24bfeff26b" providerId="ADAL" clId="{E55BEC7E-0B10-4ED7-BCE6-8896DD1361E2}" dt="2022-07-08T14:07:03.421" v="88" actId="2696"/>
        <pc:sldMkLst>
          <pc:docMk/>
          <pc:sldMk cId="3476824130" sldId="448"/>
        </pc:sldMkLst>
      </pc:sldChg>
      <pc:sldChg chg="del">
        <pc:chgData name="D Callanan" userId="951668ec-da26-491a-9b8a-af24bfeff26b" providerId="ADAL" clId="{E55BEC7E-0B10-4ED7-BCE6-8896DD1361E2}" dt="2022-07-08T14:07:03.432" v="89" actId="2696"/>
        <pc:sldMkLst>
          <pc:docMk/>
          <pc:sldMk cId="1901619954" sldId="449"/>
        </pc:sldMkLst>
      </pc:sldChg>
      <pc:sldChg chg="del">
        <pc:chgData name="D Callanan" userId="951668ec-da26-491a-9b8a-af24bfeff26b" providerId="ADAL" clId="{E55BEC7E-0B10-4ED7-BCE6-8896DD1361E2}" dt="2022-07-08T14:07:03.480" v="91" actId="2696"/>
        <pc:sldMkLst>
          <pc:docMk/>
          <pc:sldMk cId="2530385113" sldId="450"/>
        </pc:sldMkLst>
      </pc:sldChg>
      <pc:sldChg chg="del">
        <pc:chgData name="D Callanan" userId="951668ec-da26-491a-9b8a-af24bfeff26b" providerId="ADAL" clId="{E55BEC7E-0B10-4ED7-BCE6-8896DD1361E2}" dt="2022-07-08T14:07:03.514" v="92" actId="2696"/>
        <pc:sldMkLst>
          <pc:docMk/>
          <pc:sldMk cId="4239957867" sldId="451"/>
        </pc:sldMkLst>
      </pc:sldChg>
      <pc:sldChg chg="del">
        <pc:chgData name="D Callanan" userId="951668ec-da26-491a-9b8a-af24bfeff26b" providerId="ADAL" clId="{E55BEC7E-0B10-4ED7-BCE6-8896DD1361E2}" dt="2022-07-08T14:07:03.527" v="93" actId="2696"/>
        <pc:sldMkLst>
          <pc:docMk/>
          <pc:sldMk cId="2120467548" sldId="452"/>
        </pc:sldMkLst>
      </pc:sldChg>
      <pc:sldChg chg="del">
        <pc:chgData name="D Callanan" userId="951668ec-da26-491a-9b8a-af24bfeff26b" providerId="ADAL" clId="{E55BEC7E-0B10-4ED7-BCE6-8896DD1361E2}" dt="2022-07-08T14:07:03.547" v="94" actId="2696"/>
        <pc:sldMkLst>
          <pc:docMk/>
          <pc:sldMk cId="2535982462" sldId="453"/>
        </pc:sldMkLst>
      </pc:sldChg>
      <pc:sldChg chg="del">
        <pc:chgData name="D Callanan" userId="951668ec-da26-491a-9b8a-af24bfeff26b" providerId="ADAL" clId="{E55BEC7E-0B10-4ED7-BCE6-8896DD1361E2}" dt="2022-07-08T14:07:03.556" v="95" actId="2696"/>
        <pc:sldMkLst>
          <pc:docMk/>
          <pc:sldMk cId="2547927316" sldId="454"/>
        </pc:sldMkLst>
      </pc:sldChg>
      <pc:sldChg chg="del">
        <pc:chgData name="D Callanan" userId="951668ec-da26-491a-9b8a-af24bfeff26b" providerId="ADAL" clId="{E55BEC7E-0B10-4ED7-BCE6-8896DD1361E2}" dt="2022-07-08T14:07:03.564" v="96" actId="2696"/>
        <pc:sldMkLst>
          <pc:docMk/>
          <pc:sldMk cId="2213226642" sldId="456"/>
        </pc:sldMkLst>
      </pc:sldChg>
      <pc:sldChg chg="del">
        <pc:chgData name="D Callanan" userId="951668ec-da26-491a-9b8a-af24bfeff26b" providerId="ADAL" clId="{E55BEC7E-0B10-4ED7-BCE6-8896DD1361E2}" dt="2022-07-08T14:07:03.573" v="97" actId="2696"/>
        <pc:sldMkLst>
          <pc:docMk/>
          <pc:sldMk cId="1730090844" sldId="457"/>
        </pc:sldMkLst>
      </pc:sldChg>
      <pc:sldChg chg="del">
        <pc:chgData name="D Callanan" userId="951668ec-da26-491a-9b8a-af24bfeff26b" providerId="ADAL" clId="{E55BEC7E-0B10-4ED7-BCE6-8896DD1361E2}" dt="2022-07-08T14:07:03.582" v="98" actId="2696"/>
        <pc:sldMkLst>
          <pc:docMk/>
          <pc:sldMk cId="3829127962" sldId="458"/>
        </pc:sldMkLst>
      </pc:sldChg>
      <pc:sldChg chg="del">
        <pc:chgData name="D Callanan" userId="951668ec-da26-491a-9b8a-af24bfeff26b" providerId="ADAL" clId="{E55BEC7E-0B10-4ED7-BCE6-8896DD1361E2}" dt="2022-07-08T14:07:03.590" v="99" actId="2696"/>
        <pc:sldMkLst>
          <pc:docMk/>
          <pc:sldMk cId="1734056647" sldId="459"/>
        </pc:sldMkLst>
      </pc:sldChg>
      <pc:sldChg chg="del">
        <pc:chgData name="D Callanan" userId="951668ec-da26-491a-9b8a-af24bfeff26b" providerId="ADAL" clId="{E55BEC7E-0B10-4ED7-BCE6-8896DD1361E2}" dt="2022-07-08T14:07:03.597" v="100" actId="2696"/>
        <pc:sldMkLst>
          <pc:docMk/>
          <pc:sldMk cId="2185436985" sldId="460"/>
        </pc:sldMkLst>
      </pc:sldChg>
      <pc:sldChg chg="del">
        <pc:chgData name="D Callanan" userId="951668ec-da26-491a-9b8a-af24bfeff26b" providerId="ADAL" clId="{E55BEC7E-0B10-4ED7-BCE6-8896DD1361E2}" dt="2022-07-08T14:07:03.606" v="101" actId="2696"/>
        <pc:sldMkLst>
          <pc:docMk/>
          <pc:sldMk cId="585501078" sldId="461"/>
        </pc:sldMkLst>
      </pc:sldChg>
      <pc:sldChg chg="del">
        <pc:chgData name="D Callanan" userId="951668ec-da26-491a-9b8a-af24bfeff26b" providerId="ADAL" clId="{E55BEC7E-0B10-4ED7-BCE6-8896DD1361E2}" dt="2022-07-08T14:07:03.613" v="102" actId="2696"/>
        <pc:sldMkLst>
          <pc:docMk/>
          <pc:sldMk cId="702595991" sldId="462"/>
        </pc:sldMkLst>
      </pc:sldChg>
      <pc:sldChg chg="del">
        <pc:chgData name="D Callanan" userId="951668ec-da26-491a-9b8a-af24bfeff26b" providerId="ADAL" clId="{E55BEC7E-0B10-4ED7-BCE6-8896DD1361E2}" dt="2022-07-08T14:07:03.624" v="103" actId="2696"/>
        <pc:sldMkLst>
          <pc:docMk/>
          <pc:sldMk cId="186819419" sldId="463"/>
        </pc:sldMkLst>
      </pc:sldChg>
      <pc:sldChg chg="del">
        <pc:chgData name="D Callanan" userId="951668ec-da26-491a-9b8a-af24bfeff26b" providerId="ADAL" clId="{E55BEC7E-0B10-4ED7-BCE6-8896DD1361E2}" dt="2022-07-08T14:07:03.365" v="84" actId="2696"/>
        <pc:sldMkLst>
          <pc:docMk/>
          <pc:sldMk cId="2039110382" sldId="465"/>
        </pc:sldMkLst>
      </pc:sldChg>
      <pc:sldChg chg="del">
        <pc:chgData name="D Callanan" userId="951668ec-da26-491a-9b8a-af24bfeff26b" providerId="ADAL" clId="{E55BEC7E-0B10-4ED7-BCE6-8896DD1361E2}" dt="2022-07-08T14:07:03.377" v="85" actId="2696"/>
        <pc:sldMkLst>
          <pc:docMk/>
          <pc:sldMk cId="1818534643" sldId="466"/>
        </pc:sldMkLst>
      </pc:sldChg>
      <pc:sldChg chg="del">
        <pc:chgData name="D Callanan" userId="951668ec-da26-491a-9b8a-af24bfeff26b" providerId="ADAL" clId="{E55BEC7E-0B10-4ED7-BCE6-8896DD1361E2}" dt="2022-07-08T14:07:03.445" v="90" actId="2696"/>
        <pc:sldMkLst>
          <pc:docMk/>
          <pc:sldMk cId="3804334612" sldId="467"/>
        </pc:sldMkLst>
      </pc:sldChg>
      <pc:sldChg chg="del">
        <pc:chgData name="D Callanan" userId="951668ec-da26-491a-9b8a-af24bfeff26b" providerId="ADAL" clId="{E55BEC7E-0B10-4ED7-BCE6-8896DD1361E2}" dt="2022-07-08T14:07:03.272" v="75" actId="2696"/>
        <pc:sldMkLst>
          <pc:docMk/>
          <pc:sldMk cId="2272447650" sldId="468"/>
        </pc:sldMkLst>
      </pc:sldChg>
      <pc:sldChg chg="del">
        <pc:chgData name="D Callanan" userId="951668ec-da26-491a-9b8a-af24bfeff26b" providerId="ADAL" clId="{E55BEC7E-0B10-4ED7-BCE6-8896DD1361E2}" dt="2022-07-08T14:07:03.634" v="104" actId="2696"/>
        <pc:sldMkLst>
          <pc:docMk/>
          <pc:sldMk cId="783771614" sldId="469"/>
        </pc:sldMkLst>
      </pc:sldChg>
      <pc:sldChg chg="del">
        <pc:chgData name="D Callanan" userId="951668ec-da26-491a-9b8a-af24bfeff26b" providerId="ADAL" clId="{E55BEC7E-0B10-4ED7-BCE6-8896DD1361E2}" dt="2022-07-08T14:07:03.644" v="105" actId="2696"/>
        <pc:sldMkLst>
          <pc:docMk/>
          <pc:sldMk cId="1063189029" sldId="470"/>
        </pc:sldMkLst>
      </pc:sldChg>
      <pc:sldChg chg="del">
        <pc:chgData name="D Callanan" userId="951668ec-da26-491a-9b8a-af24bfeff26b" providerId="ADAL" clId="{E55BEC7E-0B10-4ED7-BCE6-8896DD1361E2}" dt="2022-07-08T14:07:03.656" v="106" actId="2696"/>
        <pc:sldMkLst>
          <pc:docMk/>
          <pc:sldMk cId="2503257945" sldId="471"/>
        </pc:sldMkLst>
      </pc:sldChg>
      <pc:sldChg chg="del">
        <pc:chgData name="D Callanan" userId="951668ec-da26-491a-9b8a-af24bfeff26b" providerId="ADAL" clId="{E55BEC7E-0B10-4ED7-BCE6-8896DD1361E2}" dt="2022-07-08T14:07:03.665" v="107" actId="2696"/>
        <pc:sldMkLst>
          <pc:docMk/>
          <pc:sldMk cId="61030384" sldId="472"/>
        </pc:sldMkLst>
      </pc:sldChg>
      <pc:sldChg chg="del">
        <pc:chgData name="D Callanan" userId="951668ec-da26-491a-9b8a-af24bfeff26b" providerId="ADAL" clId="{E55BEC7E-0B10-4ED7-BCE6-8896DD1361E2}" dt="2022-07-08T14:07:03.676" v="108" actId="2696"/>
        <pc:sldMkLst>
          <pc:docMk/>
          <pc:sldMk cId="2478737842" sldId="473"/>
        </pc:sldMkLst>
      </pc:sldChg>
      <pc:sldChg chg="del">
        <pc:chgData name="D Callanan" userId="951668ec-da26-491a-9b8a-af24bfeff26b" providerId="ADAL" clId="{E55BEC7E-0B10-4ED7-BCE6-8896DD1361E2}" dt="2022-07-08T14:07:03.684" v="109" actId="2696"/>
        <pc:sldMkLst>
          <pc:docMk/>
          <pc:sldMk cId="3896486216" sldId="474"/>
        </pc:sldMkLst>
      </pc:sldChg>
      <pc:sldChg chg="del">
        <pc:chgData name="D Callanan" userId="951668ec-da26-491a-9b8a-af24bfeff26b" providerId="ADAL" clId="{E55BEC7E-0B10-4ED7-BCE6-8896DD1361E2}" dt="2022-07-08T14:07:03.711" v="112" actId="2696"/>
        <pc:sldMkLst>
          <pc:docMk/>
          <pc:sldMk cId="3652633432" sldId="475"/>
        </pc:sldMkLst>
      </pc:sldChg>
      <pc:sldChg chg="del">
        <pc:chgData name="D Callanan" userId="951668ec-da26-491a-9b8a-af24bfeff26b" providerId="ADAL" clId="{E55BEC7E-0B10-4ED7-BCE6-8896DD1361E2}" dt="2022-07-08T14:07:03.716" v="113" actId="2696"/>
        <pc:sldMkLst>
          <pc:docMk/>
          <pc:sldMk cId="3727902211" sldId="476"/>
        </pc:sldMkLst>
      </pc:sldChg>
      <pc:sldChg chg="del">
        <pc:chgData name="D Callanan" userId="951668ec-da26-491a-9b8a-af24bfeff26b" providerId="ADAL" clId="{E55BEC7E-0B10-4ED7-BCE6-8896DD1361E2}" dt="2022-07-08T14:07:03.723" v="114" actId="2696"/>
        <pc:sldMkLst>
          <pc:docMk/>
          <pc:sldMk cId="2169347200" sldId="477"/>
        </pc:sldMkLst>
      </pc:sldChg>
      <pc:sldChg chg="del">
        <pc:chgData name="D Callanan" userId="951668ec-da26-491a-9b8a-af24bfeff26b" providerId="ADAL" clId="{E55BEC7E-0B10-4ED7-BCE6-8896DD1361E2}" dt="2022-07-08T14:07:03.747" v="116" actId="2696"/>
        <pc:sldMkLst>
          <pc:docMk/>
          <pc:sldMk cId="2913399745" sldId="478"/>
        </pc:sldMkLst>
      </pc:sldChg>
      <pc:sldChg chg="del">
        <pc:chgData name="D Callanan" userId="951668ec-da26-491a-9b8a-af24bfeff26b" providerId="ADAL" clId="{E55BEC7E-0B10-4ED7-BCE6-8896DD1361E2}" dt="2022-07-08T14:07:03.802" v="120" actId="2696"/>
        <pc:sldMkLst>
          <pc:docMk/>
          <pc:sldMk cId="304858356" sldId="479"/>
        </pc:sldMkLst>
      </pc:sldChg>
      <pc:sldChg chg="del">
        <pc:chgData name="D Callanan" userId="951668ec-da26-491a-9b8a-af24bfeff26b" providerId="ADAL" clId="{E55BEC7E-0B10-4ED7-BCE6-8896DD1361E2}" dt="2022-07-08T14:07:03.810" v="121" actId="2696"/>
        <pc:sldMkLst>
          <pc:docMk/>
          <pc:sldMk cId="1498265398" sldId="480"/>
        </pc:sldMkLst>
      </pc:sldChg>
      <pc:sldChg chg="del">
        <pc:chgData name="D Callanan" userId="951668ec-da26-491a-9b8a-af24bfeff26b" providerId="ADAL" clId="{E55BEC7E-0B10-4ED7-BCE6-8896DD1361E2}" dt="2022-07-08T14:07:03.818" v="122" actId="2696"/>
        <pc:sldMkLst>
          <pc:docMk/>
          <pc:sldMk cId="2200232902" sldId="481"/>
        </pc:sldMkLst>
      </pc:sldChg>
      <pc:sldChg chg="del">
        <pc:chgData name="D Callanan" userId="951668ec-da26-491a-9b8a-af24bfeff26b" providerId="ADAL" clId="{E55BEC7E-0B10-4ED7-BCE6-8896DD1361E2}" dt="2022-07-08T14:07:03.841" v="125" actId="2696"/>
        <pc:sldMkLst>
          <pc:docMk/>
          <pc:sldMk cId="1457766635" sldId="482"/>
        </pc:sldMkLst>
      </pc:sldChg>
      <pc:sldChg chg="del">
        <pc:chgData name="D Callanan" userId="951668ec-da26-491a-9b8a-af24bfeff26b" providerId="ADAL" clId="{E55BEC7E-0B10-4ED7-BCE6-8896DD1361E2}" dt="2022-07-08T14:07:03.850" v="127" actId="2696"/>
        <pc:sldMkLst>
          <pc:docMk/>
          <pc:sldMk cId="630274041" sldId="483"/>
        </pc:sldMkLst>
      </pc:sldChg>
      <pc:sldChg chg="del">
        <pc:chgData name="D Callanan" userId="951668ec-da26-491a-9b8a-af24bfeff26b" providerId="ADAL" clId="{E55BEC7E-0B10-4ED7-BCE6-8896DD1361E2}" dt="2022-07-08T14:07:03.855" v="128" actId="2696"/>
        <pc:sldMkLst>
          <pc:docMk/>
          <pc:sldMk cId="1737543073" sldId="484"/>
        </pc:sldMkLst>
      </pc:sldChg>
      <pc:sldChg chg="del">
        <pc:chgData name="D Callanan" userId="951668ec-da26-491a-9b8a-af24bfeff26b" providerId="ADAL" clId="{E55BEC7E-0B10-4ED7-BCE6-8896DD1361E2}" dt="2022-07-08T14:07:03.860" v="129" actId="2696"/>
        <pc:sldMkLst>
          <pc:docMk/>
          <pc:sldMk cId="2577803417" sldId="485"/>
        </pc:sldMkLst>
      </pc:sldChg>
      <pc:sldChg chg="del">
        <pc:chgData name="D Callanan" userId="951668ec-da26-491a-9b8a-af24bfeff26b" providerId="ADAL" clId="{E55BEC7E-0B10-4ED7-BCE6-8896DD1361E2}" dt="2022-07-08T14:07:03.869" v="130" actId="2696"/>
        <pc:sldMkLst>
          <pc:docMk/>
          <pc:sldMk cId="1477068008" sldId="486"/>
        </pc:sldMkLst>
      </pc:sldChg>
      <pc:sldChg chg="del">
        <pc:chgData name="D Callanan" userId="951668ec-da26-491a-9b8a-af24bfeff26b" providerId="ADAL" clId="{E55BEC7E-0B10-4ED7-BCE6-8896DD1361E2}" dt="2022-07-08T14:07:03.880" v="131" actId="2696"/>
        <pc:sldMkLst>
          <pc:docMk/>
          <pc:sldMk cId="371747395" sldId="487"/>
        </pc:sldMkLst>
      </pc:sldChg>
      <pc:sldChg chg="del">
        <pc:chgData name="D Callanan" userId="951668ec-da26-491a-9b8a-af24bfeff26b" providerId="ADAL" clId="{E55BEC7E-0B10-4ED7-BCE6-8896DD1361E2}" dt="2022-07-08T14:07:03.887" v="132" actId="2696"/>
        <pc:sldMkLst>
          <pc:docMk/>
          <pc:sldMk cId="389077921" sldId="4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B21B6-60E5-46F1-98BA-22B4DD4FB3F2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CE8CF-DA97-4C5A-B7CD-45EBF00E7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88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08/07/2022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wig-world.com/film/what-is-sound-1427/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pANIvSh2r2A" TargetMode="Externa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399"/>
            <a:ext cx="9144000" cy="1363111"/>
          </a:xfrm>
        </p:spPr>
        <p:txBody>
          <a:bodyPr>
            <a:normAutofit/>
          </a:bodyPr>
          <a:lstStyle/>
          <a:p>
            <a:r>
              <a:rPr lang="en-IE" sz="7200" dirty="0">
                <a:latin typeface="Book Antiqua"/>
              </a:rPr>
              <a:t>7La Making Sound 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7100" y="2867863"/>
            <a:ext cx="4728900" cy="307573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600" dirty="0"/>
              <a:t>Do Now: </a:t>
            </a:r>
          </a:p>
          <a:p>
            <a:r>
              <a:rPr lang="en-IE" sz="3600" dirty="0"/>
              <a:t>Make a mini mind map and add as many words as you can think of linking to sound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08/07/2022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5 Ways to Cope with Sensitivity to Sound – Health Essentials from Cleveland  Clinic">
            <a:extLst>
              <a:ext uri="{FF2B5EF4-FFF2-40B4-BE49-F238E27FC236}">
                <a16:creationId xmlns:a16="http://schemas.microsoft.com/office/drawing/2014/main" id="{1B4DF7B1-1FAD-44F1-8B8E-7B236FFC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357" y="2836525"/>
            <a:ext cx="4728900" cy="310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4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6" y="341314"/>
            <a:ext cx="11052929" cy="486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120189" y="4149725"/>
            <a:ext cx="1368425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44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205220"/>
            <a:ext cx="11784947" cy="577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19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072863" y="180976"/>
            <a:ext cx="7848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4400" b="1" dirty="0">
                <a:solidFill>
                  <a:srgbClr val="000000"/>
                </a:solidFill>
              </a:rPr>
              <a:t>F   Pipe band</a:t>
            </a:r>
          </a:p>
        </p:txBody>
      </p:sp>
      <p:pic>
        <p:nvPicPr>
          <p:cNvPr id="25603" name="Picture 4" descr="Produc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10" y="180975"/>
            <a:ext cx="3661633" cy="625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072863" y="1052513"/>
            <a:ext cx="4321175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2800" dirty="0">
                <a:solidFill>
                  <a:srgbClr val="000000"/>
                </a:solidFill>
              </a:rPr>
              <a:t>For the pipe band, tap each one lightly on the edge of a desk to get them to make a sound.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How does the size affect the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How can you make a louder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Can you play the tune?!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7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961160" y="260351"/>
            <a:ext cx="78486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4267" b="1" dirty="0">
                <a:solidFill>
                  <a:srgbClr val="000000"/>
                </a:solidFill>
              </a:rPr>
              <a:t>H   Wind chimes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446" y="260351"/>
            <a:ext cx="4626119" cy="655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61161" y="1318022"/>
            <a:ext cx="54737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solidFill>
                  <a:srgbClr val="000000"/>
                </a:solidFill>
              </a:rPr>
              <a:t>For the wind chimes, tap each one lightly to get them to make a sound.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solidFill>
                  <a:srgbClr val="000000"/>
                </a:solidFill>
              </a:rPr>
              <a:t>How does the size affect the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solidFill>
                  <a:srgbClr val="000000"/>
                </a:solidFill>
              </a:rPr>
              <a:t>How can you make a louder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819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13569" y="407991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I   Wooden blocks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972" y="234520"/>
            <a:ext cx="3973089" cy="233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865478" y="2566990"/>
            <a:ext cx="842486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solidFill>
                  <a:srgbClr val="000000"/>
                </a:solidFill>
              </a:rPr>
              <a:t>Drop the four pieces of wood, one at a time, from the same height onto a hard floor.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solidFill>
                  <a:srgbClr val="000000"/>
                </a:solidFill>
              </a:rPr>
              <a:t>How does the size affect the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solidFill>
                  <a:srgbClr val="000000"/>
                </a:solidFill>
              </a:rPr>
              <a:t>How can you make a louder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01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674833" y="342900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b="1" dirty="0">
                <a:solidFill>
                  <a:srgbClr val="000000"/>
                </a:solidFill>
              </a:rPr>
              <a:t>J   Rubber band sound sandwich</a:t>
            </a:r>
          </a:p>
        </p:txBody>
      </p:sp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505" y="4311295"/>
            <a:ext cx="8478936" cy="206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74" y="958454"/>
            <a:ext cx="5149996" cy="257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7" name="Rectangle 1"/>
          <p:cNvSpPr>
            <a:spLocks noChangeArrowheads="1"/>
          </p:cNvSpPr>
          <p:nvPr/>
        </p:nvSpPr>
        <p:spPr bwMode="auto">
          <a:xfrm>
            <a:off x="703409" y="1065214"/>
            <a:ext cx="54737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Hold the sound sandwich as shown &amp; blow (through the sticks, not through the straws)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8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Move the straws closer together. How does the sound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change?</a:t>
            </a:r>
            <a:endParaRPr lang="en-GB" alt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185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9655" y="1165219"/>
            <a:ext cx="999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6777296" y="600762"/>
            <a:ext cx="5174757" cy="2182821"/>
          </a:xfrm>
          <a:prstGeom prst="cloudCallout">
            <a:avLst>
              <a:gd name="adj1" fmla="val -74176"/>
              <a:gd name="adj2" fmla="val -1455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change the </a:t>
            </a:r>
            <a:r>
              <a:rPr lang="en-GB" sz="32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sound?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6795571" y="3764478"/>
            <a:ext cx="5396429" cy="2838635"/>
          </a:xfrm>
          <a:prstGeom prst="cloudCallout">
            <a:avLst>
              <a:gd name="adj1" fmla="val -74176"/>
              <a:gd name="adj2" fmla="val -1455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change the </a:t>
            </a:r>
            <a:r>
              <a:rPr lang="en-GB" sz="32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(loud or quiet) of a sound?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239947" y="2114667"/>
            <a:ext cx="5396429" cy="4081035"/>
          </a:xfrm>
          <a:prstGeom prst="cloudCallout">
            <a:avLst>
              <a:gd name="adj1" fmla="val 71649"/>
              <a:gd name="adj2" fmla="val -2455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</a:t>
            </a:r>
            <a:r>
              <a:rPr lang="en-GB" sz="32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the object </a:t>
            </a: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32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vibrations </a:t>
            </a:r>
            <a:r>
              <a:rPr lang="en-GB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the sound?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0" y="151525"/>
            <a:ext cx="4455887" cy="731465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4769" indent="-594769">
              <a:buFont typeface="Wingdings" panose="05000000000000000000" pitchFamily="2" charset="2"/>
              <a:buChar char="!"/>
              <a:defRPr/>
            </a:pPr>
            <a:r>
              <a:rPr lang="en-GB" sz="4000" kern="0" dirty="0">
                <a:solidFill>
                  <a:srgbClr val="FFFFFF"/>
                </a:solidFill>
                <a:latin typeface="+mj-lt"/>
                <a:sym typeface="Wingdings"/>
              </a:rPr>
              <a:t>Discuss in pairs</a:t>
            </a:r>
            <a:endParaRPr lang="en-GB" sz="4000" i="1" kern="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1033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2709" y="1613703"/>
            <a:ext cx="999706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>
            <a:off x="4679776" y="1283007"/>
            <a:ext cx="4525817" cy="1989997"/>
          </a:xfrm>
          <a:prstGeom prst="cloudCallout">
            <a:avLst>
              <a:gd name="adj1" fmla="val -74176"/>
              <a:gd name="adj2" fmla="val -1455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change the </a:t>
            </a:r>
            <a:r>
              <a:rPr lang="en-GB" sz="2667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pitch</a:t>
            </a: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a sound?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6914315" y="3027570"/>
            <a:ext cx="4890473" cy="2216727"/>
          </a:xfrm>
          <a:prstGeom prst="cloudCallout">
            <a:avLst>
              <a:gd name="adj1" fmla="val -74621"/>
              <a:gd name="adj2" fmla="val 3946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change the </a:t>
            </a:r>
            <a:r>
              <a:rPr lang="en-GB" sz="2667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</a:t>
            </a:r>
            <a:r>
              <a:rPr lang="en-GB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(loud or quiet) of a sound?</a:t>
            </a: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122709" y="2155099"/>
            <a:ext cx="4557067" cy="3134203"/>
          </a:xfrm>
          <a:prstGeom prst="cloudCallout">
            <a:avLst>
              <a:gd name="adj1" fmla="val 72127"/>
              <a:gd name="adj2" fmla="val 3235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</a:t>
            </a:r>
            <a:r>
              <a:rPr lang="en-GB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the object 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GB" sz="2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of vibrations </a:t>
            </a:r>
            <a:r>
              <a:rPr lang="en-GB" sz="24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the sound?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0" y="77164"/>
            <a:ext cx="11459691" cy="120584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4769" indent="-594769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solidFill>
                  <a:srgbClr val="FFFFFF"/>
                </a:solidFill>
                <a:latin typeface="+mj-lt"/>
                <a:sym typeface="Wingdings"/>
              </a:rPr>
              <a:t>Using the Keywords below write a sentence answering each question as your conclusion.</a:t>
            </a:r>
            <a:endParaRPr lang="en-GB" sz="3200" i="1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2499756" y="5423299"/>
            <a:ext cx="8337800" cy="1186980"/>
          </a:xfrm>
          <a:prstGeom prst="roundRect">
            <a:avLst>
              <a:gd name="adj" fmla="val 7377"/>
            </a:avLst>
          </a:prstGeom>
          <a:solidFill>
            <a:schemeClr val="accent4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3200" kern="0" dirty="0">
                <a:latin typeface="Calibri" pitchFamily="34" charset="0"/>
              </a:rPr>
              <a:t>hertz		pitch		frequency		vibrates</a:t>
            </a:r>
          </a:p>
          <a:p>
            <a:pPr>
              <a:defRPr/>
            </a:pPr>
            <a:r>
              <a:rPr lang="en-GB" sz="3200" kern="0" dirty="0">
                <a:latin typeface="Calibri" pitchFamily="34" charset="0"/>
              </a:rPr>
              <a:t>	vibrations			amplitude</a:t>
            </a:r>
          </a:p>
        </p:txBody>
      </p:sp>
    </p:spTree>
    <p:extLst>
      <p:ext uri="{BB962C8B-B14F-4D97-AF65-F5344CB8AC3E}">
        <p14:creationId xmlns:p14="http://schemas.microsoft.com/office/powerpoint/2010/main" val="1678610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040" y="1400581"/>
            <a:ext cx="113699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 larger the object vibrating the ________ the sound.</a:t>
            </a:r>
          </a:p>
          <a:p>
            <a:pPr defTabSz="914377">
              <a:defRPr/>
            </a:pPr>
            <a:endParaRPr lang="en-GB" sz="36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defTabSz="914377">
              <a:defRPr/>
            </a:pPr>
            <a:r>
              <a:rPr lang="en-GB" sz="3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 larger the __________of the vibrations the louder the sound.</a:t>
            </a:r>
          </a:p>
          <a:p>
            <a:pPr defTabSz="914377">
              <a:defRPr/>
            </a:pPr>
            <a:endParaRPr lang="en-GB" sz="36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defTabSz="914377">
              <a:defRPr/>
            </a:pPr>
            <a:r>
              <a:rPr lang="en-GB" sz="3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The higher the __________ of the vibrations the ______the pitch of the sound.</a:t>
            </a:r>
          </a:p>
          <a:p>
            <a:pPr defTabSz="914377">
              <a:defRPr/>
            </a:pPr>
            <a:endParaRPr lang="en-GB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0062" y="1400581"/>
            <a:ext cx="197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louder</a:t>
            </a:r>
          </a:p>
        </p:txBody>
      </p:sp>
      <p:sp>
        <p:nvSpPr>
          <p:cNvPr id="13" name="AutoShape 20"/>
          <p:cNvSpPr>
            <a:spLocks noChangeArrowheads="1"/>
          </p:cNvSpPr>
          <p:nvPr/>
        </p:nvSpPr>
        <p:spPr bwMode="auto">
          <a:xfrm>
            <a:off x="2055618" y="5466576"/>
            <a:ext cx="8337800" cy="1186980"/>
          </a:xfrm>
          <a:prstGeom prst="roundRect">
            <a:avLst>
              <a:gd name="adj" fmla="val 737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914377">
              <a:defRPr/>
            </a:pPr>
            <a:r>
              <a:rPr lang="en-GB" sz="3200" kern="0" dirty="0">
                <a:solidFill>
                  <a:prstClr val="black"/>
                </a:solidFill>
                <a:latin typeface="Calibri" pitchFamily="34" charset="0"/>
              </a:rPr>
              <a:t>quieter		frequency		lower</a:t>
            </a:r>
          </a:p>
          <a:p>
            <a:pPr algn="ctr" defTabSz="914377">
              <a:defRPr/>
            </a:pPr>
            <a:r>
              <a:rPr lang="en-GB" sz="3200" kern="0" dirty="0">
                <a:solidFill>
                  <a:prstClr val="black"/>
                </a:solidFill>
                <a:latin typeface="Calibri" pitchFamily="34" charset="0"/>
              </a:rPr>
              <a:t>	amplitude			louder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5017" y="4195962"/>
            <a:ext cx="2352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5016" y="2505884"/>
            <a:ext cx="2352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b="1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94188" y="4136753"/>
            <a:ext cx="2352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2D9C32-17A0-49BA-81C3-3F81797944C7}"/>
              </a:ext>
            </a:extLst>
          </p:cNvPr>
          <p:cNvGrpSpPr/>
          <p:nvPr/>
        </p:nvGrpSpPr>
        <p:grpSpPr>
          <a:xfrm>
            <a:off x="-1" y="411506"/>
            <a:ext cx="4716236" cy="659938"/>
            <a:chOff x="-1" y="411506"/>
            <a:chExt cx="4716236" cy="65993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86CFA7-AF67-4ECE-9723-83E199FA077E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B57D23C-37F3-45E8-9259-7C7D6A7AF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235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5606" t="11111" r="26039" b="18936"/>
          <a:stretch/>
        </p:blipFill>
        <p:spPr>
          <a:xfrm>
            <a:off x="4975302" y="243338"/>
            <a:ext cx="6891867" cy="62313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1231" y="203347"/>
            <a:ext cx="443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male gorillas are beating their chests.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24831" y="203347"/>
            <a:ext cx="4772102" cy="3358998"/>
          </a:xfrm>
          <a:prstGeom prst="cloudCallout">
            <a:avLst>
              <a:gd name="adj1" fmla="val 80740"/>
              <a:gd name="adj2" fmla="val -3436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36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could one make a </a:t>
            </a:r>
            <a:r>
              <a:rPr lang="en-GB" sz="36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lower pitch </a:t>
            </a:r>
            <a:r>
              <a:rPr lang="en-GB" sz="36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sound than the other?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1088573" y="3429000"/>
            <a:ext cx="5399314" cy="3358997"/>
          </a:xfrm>
          <a:prstGeom prst="cloudCallout">
            <a:avLst>
              <a:gd name="adj1" fmla="val 69791"/>
              <a:gd name="adj2" fmla="val -3566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40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How could one make a </a:t>
            </a:r>
            <a:r>
              <a:rPr lang="en-GB" sz="4000" b="1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louder</a:t>
            </a:r>
            <a:r>
              <a:rPr lang="en-GB" sz="40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 sound than the other?</a:t>
            </a:r>
          </a:p>
        </p:txBody>
      </p:sp>
    </p:spTree>
    <p:extLst>
      <p:ext uri="{BB962C8B-B14F-4D97-AF65-F5344CB8AC3E}">
        <p14:creationId xmlns:p14="http://schemas.microsoft.com/office/powerpoint/2010/main" val="163357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682493"/>
              </p:ext>
            </p:extLst>
          </p:nvPr>
        </p:nvGraphicFramePr>
        <p:xfrm>
          <a:off x="2093684" y="1916239"/>
          <a:ext cx="7202716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358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3601358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GB" sz="2800" dirty="0"/>
                        <a:t>Sound Circus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7La6 Worksheet (Extension)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460827" y="587476"/>
            <a:ext cx="6375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725783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Calibri" panose="020F0502020204030204" pitchFamily="34" charset="0"/>
              </a:rPr>
              <a:t>My Learning</a:t>
            </a:r>
            <a:r>
              <a:rPr lang="en-GB" sz="4800" b="1" i="1" kern="0" dirty="0">
                <a:solidFill>
                  <a:srgbClr val="FFFFFF"/>
                </a:solidFill>
                <a:latin typeface="Calibri" panose="020F0502020204030204" pitchFamily="34" charset="0"/>
              </a:rPr>
              <a:t> Journey……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8856" y="1006627"/>
          <a:ext cx="11767931" cy="5732840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24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04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8982" y="1979956"/>
            <a:ext cx="3481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Recall that sounds are made by vibrations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509" y="3071641"/>
            <a:ext cx="34814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State the meaning of: pitch, volume, intensity, frequency, amplitude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930" y="4880060"/>
            <a:ext cx="36095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800" dirty="0">
                <a:latin typeface="Calibri" panose="020F0502020204030204" pitchFamily="34" charset="0"/>
                <a:cs typeface="Arial" charset="0"/>
              </a:rPr>
              <a:t>Describe how to make a sound louder and quieter or change the pitch?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320" y="1979957"/>
            <a:ext cx="36095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Relate the size of a sound source to the pitch of the sound it makes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30686" y="4359711"/>
            <a:ext cx="3839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3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Relate the intensity of the sound to the size of the vibrations producing it.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06117" y="3071642"/>
            <a:ext cx="38399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en-US" sz="3200" dirty="0">
                <a:latin typeface="Calibri" panose="020F0502020204030204" pitchFamily="34" charset="0"/>
              </a:rPr>
              <a:t>Can I apply my knowledge of sounds to different examples?</a:t>
            </a:r>
            <a:endParaRPr lang="en-GB" altLang="en-US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964C61-3E50-4E02-B3A8-94F8EB2BA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79" y="0"/>
            <a:ext cx="9478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7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235181" y="278188"/>
            <a:ext cx="5386687" cy="1224042"/>
          </a:xfrm>
          <a:prstGeom prst="roundRect">
            <a:avLst>
              <a:gd name="adj" fmla="val 0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4769" indent="-594769" defTabSz="914377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Stick in and complete your crossword.</a:t>
            </a:r>
            <a:endParaRPr lang="en-GB" sz="3200" i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07" y="406400"/>
            <a:ext cx="4281677" cy="60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55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143029" y="108137"/>
            <a:ext cx="2786439" cy="829711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4769" indent="-594769" defTabSz="914377"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 	Self assess.</a:t>
            </a:r>
            <a:endParaRPr lang="en-GB" sz="3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47" y="1248893"/>
            <a:ext cx="9279468" cy="53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251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67" y="3752505"/>
            <a:ext cx="3039927" cy="2637716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229" y="2152065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Vibration</a:t>
            </a:r>
          </a:p>
        </p:txBody>
      </p:sp>
    </p:spTree>
    <p:extLst>
      <p:ext uri="{BB962C8B-B14F-4D97-AF65-F5344CB8AC3E}">
        <p14:creationId xmlns:p14="http://schemas.microsoft.com/office/powerpoint/2010/main" val="216937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Frequency</a:t>
            </a:r>
          </a:p>
        </p:txBody>
      </p:sp>
    </p:spTree>
    <p:extLst>
      <p:ext uri="{BB962C8B-B14F-4D97-AF65-F5344CB8AC3E}">
        <p14:creationId xmlns:p14="http://schemas.microsoft.com/office/powerpoint/2010/main" val="25274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Intensity</a:t>
            </a:r>
          </a:p>
        </p:txBody>
      </p:sp>
    </p:spTree>
    <p:extLst>
      <p:ext uri="{BB962C8B-B14F-4D97-AF65-F5344CB8AC3E}">
        <p14:creationId xmlns:p14="http://schemas.microsoft.com/office/powerpoint/2010/main" val="201232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Pitch</a:t>
            </a:r>
          </a:p>
        </p:txBody>
      </p:sp>
    </p:spTree>
    <p:extLst>
      <p:ext uri="{BB962C8B-B14F-4D97-AF65-F5344CB8AC3E}">
        <p14:creationId xmlns:p14="http://schemas.microsoft.com/office/powerpoint/2010/main" val="362686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DC6CFA88-96E5-44CD-A5F1-64F1FF669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852487"/>
            <a:ext cx="90678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61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544" y="1967487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Hertz</a:t>
            </a:r>
          </a:p>
        </p:txBody>
      </p:sp>
    </p:spTree>
    <p:extLst>
      <p:ext uri="{BB962C8B-B14F-4D97-AF65-F5344CB8AC3E}">
        <p14:creationId xmlns:p14="http://schemas.microsoft.com/office/powerpoint/2010/main" val="33389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BAD3B-647D-4412-B567-2ECFDCB3B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653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400" dirty="0">
                <a:latin typeface="+mj-lt"/>
                <a:cs typeface="Arial" panose="020B0604020202020204" pitchFamily="34" charset="0"/>
              </a:rPr>
              <a:t>A sound is produced when an object________.</a:t>
            </a:r>
          </a:p>
          <a:p>
            <a:pPr marL="0" indent="0">
              <a:buNone/>
            </a:pPr>
            <a:endParaRPr lang="en-GB" sz="3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400" dirty="0">
                <a:latin typeface="+mj-lt"/>
                <a:cs typeface="Arial" panose="020B0604020202020204" pitchFamily="34" charset="0"/>
              </a:rPr>
              <a:t>The number of___________ every second is the _________, this is measured in ________. This is equal to the ______ of the sound.</a:t>
            </a:r>
          </a:p>
          <a:p>
            <a:pPr marL="0" indent="0">
              <a:buNone/>
            </a:pPr>
            <a:endParaRPr lang="en-GB" sz="34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4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GB" sz="3400" b="1" dirty="0">
                <a:latin typeface="+mj-lt"/>
                <a:cs typeface="Arial" panose="020B0604020202020204" pitchFamily="34" charset="0"/>
              </a:rPr>
              <a:t>intensity</a:t>
            </a:r>
            <a:r>
              <a:rPr lang="en-GB" sz="3400" dirty="0">
                <a:latin typeface="+mj-lt"/>
                <a:cs typeface="Arial" panose="020B0604020202020204" pitchFamily="34" charset="0"/>
              </a:rPr>
              <a:t> (volume) of the sound depends on the size of the vibrations, this is called it’s __________.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AutoShape 20">
            <a:extLst>
              <a:ext uri="{FF2B5EF4-FFF2-40B4-BE49-F238E27FC236}">
                <a16:creationId xmlns:a16="http://schemas.microsoft.com/office/drawing/2014/main" id="{6DB72F09-8E7E-4C32-A999-B5624B0C2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4885" y="5436343"/>
            <a:ext cx="9122229" cy="890235"/>
          </a:xfrm>
          <a:prstGeom prst="roundRect">
            <a:avLst>
              <a:gd name="adj" fmla="val 737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GB" sz="2400" kern="0" dirty="0">
                <a:latin typeface="Calibri" pitchFamily="34" charset="0"/>
              </a:rPr>
              <a:t>hertz		pitch		frequency		vibrates</a:t>
            </a:r>
          </a:p>
          <a:p>
            <a:pPr algn="ctr">
              <a:defRPr/>
            </a:pPr>
            <a:r>
              <a:rPr lang="en-GB" sz="2400" kern="0" dirty="0">
                <a:latin typeface="Calibri" pitchFamily="34" charset="0"/>
              </a:rPr>
              <a:t>	vibrations			amplitude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5E19840-881E-41D2-BE2C-9727F7108905}"/>
              </a:ext>
            </a:extLst>
          </p:cNvPr>
          <p:cNvGrpSpPr/>
          <p:nvPr/>
        </p:nvGrpSpPr>
        <p:grpSpPr>
          <a:xfrm>
            <a:off x="7475764" y="208135"/>
            <a:ext cx="4716236" cy="659938"/>
            <a:chOff x="-1" y="411506"/>
            <a:chExt cx="4716236" cy="65993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165196-6C79-4309-8E09-0DC5252C7D55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BB1867B-D2F9-4F9D-9A3B-732FAA589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349F26E-020D-422E-8126-DCB4A9DD93DD}"/>
              </a:ext>
            </a:extLst>
          </p:cNvPr>
          <p:cNvSpPr txBox="1"/>
          <p:nvPr/>
        </p:nvSpPr>
        <p:spPr>
          <a:xfrm>
            <a:off x="7270666" y="858039"/>
            <a:ext cx="1786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vibrates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C3ED46-F743-4E69-88F9-7B3590263397}"/>
              </a:ext>
            </a:extLst>
          </p:cNvPr>
          <p:cNvSpPr txBox="1"/>
          <p:nvPr/>
        </p:nvSpPr>
        <p:spPr>
          <a:xfrm>
            <a:off x="3783279" y="2108906"/>
            <a:ext cx="20199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vibrations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87405D-593B-4E75-87D0-CD38F2B4E95B}"/>
              </a:ext>
            </a:extLst>
          </p:cNvPr>
          <p:cNvSpPr txBox="1"/>
          <p:nvPr/>
        </p:nvSpPr>
        <p:spPr>
          <a:xfrm>
            <a:off x="1038100" y="2587877"/>
            <a:ext cx="20199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frequency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FA78B-A105-46BB-B178-7203AA0BE021}"/>
              </a:ext>
            </a:extLst>
          </p:cNvPr>
          <p:cNvSpPr txBox="1"/>
          <p:nvPr/>
        </p:nvSpPr>
        <p:spPr>
          <a:xfrm>
            <a:off x="6548000" y="2536655"/>
            <a:ext cx="17862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hertz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1FCA75-90F0-49B5-B127-B80B7B6CA32B}"/>
              </a:ext>
            </a:extLst>
          </p:cNvPr>
          <p:cNvSpPr txBox="1"/>
          <p:nvPr/>
        </p:nvSpPr>
        <p:spPr>
          <a:xfrm>
            <a:off x="1801006" y="3039018"/>
            <a:ext cx="20199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pitch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B6E27F-D3D8-426D-BB8B-079AA5BB7BBF}"/>
              </a:ext>
            </a:extLst>
          </p:cNvPr>
          <p:cNvSpPr txBox="1"/>
          <p:nvPr/>
        </p:nvSpPr>
        <p:spPr>
          <a:xfrm>
            <a:off x="6298867" y="4654487"/>
            <a:ext cx="20199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96711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Calibri" panose="020F0502020204030204" pitchFamily="34" charset="0"/>
              </a:rPr>
              <a:t>My Learning Journey……</a:t>
            </a:r>
          </a:p>
          <a:p>
            <a:pPr marL="177796" indent="-17779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8856" y="1006627"/>
          <a:ext cx="11767931" cy="5588138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6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4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Describe how to make a sound louder and quieter or change the pitch?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Relate the size of a sound source to the pitch of the sound it makes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sz="2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Arial" charset="0"/>
                        </a:rPr>
                        <a:t>Relate the intensity of the sound to the size of the vibrations producing it.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GB" altLang="en-US" sz="2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Can I apply my knowledge of sounds to different examples?</a:t>
                      </a: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8982" y="1979956"/>
            <a:ext cx="3481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Recall that sounds are made by vibrations</a:t>
            </a:r>
          </a:p>
          <a:p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3509" y="3071641"/>
            <a:ext cx="34814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800" dirty="0">
                <a:latin typeface="Calibri" panose="020F0502020204030204" pitchFamily="34" charset="0"/>
                <a:cs typeface="Arial" charset="0"/>
              </a:rPr>
              <a:t>State the meaning of: pitch, volume, intensity, frequency, amplitude</a:t>
            </a:r>
          </a:p>
        </p:txBody>
      </p:sp>
    </p:spTree>
    <p:extLst>
      <p:ext uri="{BB962C8B-B14F-4D97-AF65-F5344CB8AC3E}">
        <p14:creationId xmlns:p14="http://schemas.microsoft.com/office/powerpoint/2010/main" val="16812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968" y="3744384"/>
            <a:ext cx="6100233" cy="311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43416" y="2987868"/>
            <a:ext cx="13440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u="sng" dirty="0">
                <a:cs typeface="Arial" panose="020B0604020202020204" pitchFamily="34" charset="0"/>
              </a:rPr>
              <a:t>Nails</a:t>
            </a:r>
          </a:p>
        </p:txBody>
      </p:sp>
      <p:cxnSp>
        <p:nvCxnSpPr>
          <p:cNvPr id="6" name="Curved Connector 5"/>
          <p:cNvCxnSpPr/>
          <p:nvPr/>
        </p:nvCxnSpPr>
        <p:spPr>
          <a:xfrm flipV="1">
            <a:off x="7270750" y="4510618"/>
            <a:ext cx="1418167" cy="789517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8830733" y="4202643"/>
            <a:ext cx="33612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___</a:t>
            </a:r>
            <a:r>
              <a:rPr lang="en-GB" altLang="en-US" dirty="0" err="1">
                <a:cs typeface="Arial" panose="020B0604020202020204" pitchFamily="34" charset="0"/>
              </a:rPr>
              <a:t>est</a:t>
            </a:r>
            <a:r>
              <a:rPr lang="en-GB" altLang="en-US" dirty="0">
                <a:cs typeface="Arial" panose="020B0604020202020204" pitchFamily="34" charset="0"/>
              </a:rPr>
              <a:t> sound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243416" y="3647017"/>
            <a:ext cx="2878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___</a:t>
            </a:r>
            <a:r>
              <a:rPr lang="en-GB" altLang="en-US" dirty="0" err="1">
                <a:cs typeface="Arial" panose="020B0604020202020204" pitchFamily="34" charset="0"/>
              </a:rPr>
              <a:t>est</a:t>
            </a:r>
            <a:r>
              <a:rPr lang="en-GB" altLang="en-US" dirty="0">
                <a:cs typeface="Arial" panose="020B0604020202020204" pitchFamily="34" charset="0"/>
              </a:rPr>
              <a:t> sound</a:t>
            </a:r>
          </a:p>
        </p:txBody>
      </p:sp>
      <p:cxnSp>
        <p:nvCxnSpPr>
          <p:cNvPr id="9" name="Curved Connector 8"/>
          <p:cNvCxnSpPr/>
          <p:nvPr/>
        </p:nvCxnSpPr>
        <p:spPr>
          <a:xfrm rot="10800000">
            <a:off x="1701801" y="4301067"/>
            <a:ext cx="1729316" cy="1075267"/>
          </a:xfrm>
          <a:prstGeom prst="curvedConnector2">
            <a:avLst/>
          </a:prstGeom>
          <a:ln w="25400" cmpd="sng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8830733" y="5374217"/>
            <a:ext cx="31686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To make it ____</a:t>
            </a:r>
            <a:r>
              <a:rPr lang="en-GB" altLang="en-US" dirty="0" err="1">
                <a:cs typeface="Arial" panose="020B0604020202020204" pitchFamily="34" charset="0"/>
              </a:rPr>
              <a:t>er</a:t>
            </a:r>
            <a:r>
              <a:rPr lang="en-GB" altLang="en-US" dirty="0">
                <a:cs typeface="Arial" panose="020B0604020202020204" pitchFamily="34" charset="0"/>
              </a:rPr>
              <a:t> you …</a:t>
            </a:r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5063067" y="3454400"/>
            <a:ext cx="1457807" cy="1153584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6520874" y="2853845"/>
            <a:ext cx="36491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cs typeface="Arial" panose="020B0604020202020204" pitchFamily="34" charset="0"/>
              </a:rPr>
              <a:t>Nails vibrate to make a sound</a:t>
            </a:r>
          </a:p>
        </p:txBody>
      </p:sp>
      <p:sp>
        <p:nvSpPr>
          <p:cNvPr id="14" name="AutoShape 20"/>
          <p:cNvSpPr>
            <a:spLocks noChangeArrowheads="1"/>
          </p:cNvSpPr>
          <p:nvPr/>
        </p:nvSpPr>
        <p:spPr bwMode="auto">
          <a:xfrm>
            <a:off x="254961" y="113003"/>
            <a:ext cx="11441219" cy="2630199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594769" indent="-594769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latin typeface="Calibri" pitchFamily="34" charset="0"/>
                <a:sym typeface="Wingdings"/>
              </a:rPr>
              <a:t>For each demo</a:t>
            </a:r>
            <a:r>
              <a:rPr lang="en-US" altLang="en-US" sz="3200" dirty="0"/>
              <a:t> write a subtitle &amp; draw a quick labeled diagram to help you explain</a:t>
            </a:r>
            <a:r>
              <a:rPr lang="en-GB" altLang="en-US" sz="3200" kern="0" dirty="0">
                <a:latin typeface="Calibri" pitchFamily="34" charset="0"/>
                <a:sym typeface="Wingdings"/>
              </a:rPr>
              <a:t>:</a:t>
            </a:r>
          </a:p>
          <a:p>
            <a:pPr lvl="2">
              <a:spcBef>
                <a:spcPct val="0"/>
              </a:spcBef>
            </a:pPr>
            <a:r>
              <a:rPr lang="en-US" altLang="en-US" sz="3200" dirty="0"/>
              <a:t>1. What is producing the sound.</a:t>
            </a:r>
          </a:p>
          <a:p>
            <a:pPr lvl="2">
              <a:spcBef>
                <a:spcPct val="0"/>
              </a:spcBef>
            </a:pPr>
            <a:r>
              <a:rPr lang="en-US" altLang="en-US" sz="3200" dirty="0"/>
              <a:t>2. How can the sound be made louder or softer.</a:t>
            </a:r>
          </a:p>
          <a:p>
            <a:pPr lvl="2">
              <a:spcBef>
                <a:spcPct val="0"/>
              </a:spcBef>
            </a:pPr>
            <a:r>
              <a:rPr lang="en-US" altLang="en-US" sz="3200" dirty="0"/>
              <a:t>3. How can the sound be made higher or lower.</a:t>
            </a:r>
          </a:p>
        </p:txBody>
      </p:sp>
    </p:spTree>
    <p:extLst>
      <p:ext uri="{BB962C8B-B14F-4D97-AF65-F5344CB8AC3E}">
        <p14:creationId xmlns:p14="http://schemas.microsoft.com/office/powerpoint/2010/main" val="243158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98" y="604518"/>
            <a:ext cx="10293004" cy="564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7967808" y="6257921"/>
            <a:ext cx="3937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Comic Sans MS" panose="030F0702030302020204" pitchFamily="66" charset="0"/>
                <a:hlinkClick r:id="rId3"/>
              </a:rPr>
              <a:t>Tuning fork in slow motion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3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25451" y="260352"/>
            <a:ext cx="78486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GB" altLang="en-US" sz="4400" b="1" dirty="0">
                <a:solidFill>
                  <a:srgbClr val="000000"/>
                </a:solidFill>
              </a:rPr>
              <a:t>B   Nails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30" y="260351"/>
            <a:ext cx="45751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70190" y="2736131"/>
            <a:ext cx="10732653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solidFill>
                  <a:srgbClr val="000000"/>
                </a:solidFill>
              </a:rPr>
              <a:t>For the nails, tap each one lightly on the side with a metal hammer.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solidFill>
                  <a:srgbClr val="000000"/>
                </a:solidFill>
              </a:rPr>
              <a:t>How does the size affect the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dirty="0">
                <a:solidFill>
                  <a:srgbClr val="000000"/>
                </a:solidFill>
              </a:rPr>
              <a:t>How can you make a louder sound?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91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54" y="490682"/>
            <a:ext cx="11058367" cy="567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70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E62EB15-4A07-41BA-B3C1-50007D9A00AC}" vid="{278166B1-8DBC-4D68-9D41-3770ABBDE4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2" ma:contentTypeDescription="Create a new document." ma:contentTypeScope="" ma:versionID="481d02f1182b56cf50ff2f16a8d11ec0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66dc1536a9f7aa29cb5b07ac67041ec2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BC278A-1D6F-4DB8-B648-16E0B2E397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DE5832-B19A-4E56-BBD8-91349690D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C6051D-1C41-4E5F-AFA0-8C014803AFB5}">
  <ds:schemaRefs>
    <ds:schemaRef ds:uri="http://schemas.openxmlformats.org/package/2006/metadata/core-properties"/>
    <ds:schemaRef ds:uri="caa02d93-d17b-4249-a0c5-afeca33be5b7"/>
    <ds:schemaRef ds:uri="http://schemas.microsoft.com/office/2006/metadata/properties"/>
    <ds:schemaRef ds:uri="b496163d-89a1-4d48-9d31-68cb6b4034b6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439</TotalTime>
  <Words>863</Words>
  <Application>Microsoft Office PowerPoint</Application>
  <PresentationFormat>Widescreen</PresentationFormat>
  <Paragraphs>149</Paragraphs>
  <Slides>30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Book Antiqua</vt:lpstr>
      <vt:lpstr>Calibri</vt:lpstr>
      <vt:lpstr>Calibri Light</vt:lpstr>
      <vt:lpstr>Comic Sans MS</vt:lpstr>
      <vt:lpstr>Trebuchet MS</vt:lpstr>
      <vt:lpstr>Webdings</vt:lpstr>
      <vt:lpstr>Wingdings</vt:lpstr>
      <vt:lpstr>Office Theme</vt:lpstr>
      <vt:lpstr>7La Making Sound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9</cp:revision>
  <dcterms:created xsi:type="dcterms:W3CDTF">2021-07-07T06:43:29Z</dcterms:created>
  <dcterms:modified xsi:type="dcterms:W3CDTF">2022-07-08T14:07:12Z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