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84" r:id="rId6"/>
    <p:sldMasterId id="2147483660" r:id="rId7"/>
    <p:sldMasterId id="2147483771" r:id="rId8"/>
    <p:sldMasterId id="2147483786" r:id="rId9"/>
    <p:sldMasterId id="2147483801" r:id="rId10"/>
    <p:sldMasterId id="2147483803" r:id="rId11"/>
    <p:sldMasterId id="2147483815" r:id="rId12"/>
    <p:sldMasterId id="2147483827" r:id="rId13"/>
    <p:sldMasterId id="2147483829" r:id="rId14"/>
  </p:sldMasterIdLst>
  <p:notesMasterIdLst>
    <p:notesMasterId r:id="rId61"/>
  </p:notesMasterIdLst>
  <p:sldIdLst>
    <p:sldId id="256" r:id="rId15"/>
    <p:sldId id="303" r:id="rId16"/>
    <p:sldId id="304" r:id="rId17"/>
    <p:sldId id="305" r:id="rId18"/>
    <p:sldId id="299" r:id="rId19"/>
    <p:sldId id="306" r:id="rId20"/>
    <p:sldId id="338" r:id="rId21"/>
    <p:sldId id="307" r:id="rId22"/>
    <p:sldId id="308" r:id="rId23"/>
    <p:sldId id="310" r:id="rId24"/>
    <p:sldId id="309" r:id="rId25"/>
    <p:sldId id="270" r:id="rId26"/>
    <p:sldId id="312" r:id="rId27"/>
    <p:sldId id="313" r:id="rId28"/>
    <p:sldId id="311" r:id="rId29"/>
    <p:sldId id="314" r:id="rId30"/>
    <p:sldId id="316" r:id="rId31"/>
    <p:sldId id="317" r:id="rId32"/>
    <p:sldId id="318" r:id="rId33"/>
    <p:sldId id="319" r:id="rId34"/>
    <p:sldId id="321" r:id="rId35"/>
    <p:sldId id="320" r:id="rId36"/>
    <p:sldId id="322" r:id="rId37"/>
    <p:sldId id="339" r:id="rId38"/>
    <p:sldId id="325" r:id="rId39"/>
    <p:sldId id="328" r:id="rId40"/>
    <p:sldId id="277" r:id="rId41"/>
    <p:sldId id="326" r:id="rId42"/>
    <p:sldId id="324" r:id="rId43"/>
    <p:sldId id="323" r:id="rId44"/>
    <p:sldId id="327" r:id="rId45"/>
    <p:sldId id="331" r:id="rId46"/>
    <p:sldId id="329" r:id="rId47"/>
    <p:sldId id="330" r:id="rId48"/>
    <p:sldId id="332" r:id="rId49"/>
    <p:sldId id="333" r:id="rId50"/>
    <p:sldId id="334" r:id="rId51"/>
    <p:sldId id="335" r:id="rId52"/>
    <p:sldId id="336" r:id="rId53"/>
    <p:sldId id="261" r:id="rId54"/>
    <p:sldId id="340" r:id="rId55"/>
    <p:sldId id="278" r:id="rId56"/>
    <p:sldId id="269" r:id="rId57"/>
    <p:sldId id="341" r:id="rId58"/>
    <p:sldId id="275" r:id="rId59"/>
    <p:sldId id="276" r:id="rId6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00FF"/>
    <a:srgbClr val="073854"/>
    <a:srgbClr val="AD1E1E"/>
    <a:srgbClr val="E6E6E6"/>
    <a:srgbClr val="CC0000"/>
    <a:srgbClr val="FFCC00"/>
    <a:srgbClr val="CC99FF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7C5DB-357D-4296-85D5-27B3348843CE}" v="4" dt="2018-10-06T11:13:25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microsoft.com/office/2015/10/relationships/revisionInfo" Target="revisionInfo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5BB2189F-7C5A-41D2-B8D2-BF1A5B92350B}"/>
    <pc:docChg chg="custSel addSld delSld modSld sldOrd delMainMaster">
      <pc:chgData name="J Barker" userId="8227ee0e-fd3b-4e42-9476-b3edf034b415" providerId="ADAL" clId="{5BB2189F-7C5A-41D2-B8D2-BF1A5B92350B}" dt="2018-09-17T13:08:46.070" v="2830" actId="14100"/>
      <pc:docMkLst>
        <pc:docMk/>
      </pc:docMkLst>
      <pc:sldChg chg="addSp delSp modSp">
        <pc:chgData name="J Barker" userId="8227ee0e-fd3b-4e42-9476-b3edf034b415" providerId="ADAL" clId="{5BB2189F-7C5A-41D2-B8D2-BF1A5B92350B}" dt="2018-09-17T12:24:06.760" v="1764" actId="14100"/>
        <pc:sldMkLst>
          <pc:docMk/>
          <pc:sldMk cId="0" sldId="256"/>
        </pc:sldMkLst>
        <pc:spChg chg="del">
          <ac:chgData name="J Barker" userId="8227ee0e-fd3b-4e42-9476-b3edf034b415" providerId="ADAL" clId="{5BB2189F-7C5A-41D2-B8D2-BF1A5B92350B}" dt="2018-09-17T12:21:54.714" v="1719" actId="478"/>
          <ac:spMkLst>
            <pc:docMk/>
            <pc:sldMk cId="0" sldId="256"/>
            <ac:spMk id="15" creationId="{00000000-0000-0000-0000-000000000000}"/>
          </ac:spMkLst>
        </pc:spChg>
        <pc:spChg chg="del">
          <ac:chgData name="J Barker" userId="8227ee0e-fd3b-4e42-9476-b3edf034b415" providerId="ADAL" clId="{5BB2189F-7C5A-41D2-B8D2-BF1A5B92350B}" dt="2018-09-17T12:21:52.366" v="1718" actId="478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J Barker" userId="8227ee0e-fd3b-4e42-9476-b3edf034b415" providerId="ADAL" clId="{5BB2189F-7C5A-41D2-B8D2-BF1A5B92350B}" dt="2018-09-17T12:23:04.077" v="1751" actId="20577"/>
          <ac:spMkLst>
            <pc:docMk/>
            <pc:sldMk cId="0" sldId="256"/>
            <ac:spMk id="21" creationId="{47A77F2B-9FA8-464B-8428-B7BCD693F597}"/>
          </ac:spMkLst>
        </pc:spChg>
        <pc:spChg chg="add mod">
          <ac:chgData name="J Barker" userId="8227ee0e-fd3b-4e42-9476-b3edf034b415" providerId="ADAL" clId="{5BB2189F-7C5A-41D2-B8D2-BF1A5B92350B}" dt="2018-09-17T12:24:06.760" v="1764" actId="14100"/>
          <ac:spMkLst>
            <pc:docMk/>
            <pc:sldMk cId="0" sldId="256"/>
            <ac:spMk id="22" creationId="{53BF7871-C97E-44CC-9B3A-4A5CBF266F9C}"/>
          </ac:spMkLst>
        </pc:spChg>
        <pc:spChg chg="add mod">
          <ac:chgData name="J Barker" userId="8227ee0e-fd3b-4e42-9476-b3edf034b415" providerId="ADAL" clId="{5BB2189F-7C5A-41D2-B8D2-BF1A5B92350B}" dt="2018-09-17T12:23:59.043" v="1762" actId="14100"/>
          <ac:spMkLst>
            <pc:docMk/>
            <pc:sldMk cId="0" sldId="256"/>
            <ac:spMk id="23" creationId="{9BADAC36-B217-4DC0-A802-16225E4293E2}"/>
          </ac:spMkLst>
        </pc:spChg>
        <pc:picChg chg="del">
          <ac:chgData name="J Barker" userId="8227ee0e-fd3b-4e42-9476-b3edf034b415" providerId="ADAL" clId="{5BB2189F-7C5A-41D2-B8D2-BF1A5B92350B}" dt="2018-09-17T12:21:59.563" v="1720" actId="478"/>
          <ac:picMkLst>
            <pc:docMk/>
            <pc:sldMk cId="0" sldId="256"/>
            <ac:picMk id="14" creationId="{00000000-0000-0000-0000-000000000000}"/>
          </ac:picMkLst>
        </pc:picChg>
        <pc:picChg chg="del">
          <ac:chgData name="J Barker" userId="8227ee0e-fd3b-4e42-9476-b3edf034b415" providerId="ADAL" clId="{5BB2189F-7C5A-41D2-B8D2-BF1A5B92350B}" dt="2018-09-17T12:21:59.563" v="1720" actId="478"/>
          <ac:picMkLst>
            <pc:docMk/>
            <pc:sldMk cId="0" sldId="256"/>
            <ac:picMk id="16" creationId="{00000000-0000-0000-0000-000000000000}"/>
          </ac:picMkLst>
        </pc:picChg>
        <pc:picChg chg="del">
          <ac:chgData name="J Barker" userId="8227ee0e-fd3b-4e42-9476-b3edf034b415" providerId="ADAL" clId="{5BB2189F-7C5A-41D2-B8D2-BF1A5B92350B}" dt="2018-09-17T12:21:59.563" v="1720" actId="478"/>
          <ac:picMkLst>
            <pc:docMk/>
            <pc:sldMk cId="0" sldId="256"/>
            <ac:picMk id="17" creationId="{00000000-0000-0000-0000-000000000000}"/>
          </ac:picMkLst>
        </pc:picChg>
        <pc:picChg chg="add mod">
          <ac:chgData name="J Barker" userId="8227ee0e-fd3b-4e42-9476-b3edf034b415" providerId="ADAL" clId="{5BB2189F-7C5A-41D2-B8D2-BF1A5B92350B}" dt="2018-09-17T12:23:45.876" v="1759" actId="1076"/>
          <ac:picMkLst>
            <pc:docMk/>
            <pc:sldMk cId="0" sldId="256"/>
            <ac:picMk id="19" creationId="{649B1E81-1836-4887-8608-6D120CC5B9B7}"/>
          </ac:picMkLst>
        </pc:picChg>
        <pc:picChg chg="add mod">
          <ac:chgData name="J Barker" userId="8227ee0e-fd3b-4e42-9476-b3edf034b415" providerId="ADAL" clId="{5BB2189F-7C5A-41D2-B8D2-BF1A5B92350B}" dt="2018-09-17T12:23:50.697" v="1760" actId="1076"/>
          <ac:picMkLst>
            <pc:docMk/>
            <pc:sldMk cId="0" sldId="256"/>
            <ac:picMk id="20" creationId="{ED09F11B-0BE0-4101-A3DB-887587932A97}"/>
          </ac:picMkLst>
        </pc:picChg>
        <pc:picChg chg="del">
          <ac:chgData name="J Barker" userId="8227ee0e-fd3b-4e42-9476-b3edf034b415" providerId="ADAL" clId="{5BB2189F-7C5A-41D2-B8D2-BF1A5B92350B}" dt="2018-09-17T12:21:59.563" v="1720" actId="478"/>
          <ac:picMkLst>
            <pc:docMk/>
            <pc:sldMk cId="0" sldId="256"/>
            <ac:picMk id="2050" creationId="{00000000-0000-0000-0000-000000000000}"/>
          </ac:picMkLst>
        </pc:picChg>
        <pc:picChg chg="del">
          <ac:chgData name="J Barker" userId="8227ee0e-fd3b-4e42-9476-b3edf034b415" providerId="ADAL" clId="{5BB2189F-7C5A-41D2-B8D2-BF1A5B92350B}" dt="2018-09-17T12:21:59.563" v="1720" actId="478"/>
          <ac:picMkLst>
            <pc:docMk/>
            <pc:sldMk cId="0" sldId="256"/>
            <ac:picMk id="63490" creationId="{00000000-0000-0000-0000-000000000000}"/>
          </ac:picMkLst>
        </pc:picChg>
      </pc:sldChg>
      <pc:sldChg chg="del">
        <pc:chgData name="J Barker" userId="8227ee0e-fd3b-4e42-9476-b3edf034b415" providerId="ADAL" clId="{5BB2189F-7C5A-41D2-B8D2-BF1A5B92350B}" dt="2018-09-17T12:48:59.409" v="2465" actId="2696"/>
        <pc:sldMkLst>
          <pc:docMk/>
          <pc:sldMk cId="0" sldId="261"/>
        </pc:sldMkLst>
      </pc:sldChg>
      <pc:sldChg chg="addSp delSp modSp ord modAnim">
        <pc:chgData name="J Barker" userId="8227ee0e-fd3b-4e42-9476-b3edf034b415" providerId="ADAL" clId="{5BB2189F-7C5A-41D2-B8D2-BF1A5B92350B}" dt="2018-09-17T11:50:01.178" v="841" actId="1076"/>
        <pc:sldMkLst>
          <pc:docMk/>
          <pc:sldMk cId="0" sldId="270"/>
        </pc:sldMkLst>
        <pc:spChg chg="add mod">
          <ac:chgData name="J Barker" userId="8227ee0e-fd3b-4e42-9476-b3edf034b415" providerId="ADAL" clId="{5BB2189F-7C5A-41D2-B8D2-BF1A5B92350B}" dt="2018-09-17T11:50:01.178" v="841" actId="1076"/>
          <ac:spMkLst>
            <pc:docMk/>
            <pc:sldMk cId="0" sldId="270"/>
            <ac:spMk id="3" creationId="{DDDDF601-CEFA-4C04-A8D5-F5467683C484}"/>
          </ac:spMkLst>
        </pc:spChg>
        <pc:spChg chg="del">
          <ac:chgData name="J Barker" userId="8227ee0e-fd3b-4e42-9476-b3edf034b415" providerId="ADAL" clId="{5BB2189F-7C5A-41D2-B8D2-BF1A5B92350B}" dt="2018-09-13T17:57:33.583" v="33" actId="478"/>
          <ac:spMkLst>
            <pc:docMk/>
            <pc:sldMk cId="0" sldId="270"/>
            <ac:spMk id="5" creationId="{00000000-0000-0000-0000-000000000000}"/>
          </ac:spMkLst>
        </pc:spChg>
        <pc:picChg chg="mod">
          <ac:chgData name="J Barker" userId="8227ee0e-fd3b-4e42-9476-b3edf034b415" providerId="ADAL" clId="{5BB2189F-7C5A-41D2-B8D2-BF1A5B92350B}" dt="2018-09-13T17:57:50.913" v="34"/>
          <ac:picMkLst>
            <pc:docMk/>
            <pc:sldMk cId="0" sldId="270"/>
            <ac:picMk id="6" creationId="{00000000-0000-0000-0000-000000000000}"/>
          </ac:picMkLst>
        </pc:picChg>
      </pc:sldChg>
      <pc:sldChg chg="addSp modSp modAnim">
        <pc:chgData name="J Barker" userId="8227ee0e-fd3b-4e42-9476-b3edf034b415" providerId="ADAL" clId="{5BB2189F-7C5A-41D2-B8D2-BF1A5B92350B}" dt="2018-09-17T12:51:35.308" v="2634"/>
        <pc:sldMkLst>
          <pc:docMk/>
          <pc:sldMk cId="351230505" sldId="277"/>
        </pc:sldMkLst>
        <pc:spChg chg="add mod">
          <ac:chgData name="J Barker" userId="8227ee0e-fd3b-4e42-9476-b3edf034b415" providerId="ADAL" clId="{5BB2189F-7C5A-41D2-B8D2-BF1A5B92350B}" dt="2018-09-17T12:51:32.381" v="2633" actId="1076"/>
          <ac:spMkLst>
            <pc:docMk/>
            <pc:sldMk cId="351230505" sldId="277"/>
            <ac:spMk id="4" creationId="{9CE532CB-FFDF-40C4-8323-05E5210E9095}"/>
          </ac:spMkLst>
        </pc:spChg>
      </pc:sldChg>
      <pc:sldChg chg="modSp">
        <pc:chgData name="J Barker" userId="8227ee0e-fd3b-4e42-9476-b3edf034b415" providerId="ADAL" clId="{5BB2189F-7C5A-41D2-B8D2-BF1A5B92350B}" dt="2018-09-13T17:49:37.102" v="7" actId="1076"/>
        <pc:sldMkLst>
          <pc:docMk/>
          <pc:sldMk cId="2786555697" sldId="303"/>
        </pc:sldMkLst>
        <pc:spChg chg="mod">
          <ac:chgData name="J Barker" userId="8227ee0e-fd3b-4e42-9476-b3edf034b415" providerId="ADAL" clId="{5BB2189F-7C5A-41D2-B8D2-BF1A5B92350B}" dt="2018-09-13T17:49:37.102" v="7" actId="1076"/>
          <ac:spMkLst>
            <pc:docMk/>
            <pc:sldMk cId="2786555697" sldId="303"/>
            <ac:spMk id="56322" creationId="{2392D33A-B691-4F6E-B9FD-AD77F82C8DA7}"/>
          </ac:spMkLst>
        </pc:spChg>
      </pc:sldChg>
      <pc:sldChg chg="modSp modAnim">
        <pc:chgData name="J Barker" userId="8227ee0e-fd3b-4e42-9476-b3edf034b415" providerId="ADAL" clId="{5BB2189F-7C5A-41D2-B8D2-BF1A5B92350B}" dt="2018-09-17T12:26:55.013" v="1808" actId="20577"/>
        <pc:sldMkLst>
          <pc:docMk/>
          <pc:sldMk cId="3697056424" sldId="304"/>
        </pc:sldMkLst>
        <pc:spChg chg="mod">
          <ac:chgData name="J Barker" userId="8227ee0e-fd3b-4e42-9476-b3edf034b415" providerId="ADAL" clId="{5BB2189F-7C5A-41D2-B8D2-BF1A5B92350B}" dt="2018-09-17T12:26:55.013" v="1808" actId="20577"/>
          <ac:spMkLst>
            <pc:docMk/>
            <pc:sldMk cId="3697056424" sldId="304"/>
            <ac:spMk id="98307" creationId="{CC1DDA9C-A5B5-4D16-8EFF-80DAB94A6BD8}"/>
          </ac:spMkLst>
        </pc:spChg>
      </pc:sldChg>
      <pc:sldChg chg="modSp">
        <pc:chgData name="J Barker" userId="8227ee0e-fd3b-4e42-9476-b3edf034b415" providerId="ADAL" clId="{5BB2189F-7C5A-41D2-B8D2-BF1A5B92350B}" dt="2018-09-13T17:50:15.510" v="18" actId="1076"/>
        <pc:sldMkLst>
          <pc:docMk/>
          <pc:sldMk cId="2865218874" sldId="305"/>
        </pc:sldMkLst>
        <pc:spChg chg="mod">
          <ac:chgData name="J Barker" userId="8227ee0e-fd3b-4e42-9476-b3edf034b415" providerId="ADAL" clId="{5BB2189F-7C5A-41D2-B8D2-BF1A5B92350B}" dt="2018-09-13T17:50:15.510" v="18" actId="1076"/>
          <ac:spMkLst>
            <pc:docMk/>
            <pc:sldMk cId="2865218874" sldId="305"/>
            <ac:spMk id="99331" creationId="{182354A4-060F-44B5-A643-74819B2C5979}"/>
          </ac:spMkLst>
        </pc:spChg>
      </pc:sldChg>
      <pc:sldChg chg="addSp delSp modSp add">
        <pc:chgData name="J Barker" userId="8227ee0e-fd3b-4e42-9476-b3edf034b415" providerId="ADAL" clId="{5BB2189F-7C5A-41D2-B8D2-BF1A5B92350B}" dt="2018-09-17T12:58:28.926" v="2822" actId="20577"/>
        <pc:sldMkLst>
          <pc:docMk/>
          <pc:sldMk cId="4263937671" sldId="306"/>
        </pc:sldMkLst>
        <pc:spChg chg="del">
          <ac:chgData name="J Barker" userId="8227ee0e-fd3b-4e42-9476-b3edf034b415" providerId="ADAL" clId="{5BB2189F-7C5A-41D2-B8D2-BF1A5B92350B}" dt="2018-09-13T17:51:53.013" v="20"/>
          <ac:spMkLst>
            <pc:docMk/>
            <pc:sldMk cId="4263937671" sldId="306"/>
            <ac:spMk id="2" creationId="{CB688AB3-A8DE-4D8D-8C43-39C0229A9CC3}"/>
          </ac:spMkLst>
        </pc:spChg>
        <pc:spChg chg="add mod">
          <ac:chgData name="J Barker" userId="8227ee0e-fd3b-4e42-9476-b3edf034b415" providerId="ADAL" clId="{5BB2189F-7C5A-41D2-B8D2-BF1A5B92350B}" dt="2018-09-17T12:58:28.926" v="2822" actId="20577"/>
          <ac:spMkLst>
            <pc:docMk/>
            <pc:sldMk cId="4263937671" sldId="306"/>
            <ac:spMk id="5" creationId="{B5A035BA-B042-4DE8-B997-0624646F793D}"/>
          </ac:spMkLst>
        </pc:spChg>
        <pc:spChg chg="add mod">
          <ac:chgData name="J Barker" userId="8227ee0e-fd3b-4e42-9476-b3edf034b415" providerId="ADAL" clId="{5BB2189F-7C5A-41D2-B8D2-BF1A5B92350B}" dt="2018-09-17T12:23:31.745" v="1755" actId="1076"/>
          <ac:spMkLst>
            <pc:docMk/>
            <pc:sldMk cId="4263937671" sldId="306"/>
            <ac:spMk id="6" creationId="{D685E1FF-1589-4610-8A53-402A735BBC4D}"/>
          </ac:spMkLst>
        </pc:spChg>
        <pc:spChg chg="add mod">
          <ac:chgData name="J Barker" userId="8227ee0e-fd3b-4e42-9476-b3edf034b415" providerId="ADAL" clId="{5BB2189F-7C5A-41D2-B8D2-BF1A5B92350B}" dt="2018-09-13T18:04:00.250" v="271" actId="20577"/>
          <ac:spMkLst>
            <pc:docMk/>
            <pc:sldMk cId="4263937671" sldId="306"/>
            <ac:spMk id="7" creationId="{B645EBD7-D533-484D-9AC4-69F963ED1DF3}"/>
          </ac:spMkLst>
        </pc:spChg>
        <pc:picChg chg="add mod">
          <ac:chgData name="J Barker" userId="8227ee0e-fd3b-4e42-9476-b3edf034b415" providerId="ADAL" clId="{5BB2189F-7C5A-41D2-B8D2-BF1A5B92350B}" dt="2018-09-13T18:03:17.147" v="236" actId="1076"/>
          <ac:picMkLst>
            <pc:docMk/>
            <pc:sldMk cId="4263937671" sldId="306"/>
            <ac:picMk id="3" creationId="{839BAC6E-3467-45E0-8FFD-0B9DFE032E26}"/>
          </ac:picMkLst>
        </pc:picChg>
        <pc:picChg chg="add mod">
          <ac:chgData name="J Barker" userId="8227ee0e-fd3b-4e42-9476-b3edf034b415" providerId="ADAL" clId="{5BB2189F-7C5A-41D2-B8D2-BF1A5B92350B}" dt="2018-09-17T11:28:24.249" v="399" actId="14100"/>
          <ac:picMkLst>
            <pc:docMk/>
            <pc:sldMk cId="4263937671" sldId="306"/>
            <ac:picMk id="4" creationId="{41488BD6-B97F-41AB-BA66-F46F3ACF76F9}"/>
          </ac:picMkLst>
        </pc:picChg>
      </pc:sldChg>
      <pc:sldChg chg="addSp add">
        <pc:chgData name="J Barker" userId="8227ee0e-fd3b-4e42-9476-b3edf034b415" providerId="ADAL" clId="{5BB2189F-7C5A-41D2-B8D2-BF1A5B92350B}" dt="2018-09-13T18:00:33.266" v="36"/>
        <pc:sldMkLst>
          <pc:docMk/>
          <pc:sldMk cId="2684500312" sldId="307"/>
        </pc:sldMkLst>
        <pc:picChg chg="add">
          <ac:chgData name="J Barker" userId="8227ee0e-fd3b-4e42-9476-b3edf034b415" providerId="ADAL" clId="{5BB2189F-7C5A-41D2-B8D2-BF1A5B92350B}" dt="2018-09-13T18:00:33.266" v="36"/>
          <ac:picMkLst>
            <pc:docMk/>
            <pc:sldMk cId="2684500312" sldId="307"/>
            <ac:picMk id="2" creationId="{2AF47841-9F31-4B38-AF8F-2531CBB95422}"/>
          </ac:picMkLst>
        </pc:picChg>
      </pc:sldChg>
      <pc:sldChg chg="addSp delSp modSp add modAnim">
        <pc:chgData name="J Barker" userId="8227ee0e-fd3b-4e42-9476-b3edf034b415" providerId="ADAL" clId="{5BB2189F-7C5A-41D2-B8D2-BF1A5B92350B}" dt="2018-09-17T12:25:02.506" v="1807"/>
        <pc:sldMkLst>
          <pc:docMk/>
          <pc:sldMk cId="775512077" sldId="308"/>
        </pc:sldMkLst>
        <pc:spChg chg="add mod">
          <ac:chgData name="J Barker" userId="8227ee0e-fd3b-4e42-9476-b3edf034b415" providerId="ADAL" clId="{5BB2189F-7C5A-41D2-B8D2-BF1A5B92350B}" dt="2018-09-17T12:24:59.625" v="1806" actId="14100"/>
          <ac:spMkLst>
            <pc:docMk/>
            <pc:sldMk cId="775512077" sldId="308"/>
            <ac:spMk id="6" creationId="{55B91D08-27B4-4BD8-A4E6-FCDC58A5214C}"/>
          </ac:spMkLst>
        </pc:spChg>
        <pc:picChg chg="add del mod">
          <ac:chgData name="J Barker" userId="8227ee0e-fd3b-4e42-9476-b3edf034b415" providerId="ADAL" clId="{5BB2189F-7C5A-41D2-B8D2-BF1A5B92350B}" dt="2018-09-17T11:27:19.371" v="395" actId="478"/>
          <ac:picMkLst>
            <pc:docMk/>
            <pc:sldMk cId="775512077" sldId="308"/>
            <ac:picMk id="3" creationId="{8EA7F553-F91A-42F5-B870-E1F59430C87C}"/>
          </ac:picMkLst>
        </pc:picChg>
        <pc:picChg chg="add mod">
          <ac:chgData name="J Barker" userId="8227ee0e-fd3b-4e42-9476-b3edf034b415" providerId="ADAL" clId="{5BB2189F-7C5A-41D2-B8D2-BF1A5B92350B}" dt="2018-09-17T11:27:34.136" v="396" actId="931"/>
          <ac:picMkLst>
            <pc:docMk/>
            <pc:sldMk cId="775512077" sldId="308"/>
            <ac:picMk id="5" creationId="{F74D8B19-69B7-41CA-9B29-0B146D155139}"/>
          </ac:picMkLst>
        </pc:picChg>
      </pc:sldChg>
      <pc:sldChg chg="addSp delSp modSp add modAnim">
        <pc:chgData name="J Barker" userId="8227ee0e-fd3b-4e42-9476-b3edf034b415" providerId="ADAL" clId="{5BB2189F-7C5A-41D2-B8D2-BF1A5B92350B}" dt="2018-09-17T11:37:08.657" v="628"/>
        <pc:sldMkLst>
          <pc:docMk/>
          <pc:sldMk cId="1116596259" sldId="309"/>
        </pc:sldMkLst>
        <pc:spChg chg="add del mod">
          <ac:chgData name="J Barker" userId="8227ee0e-fd3b-4e42-9476-b3edf034b415" providerId="ADAL" clId="{5BB2189F-7C5A-41D2-B8D2-BF1A5B92350B}" dt="2018-09-17T11:35:57.784" v="615" actId="478"/>
          <ac:spMkLst>
            <pc:docMk/>
            <pc:sldMk cId="1116596259" sldId="309"/>
            <ac:spMk id="4" creationId="{EFF55FE7-8316-49D4-BE05-B711C4589511}"/>
          </ac:spMkLst>
        </pc:spChg>
        <pc:spChg chg="add mod">
          <ac:chgData name="J Barker" userId="8227ee0e-fd3b-4e42-9476-b3edf034b415" providerId="ADAL" clId="{5BB2189F-7C5A-41D2-B8D2-BF1A5B92350B}" dt="2018-09-17T11:36:59.477" v="627" actId="1076"/>
          <ac:spMkLst>
            <pc:docMk/>
            <pc:sldMk cId="1116596259" sldId="309"/>
            <ac:spMk id="5" creationId="{E218729B-8AA1-4D64-A748-0273216711AF}"/>
          </ac:spMkLst>
        </pc:spChg>
        <pc:picChg chg="add mod">
          <ac:chgData name="J Barker" userId="8227ee0e-fd3b-4e42-9476-b3edf034b415" providerId="ADAL" clId="{5BB2189F-7C5A-41D2-B8D2-BF1A5B92350B}" dt="2018-09-17T11:36:36.953" v="622" actId="14100"/>
          <ac:picMkLst>
            <pc:docMk/>
            <pc:sldMk cId="1116596259" sldId="309"/>
            <ac:picMk id="3" creationId="{EA6DD17A-DC40-4976-9DC5-801FF01D368B}"/>
          </ac:picMkLst>
        </pc:picChg>
      </pc:sldChg>
      <pc:sldChg chg="addSp modSp add">
        <pc:chgData name="J Barker" userId="8227ee0e-fd3b-4e42-9476-b3edf034b415" providerId="ADAL" clId="{5BB2189F-7C5A-41D2-B8D2-BF1A5B92350B}" dt="2018-09-17T11:40:10.986" v="680" actId="6549"/>
        <pc:sldMkLst>
          <pc:docMk/>
          <pc:sldMk cId="3167331281" sldId="310"/>
        </pc:sldMkLst>
        <pc:spChg chg="add mod">
          <ac:chgData name="J Barker" userId="8227ee0e-fd3b-4e42-9476-b3edf034b415" providerId="ADAL" clId="{5BB2189F-7C5A-41D2-B8D2-BF1A5B92350B}" dt="2018-09-17T11:40:10.986" v="680" actId="6549"/>
          <ac:spMkLst>
            <pc:docMk/>
            <pc:sldMk cId="3167331281" sldId="310"/>
            <ac:spMk id="4" creationId="{CF489CC3-DCDB-4C95-A4EB-20BEF5D5A690}"/>
          </ac:spMkLst>
        </pc:spChg>
        <pc:picChg chg="add mod">
          <ac:chgData name="J Barker" userId="8227ee0e-fd3b-4e42-9476-b3edf034b415" providerId="ADAL" clId="{5BB2189F-7C5A-41D2-B8D2-BF1A5B92350B}" dt="2018-09-17T11:39:45.550" v="635"/>
          <ac:picMkLst>
            <pc:docMk/>
            <pc:sldMk cId="3167331281" sldId="310"/>
            <ac:picMk id="3" creationId="{F488ED7E-84C4-4B79-B9AF-F086BDB71E5E}"/>
          </ac:picMkLst>
        </pc:picChg>
        <pc:picChg chg="add">
          <ac:chgData name="J Barker" userId="8227ee0e-fd3b-4e42-9476-b3edf034b415" providerId="ADAL" clId="{5BB2189F-7C5A-41D2-B8D2-BF1A5B92350B}" dt="2018-09-17T11:39:32.853" v="633"/>
          <ac:picMkLst>
            <pc:docMk/>
            <pc:sldMk cId="3167331281" sldId="310"/>
            <ac:picMk id="5" creationId="{7A09980B-2159-4352-89BA-E106FC1B7E2A}"/>
          </ac:picMkLst>
        </pc:picChg>
      </pc:sldChg>
      <pc:sldChg chg="addSp modSp add modAnim">
        <pc:chgData name="J Barker" userId="8227ee0e-fd3b-4e42-9476-b3edf034b415" providerId="ADAL" clId="{5BB2189F-7C5A-41D2-B8D2-BF1A5B92350B}" dt="2018-09-17T12:11:02.758" v="1517" actId="14100"/>
        <pc:sldMkLst>
          <pc:docMk/>
          <pc:sldMk cId="2348340863" sldId="311"/>
        </pc:sldMkLst>
        <pc:spChg chg="add mod">
          <ac:chgData name="J Barker" userId="8227ee0e-fd3b-4e42-9476-b3edf034b415" providerId="ADAL" clId="{5BB2189F-7C5A-41D2-B8D2-BF1A5B92350B}" dt="2018-09-17T12:03:11.340" v="1320" actId="403"/>
          <ac:spMkLst>
            <pc:docMk/>
            <pc:sldMk cId="2348340863" sldId="311"/>
            <ac:spMk id="2" creationId="{D17468E0-597D-4109-BE47-60A60CD5153A}"/>
          </ac:spMkLst>
        </pc:spChg>
        <pc:spChg chg="add mod">
          <ac:chgData name="J Barker" userId="8227ee0e-fd3b-4e42-9476-b3edf034b415" providerId="ADAL" clId="{5BB2189F-7C5A-41D2-B8D2-BF1A5B92350B}" dt="2018-09-17T12:05:50.724" v="1400" actId="6549"/>
          <ac:spMkLst>
            <pc:docMk/>
            <pc:sldMk cId="2348340863" sldId="311"/>
            <ac:spMk id="3" creationId="{236E1A62-E9CD-40C8-A1FD-2CC85FAB7EAE}"/>
          </ac:spMkLst>
        </pc:spChg>
        <pc:spChg chg="add mod">
          <ac:chgData name="J Barker" userId="8227ee0e-fd3b-4e42-9476-b3edf034b415" providerId="ADAL" clId="{5BB2189F-7C5A-41D2-B8D2-BF1A5B92350B}" dt="2018-09-17T12:10:57.709" v="1515" actId="1076"/>
          <ac:spMkLst>
            <pc:docMk/>
            <pc:sldMk cId="2348340863" sldId="311"/>
            <ac:spMk id="4" creationId="{595BCBEA-4432-4853-892F-8AED0813DA21}"/>
          </ac:spMkLst>
        </pc:spChg>
        <pc:spChg chg="add mod">
          <ac:chgData name="J Barker" userId="8227ee0e-fd3b-4e42-9476-b3edf034b415" providerId="ADAL" clId="{5BB2189F-7C5A-41D2-B8D2-BF1A5B92350B}" dt="2018-09-17T12:10:32.120" v="1490" actId="1076"/>
          <ac:spMkLst>
            <pc:docMk/>
            <pc:sldMk cId="2348340863" sldId="311"/>
            <ac:spMk id="9" creationId="{47B0039B-A530-4CF5-A50B-AB7F99C63C84}"/>
          </ac:spMkLst>
        </pc:spChg>
        <pc:spChg chg="add mod">
          <ac:chgData name="J Barker" userId="8227ee0e-fd3b-4e42-9476-b3edf034b415" providerId="ADAL" clId="{5BB2189F-7C5A-41D2-B8D2-BF1A5B92350B}" dt="2018-09-17T12:11:02.758" v="1517" actId="14100"/>
          <ac:spMkLst>
            <pc:docMk/>
            <pc:sldMk cId="2348340863" sldId="311"/>
            <ac:spMk id="10" creationId="{97746896-CEA0-4D8D-A343-D70C11E9C0BC}"/>
          </ac:spMkLst>
        </pc:spChg>
        <pc:picChg chg="add mod ord modCrop">
          <ac:chgData name="J Barker" userId="8227ee0e-fd3b-4e42-9476-b3edf034b415" providerId="ADAL" clId="{5BB2189F-7C5A-41D2-B8D2-BF1A5B92350B}" dt="2018-09-17T12:09:29.590" v="1423" actId="1076"/>
          <ac:picMkLst>
            <pc:docMk/>
            <pc:sldMk cId="2348340863" sldId="311"/>
            <ac:picMk id="6" creationId="{25DF38A9-AF40-490E-9F9C-F74413EBE6CD}"/>
          </ac:picMkLst>
        </pc:picChg>
        <pc:picChg chg="add mod ord">
          <ac:chgData name="J Barker" userId="8227ee0e-fd3b-4e42-9476-b3edf034b415" providerId="ADAL" clId="{5BB2189F-7C5A-41D2-B8D2-BF1A5B92350B}" dt="2018-09-17T12:09:03.476" v="1418" actId="167"/>
          <ac:picMkLst>
            <pc:docMk/>
            <pc:sldMk cId="2348340863" sldId="311"/>
            <ac:picMk id="8" creationId="{F35E56BD-A694-4725-A3FC-C16C1142B2D6}"/>
          </ac:picMkLst>
        </pc:picChg>
      </pc:sldChg>
      <pc:sldChg chg="addSp modSp add setBg">
        <pc:chgData name="J Barker" userId="8227ee0e-fd3b-4e42-9476-b3edf034b415" providerId="ADAL" clId="{5BB2189F-7C5A-41D2-B8D2-BF1A5B92350B}" dt="2018-09-17T11:53:22.435" v="914"/>
        <pc:sldMkLst>
          <pc:docMk/>
          <pc:sldMk cId="1655108770" sldId="312"/>
        </pc:sldMkLst>
        <pc:picChg chg="add mod">
          <ac:chgData name="J Barker" userId="8227ee0e-fd3b-4e42-9476-b3edf034b415" providerId="ADAL" clId="{5BB2189F-7C5A-41D2-B8D2-BF1A5B92350B}" dt="2018-09-17T11:53:12.948" v="913" actId="1076"/>
          <ac:picMkLst>
            <pc:docMk/>
            <pc:sldMk cId="1655108770" sldId="312"/>
            <ac:picMk id="3" creationId="{80DA8BEF-CFDF-41C8-9402-1EE4071292E8}"/>
          </ac:picMkLst>
        </pc:picChg>
      </pc:sldChg>
      <pc:sldChg chg="addSp modSp add modAnim">
        <pc:chgData name="J Barker" userId="8227ee0e-fd3b-4e42-9476-b3edf034b415" providerId="ADAL" clId="{5BB2189F-7C5A-41D2-B8D2-BF1A5B92350B}" dt="2018-09-17T11:58:50.624" v="1181"/>
        <pc:sldMkLst>
          <pc:docMk/>
          <pc:sldMk cId="1615523757" sldId="313"/>
        </pc:sldMkLst>
        <pc:spChg chg="add mod ord">
          <ac:chgData name="J Barker" userId="8227ee0e-fd3b-4e42-9476-b3edf034b415" providerId="ADAL" clId="{5BB2189F-7C5A-41D2-B8D2-BF1A5B92350B}" dt="2018-09-17T11:58:41.047" v="1179" actId="14100"/>
          <ac:spMkLst>
            <pc:docMk/>
            <pc:sldMk cId="1615523757" sldId="313"/>
            <ac:spMk id="4" creationId="{0C740DAD-6AF3-43C3-99D6-E4304F4D174F}"/>
          </ac:spMkLst>
        </pc:spChg>
        <pc:spChg chg="add mod">
          <ac:chgData name="J Barker" userId="8227ee0e-fd3b-4e42-9476-b3edf034b415" providerId="ADAL" clId="{5BB2189F-7C5A-41D2-B8D2-BF1A5B92350B}" dt="2018-09-17T11:58:24.834" v="1175" actId="179"/>
          <ac:spMkLst>
            <pc:docMk/>
            <pc:sldMk cId="1615523757" sldId="313"/>
            <ac:spMk id="5" creationId="{4B657A58-35A5-41A9-BAA7-DCE3AB4DC82F}"/>
          </ac:spMkLst>
        </pc:spChg>
        <pc:picChg chg="add mod">
          <ac:chgData name="J Barker" userId="8227ee0e-fd3b-4e42-9476-b3edf034b415" providerId="ADAL" clId="{5BB2189F-7C5A-41D2-B8D2-BF1A5B92350B}" dt="2018-09-17T11:54:15.818" v="919" actId="1076"/>
          <ac:picMkLst>
            <pc:docMk/>
            <pc:sldMk cId="1615523757" sldId="313"/>
            <ac:picMk id="3" creationId="{B19B7664-A2A7-4D12-A81A-EE43AD8DA712}"/>
          </ac:picMkLst>
        </pc:picChg>
      </pc:sldChg>
      <pc:sldChg chg="addSp modSp modAnim">
        <pc:chgData name="J Barker" userId="8227ee0e-fd3b-4e42-9476-b3edf034b415" providerId="ADAL" clId="{5BB2189F-7C5A-41D2-B8D2-BF1A5B92350B}" dt="2018-09-17T12:53:37.533" v="2717"/>
        <pc:sldMkLst>
          <pc:docMk/>
          <pc:sldMk cId="2881025716" sldId="314"/>
        </pc:sldMkLst>
        <pc:spChg chg="add mod">
          <ac:chgData name="J Barker" userId="8227ee0e-fd3b-4e42-9476-b3edf034b415" providerId="ADAL" clId="{5BB2189F-7C5A-41D2-B8D2-BF1A5B92350B}" dt="2018-09-17T12:53:34.290" v="2716" actId="1076"/>
          <ac:spMkLst>
            <pc:docMk/>
            <pc:sldMk cId="2881025716" sldId="314"/>
            <ac:spMk id="2" creationId="{5C7F49BE-CFC9-4F25-8F3F-79249437682D}"/>
          </ac:spMkLst>
        </pc:spChg>
        <pc:spChg chg="add mod">
          <ac:chgData name="J Barker" userId="8227ee0e-fd3b-4e42-9476-b3edf034b415" providerId="ADAL" clId="{5BB2189F-7C5A-41D2-B8D2-BF1A5B92350B}" dt="2018-09-17T12:12:20.994" v="1520" actId="14100"/>
          <ac:spMkLst>
            <pc:docMk/>
            <pc:sldMk cId="2881025716" sldId="314"/>
            <ac:spMk id="4" creationId="{8F9A8296-1210-4540-952D-D9A870AF494E}"/>
          </ac:spMkLst>
        </pc:spChg>
        <pc:spChg chg="add mod">
          <ac:chgData name="J Barker" userId="8227ee0e-fd3b-4e42-9476-b3edf034b415" providerId="ADAL" clId="{5BB2189F-7C5A-41D2-B8D2-BF1A5B92350B}" dt="2018-09-17T12:12:31.810" v="1522" actId="14100"/>
          <ac:spMkLst>
            <pc:docMk/>
            <pc:sldMk cId="2881025716" sldId="314"/>
            <ac:spMk id="5" creationId="{C9FFB03E-65D0-47DF-862A-D5161CD46A62}"/>
          </ac:spMkLst>
        </pc:spChg>
        <pc:spChg chg="add mod">
          <ac:chgData name="J Barker" userId="8227ee0e-fd3b-4e42-9476-b3edf034b415" providerId="ADAL" clId="{5BB2189F-7C5A-41D2-B8D2-BF1A5B92350B}" dt="2018-09-17T12:13:04.579" v="1527" actId="692"/>
          <ac:spMkLst>
            <pc:docMk/>
            <pc:sldMk cId="2881025716" sldId="314"/>
            <ac:spMk id="6" creationId="{E5139A53-D046-4CA3-8215-66F4AC1A6B31}"/>
          </ac:spMkLst>
        </pc:spChg>
      </pc:sldChg>
      <pc:sldChg chg="addSp modSp">
        <pc:chgData name="J Barker" userId="8227ee0e-fd3b-4e42-9476-b3edf034b415" providerId="ADAL" clId="{5BB2189F-7C5A-41D2-B8D2-BF1A5B92350B}" dt="2018-09-17T12:18:38.822" v="1596" actId="5793"/>
        <pc:sldMkLst>
          <pc:docMk/>
          <pc:sldMk cId="0" sldId="316"/>
        </pc:sldMkLst>
        <pc:spChg chg="add mod">
          <ac:chgData name="J Barker" userId="8227ee0e-fd3b-4e42-9476-b3edf034b415" providerId="ADAL" clId="{5BB2189F-7C5A-41D2-B8D2-BF1A5B92350B}" dt="2018-09-17T12:15:01.997" v="1542" actId="207"/>
          <ac:spMkLst>
            <pc:docMk/>
            <pc:sldMk cId="0" sldId="316"/>
            <ac:spMk id="2" creationId="{CC7D1009-92F9-4E47-8642-4E498042809A}"/>
          </ac:spMkLst>
        </pc:spChg>
        <pc:spChg chg="add mod">
          <ac:chgData name="J Barker" userId="8227ee0e-fd3b-4e42-9476-b3edf034b415" providerId="ADAL" clId="{5BB2189F-7C5A-41D2-B8D2-BF1A5B92350B}" dt="2018-09-17T12:15:39.736" v="1548" actId="207"/>
          <ac:spMkLst>
            <pc:docMk/>
            <pc:sldMk cId="0" sldId="316"/>
            <ac:spMk id="7" creationId="{E0E492FC-D1DE-4BB4-8CE3-17C3B8B2A032}"/>
          </ac:spMkLst>
        </pc:spChg>
        <pc:spChg chg="add mod">
          <ac:chgData name="J Barker" userId="8227ee0e-fd3b-4e42-9476-b3edf034b415" providerId="ADAL" clId="{5BB2189F-7C5A-41D2-B8D2-BF1A5B92350B}" dt="2018-09-17T12:15:33.736" v="1547" actId="207"/>
          <ac:spMkLst>
            <pc:docMk/>
            <pc:sldMk cId="0" sldId="316"/>
            <ac:spMk id="8" creationId="{AE653FEA-89CB-4EBD-91B8-B89E482C48B8}"/>
          </ac:spMkLst>
        </pc:spChg>
        <pc:spChg chg="add mod">
          <ac:chgData name="J Barker" userId="8227ee0e-fd3b-4e42-9476-b3edf034b415" providerId="ADAL" clId="{5BB2189F-7C5A-41D2-B8D2-BF1A5B92350B}" dt="2018-09-17T12:18:38.822" v="1596" actId="5793"/>
          <ac:spMkLst>
            <pc:docMk/>
            <pc:sldMk cId="0" sldId="316"/>
            <ac:spMk id="9" creationId="{62A407CC-07F1-435F-9A06-4A040E0B3D5A}"/>
          </ac:spMkLst>
        </pc:spChg>
        <pc:spChg chg="mod ord">
          <ac:chgData name="J Barker" userId="8227ee0e-fd3b-4e42-9476-b3edf034b415" providerId="ADAL" clId="{5BB2189F-7C5A-41D2-B8D2-BF1A5B92350B}" dt="2018-09-17T12:15:12.623" v="1544" actId="14100"/>
          <ac:spMkLst>
            <pc:docMk/>
            <pc:sldMk cId="0" sldId="316"/>
            <ac:spMk id="34819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14:33.385" v="1537" actId="1076"/>
          <ac:spMkLst>
            <pc:docMk/>
            <pc:sldMk cId="0" sldId="316"/>
            <ac:spMk id="34820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14:33.385" v="1537" actId="1076"/>
          <ac:spMkLst>
            <pc:docMk/>
            <pc:sldMk cId="0" sldId="316"/>
            <ac:spMk id="34821" creationId="{00000000-0000-0000-0000-000000000000}"/>
          </ac:spMkLst>
        </pc:spChg>
        <pc:spChg chg="mod ord">
          <ac:chgData name="J Barker" userId="8227ee0e-fd3b-4e42-9476-b3edf034b415" providerId="ADAL" clId="{5BB2189F-7C5A-41D2-B8D2-BF1A5B92350B}" dt="2018-09-17T12:16:29.855" v="1576" actId="14100"/>
          <ac:spMkLst>
            <pc:docMk/>
            <pc:sldMk cId="0" sldId="316"/>
            <ac:spMk id="34822" creationId="{00000000-0000-0000-0000-000000000000}"/>
          </ac:spMkLst>
        </pc:spChg>
      </pc:sldChg>
      <pc:sldChg chg="addSp delSp modSp modAnim">
        <pc:chgData name="J Barker" userId="8227ee0e-fd3b-4e42-9476-b3edf034b415" providerId="ADAL" clId="{5BB2189F-7C5A-41D2-B8D2-BF1A5B92350B}" dt="2018-09-17T13:08:46.070" v="2830" actId="14100"/>
        <pc:sldMkLst>
          <pc:docMk/>
          <pc:sldMk cId="3514710776" sldId="317"/>
        </pc:sldMkLst>
        <pc:spChg chg="mod">
          <ac:chgData name="J Barker" userId="8227ee0e-fd3b-4e42-9476-b3edf034b415" providerId="ADAL" clId="{5BB2189F-7C5A-41D2-B8D2-BF1A5B92350B}" dt="2018-09-17T12:17:54.126" v="1579" actId="14100"/>
          <ac:spMkLst>
            <pc:docMk/>
            <pc:sldMk cId="3514710776" sldId="317"/>
            <ac:spMk id="2" creationId="{CC7D1009-92F9-4E47-8642-4E498042809A}"/>
          </ac:spMkLst>
        </pc:spChg>
        <pc:spChg chg="mod">
          <ac:chgData name="J Barker" userId="8227ee0e-fd3b-4e42-9476-b3edf034b415" providerId="ADAL" clId="{5BB2189F-7C5A-41D2-B8D2-BF1A5B92350B}" dt="2018-09-17T12:17:48.743" v="1578" actId="1076"/>
          <ac:spMkLst>
            <pc:docMk/>
            <pc:sldMk cId="3514710776" sldId="317"/>
            <ac:spMk id="7" creationId="{E0E492FC-D1DE-4BB4-8CE3-17C3B8B2A032}"/>
          </ac:spMkLst>
        </pc:spChg>
        <pc:spChg chg="mod">
          <ac:chgData name="J Barker" userId="8227ee0e-fd3b-4e42-9476-b3edf034b415" providerId="ADAL" clId="{5BB2189F-7C5A-41D2-B8D2-BF1A5B92350B}" dt="2018-09-17T12:17:48.743" v="1578" actId="1076"/>
          <ac:spMkLst>
            <pc:docMk/>
            <pc:sldMk cId="3514710776" sldId="317"/>
            <ac:spMk id="8" creationId="{AE653FEA-89CB-4EBD-91B8-B89E482C48B8}"/>
          </ac:spMkLst>
        </pc:spChg>
        <pc:spChg chg="del mod">
          <ac:chgData name="J Barker" userId="8227ee0e-fd3b-4e42-9476-b3edf034b415" providerId="ADAL" clId="{5BB2189F-7C5A-41D2-B8D2-BF1A5B92350B}" dt="2018-09-17T12:18:33.921" v="1591" actId="478"/>
          <ac:spMkLst>
            <pc:docMk/>
            <pc:sldMk cId="3514710776" sldId="317"/>
            <ac:spMk id="9" creationId="{62A407CC-07F1-435F-9A06-4A040E0B3D5A}"/>
          </ac:spMkLst>
        </pc:spChg>
        <pc:spChg chg="add mod">
          <ac:chgData name="J Barker" userId="8227ee0e-fd3b-4e42-9476-b3edf034b415" providerId="ADAL" clId="{5BB2189F-7C5A-41D2-B8D2-BF1A5B92350B}" dt="2018-09-17T12:18:45.373" v="1597" actId="14100"/>
          <ac:spMkLst>
            <pc:docMk/>
            <pc:sldMk cId="3514710776" sldId="317"/>
            <ac:spMk id="10" creationId="{F74BEA42-7D58-464F-AAA4-F6DFB9E682F3}"/>
          </ac:spMkLst>
        </pc:spChg>
        <pc:spChg chg="add mod">
          <ac:chgData name="J Barker" userId="8227ee0e-fd3b-4e42-9476-b3edf034b415" providerId="ADAL" clId="{5BB2189F-7C5A-41D2-B8D2-BF1A5B92350B}" dt="2018-09-17T12:18:27.152" v="1586" actId="207"/>
          <ac:spMkLst>
            <pc:docMk/>
            <pc:sldMk cId="3514710776" sldId="317"/>
            <ac:spMk id="11" creationId="{AAC45D5B-8AD4-48A0-B445-F5989FD2D95E}"/>
          </ac:spMkLst>
        </pc:spChg>
        <pc:spChg chg="add mod">
          <ac:chgData name="J Barker" userId="8227ee0e-fd3b-4e42-9476-b3edf034b415" providerId="ADAL" clId="{5BB2189F-7C5A-41D2-B8D2-BF1A5B92350B}" dt="2018-09-17T12:18:22.159" v="1585" actId="207"/>
          <ac:spMkLst>
            <pc:docMk/>
            <pc:sldMk cId="3514710776" sldId="317"/>
            <ac:spMk id="12" creationId="{81361531-5DAA-454A-B973-00E7FD1EF2AB}"/>
          </ac:spMkLst>
        </pc:spChg>
        <pc:spChg chg="add mod">
          <ac:chgData name="J Barker" userId="8227ee0e-fd3b-4e42-9476-b3edf034b415" providerId="ADAL" clId="{5BB2189F-7C5A-41D2-B8D2-BF1A5B92350B}" dt="2018-09-17T12:19:32.792" v="1606" actId="207"/>
          <ac:spMkLst>
            <pc:docMk/>
            <pc:sldMk cId="3514710776" sldId="317"/>
            <ac:spMk id="13" creationId="{F73D6447-8F74-4A5A-BA98-08663D2372BD}"/>
          </ac:spMkLst>
        </pc:spChg>
        <pc:spChg chg="add mod">
          <ac:chgData name="J Barker" userId="8227ee0e-fd3b-4e42-9476-b3edf034b415" providerId="ADAL" clId="{5BB2189F-7C5A-41D2-B8D2-BF1A5B92350B}" dt="2018-09-17T12:19:26.106" v="1605" actId="207"/>
          <ac:spMkLst>
            <pc:docMk/>
            <pc:sldMk cId="3514710776" sldId="317"/>
            <ac:spMk id="14" creationId="{F394F647-DF4C-4FE0-8B71-4E562FED8378}"/>
          </ac:spMkLst>
        </pc:spChg>
        <pc:spChg chg="add mod ord">
          <ac:chgData name="J Barker" userId="8227ee0e-fd3b-4e42-9476-b3edf034b415" providerId="ADAL" clId="{5BB2189F-7C5A-41D2-B8D2-BF1A5B92350B}" dt="2018-09-17T12:19:12.209" v="1603" actId="167"/>
          <ac:spMkLst>
            <pc:docMk/>
            <pc:sldMk cId="3514710776" sldId="317"/>
            <ac:spMk id="15" creationId="{AD622C4D-EDFB-4D74-BEC5-0CBCAD95D142}"/>
          </ac:spMkLst>
        </pc:spChg>
        <pc:spChg chg="add mod">
          <ac:chgData name="J Barker" userId="8227ee0e-fd3b-4e42-9476-b3edf034b415" providerId="ADAL" clId="{5BB2189F-7C5A-41D2-B8D2-BF1A5B92350B}" dt="2018-09-17T13:08:46.070" v="2830" actId="14100"/>
          <ac:spMkLst>
            <pc:docMk/>
            <pc:sldMk cId="3514710776" sldId="317"/>
            <ac:spMk id="16" creationId="{CF349CFC-91B3-4B7B-B3B4-2B7DCD58735D}"/>
          </ac:spMkLst>
        </pc:spChg>
        <pc:spChg chg="add mod">
          <ac:chgData name="J Barker" userId="8227ee0e-fd3b-4e42-9476-b3edf034b415" providerId="ADAL" clId="{5BB2189F-7C5A-41D2-B8D2-BF1A5B92350B}" dt="2018-09-17T12:21:35.015" v="1717" actId="20577"/>
          <ac:spMkLst>
            <pc:docMk/>
            <pc:sldMk cId="3514710776" sldId="317"/>
            <ac:spMk id="17" creationId="{1D11ECBE-9037-4DCF-9277-D1E876301CBF}"/>
          </ac:spMkLst>
        </pc:spChg>
        <pc:spChg chg="add mod">
          <ac:chgData name="J Barker" userId="8227ee0e-fd3b-4e42-9476-b3edf034b415" providerId="ADAL" clId="{5BB2189F-7C5A-41D2-B8D2-BF1A5B92350B}" dt="2018-09-17T12:28:13.315" v="1891" actId="114"/>
          <ac:spMkLst>
            <pc:docMk/>
            <pc:sldMk cId="3514710776" sldId="317"/>
            <ac:spMk id="18" creationId="{6740B4AD-BA26-4176-A55C-253E84CFEF56}"/>
          </ac:spMkLst>
        </pc:spChg>
        <pc:spChg chg="del">
          <ac:chgData name="J Barker" userId="8227ee0e-fd3b-4e42-9476-b3edf034b415" providerId="ADAL" clId="{5BB2189F-7C5A-41D2-B8D2-BF1A5B92350B}" dt="2018-09-17T12:17:14.281" v="1577" actId="478"/>
          <ac:spMkLst>
            <pc:docMk/>
            <pc:sldMk cId="3514710776" sldId="317"/>
            <ac:spMk id="34819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17:48.743" v="1578" actId="1076"/>
          <ac:spMkLst>
            <pc:docMk/>
            <pc:sldMk cId="3514710776" sldId="317"/>
            <ac:spMk id="34820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17:48.743" v="1578" actId="1076"/>
          <ac:spMkLst>
            <pc:docMk/>
            <pc:sldMk cId="3514710776" sldId="317"/>
            <ac:spMk id="34821" creationId="{00000000-0000-0000-0000-000000000000}"/>
          </ac:spMkLst>
        </pc:spChg>
        <pc:spChg chg="del">
          <ac:chgData name="J Barker" userId="8227ee0e-fd3b-4e42-9476-b3edf034b415" providerId="ADAL" clId="{5BB2189F-7C5A-41D2-B8D2-BF1A5B92350B}" dt="2018-09-17T12:18:35.091" v="1592" actId="478"/>
          <ac:spMkLst>
            <pc:docMk/>
            <pc:sldMk cId="3514710776" sldId="317"/>
            <ac:spMk id="34822" creationId="{00000000-0000-0000-0000-000000000000}"/>
          </ac:spMkLst>
        </pc:spChg>
      </pc:sldChg>
      <pc:sldChg chg="addSp delSp modSp add delAnim">
        <pc:chgData name="J Barker" userId="8227ee0e-fd3b-4e42-9476-b3edf034b415" providerId="ADAL" clId="{5BB2189F-7C5A-41D2-B8D2-BF1A5B92350B}" dt="2018-09-17T12:41:06.470" v="2291" actId="1076"/>
        <pc:sldMkLst>
          <pc:docMk/>
          <pc:sldMk cId="0" sldId="318"/>
        </pc:sldMkLst>
        <pc:spChg chg="add mod">
          <ac:chgData name="J Barker" userId="8227ee0e-fd3b-4e42-9476-b3edf034b415" providerId="ADAL" clId="{5BB2189F-7C5A-41D2-B8D2-BF1A5B92350B}" dt="2018-09-17T12:41:06.470" v="2291" actId="1076"/>
          <ac:spMkLst>
            <pc:docMk/>
            <pc:sldMk cId="0" sldId="318"/>
            <ac:spMk id="2" creationId="{F862B504-443D-4DCB-88B5-DAC7E18F231D}"/>
          </ac:spMkLst>
        </pc:spChg>
        <pc:spChg chg="add mod">
          <ac:chgData name="J Barker" userId="8227ee0e-fd3b-4e42-9476-b3edf034b415" providerId="ADAL" clId="{5BB2189F-7C5A-41D2-B8D2-BF1A5B92350B}" dt="2018-09-17T12:41:06.470" v="2291" actId="1076"/>
          <ac:spMkLst>
            <pc:docMk/>
            <pc:sldMk cId="0" sldId="318"/>
            <ac:spMk id="16" creationId="{17610970-3821-435E-A6C1-DC96A553FF45}"/>
          </ac:spMkLst>
        </pc:spChg>
        <pc:spChg chg="add mod">
          <ac:chgData name="J Barker" userId="8227ee0e-fd3b-4e42-9476-b3edf034b415" providerId="ADAL" clId="{5BB2189F-7C5A-41D2-B8D2-BF1A5B92350B}" dt="2018-09-17T12:41:06.470" v="2291" actId="1076"/>
          <ac:spMkLst>
            <pc:docMk/>
            <pc:sldMk cId="0" sldId="318"/>
            <ac:spMk id="18" creationId="{9735AF09-F0BE-4451-9EC1-E1680A343F7C}"/>
          </ac:spMkLst>
        </pc:spChg>
        <pc:spChg chg="add mod">
          <ac:chgData name="J Barker" userId="8227ee0e-fd3b-4e42-9476-b3edf034b415" providerId="ADAL" clId="{5BB2189F-7C5A-41D2-B8D2-BF1A5B92350B}" dt="2018-09-17T12:41:06.470" v="2291" actId="1076"/>
          <ac:spMkLst>
            <pc:docMk/>
            <pc:sldMk cId="0" sldId="318"/>
            <ac:spMk id="19" creationId="{E697E4DE-B472-41AB-BCAF-B6C7DADDA4AF}"/>
          </ac:spMkLst>
        </pc:spChg>
        <pc:spChg chg="mod">
          <ac:chgData name="J Barker" userId="8227ee0e-fd3b-4e42-9476-b3edf034b415" providerId="ADAL" clId="{5BB2189F-7C5A-41D2-B8D2-BF1A5B92350B}" dt="2018-09-17T12:40:53.942" v="2289" actId="1076"/>
          <ac:spMkLst>
            <pc:docMk/>
            <pc:sldMk cId="0" sldId="318"/>
            <ac:spMk id="33796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40:56.086" v="2290" actId="1076"/>
          <ac:spMkLst>
            <pc:docMk/>
            <pc:sldMk cId="0" sldId="318"/>
            <ac:spMk id="33797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41:06.470" v="2291" actId="1076"/>
          <ac:spMkLst>
            <pc:docMk/>
            <pc:sldMk cId="0" sldId="318"/>
            <ac:spMk id="33800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41:06.470" v="2291" actId="1076"/>
          <ac:spMkLst>
            <pc:docMk/>
            <pc:sldMk cId="0" sldId="318"/>
            <ac:spMk id="33805" creationId="{00000000-0000-0000-0000-000000000000}"/>
          </ac:spMkLst>
        </pc:spChg>
        <pc:spChg chg="mod">
          <ac:chgData name="J Barker" userId="8227ee0e-fd3b-4e42-9476-b3edf034b415" providerId="ADAL" clId="{5BB2189F-7C5A-41D2-B8D2-BF1A5B92350B}" dt="2018-09-17T12:41:06.470" v="2291" actId="1076"/>
          <ac:spMkLst>
            <pc:docMk/>
            <pc:sldMk cId="0" sldId="318"/>
            <ac:spMk id="33807" creationId="{00000000-0000-0000-0000-000000000000}"/>
          </ac:spMkLst>
        </pc:spChg>
        <pc:spChg chg="del">
          <ac:chgData name="J Barker" userId="8227ee0e-fd3b-4e42-9476-b3edf034b415" providerId="ADAL" clId="{5BB2189F-7C5A-41D2-B8D2-BF1A5B92350B}" dt="2018-09-17T12:30:07.577" v="1926" actId="478"/>
          <ac:spMkLst>
            <pc:docMk/>
            <pc:sldMk cId="0" sldId="318"/>
            <ac:spMk id="33808" creationId="{00000000-0000-0000-0000-000000000000}"/>
          </ac:spMkLst>
        </pc:spChg>
        <pc:spChg chg="del">
          <ac:chgData name="J Barker" userId="8227ee0e-fd3b-4e42-9476-b3edf034b415" providerId="ADAL" clId="{5BB2189F-7C5A-41D2-B8D2-BF1A5B92350B}" dt="2018-09-17T12:30:56.832" v="1933" actId="478"/>
          <ac:spMkLst>
            <pc:docMk/>
            <pc:sldMk cId="0" sldId="318"/>
            <ac:spMk id="33809" creationId="{00000000-0000-0000-0000-000000000000}"/>
          </ac:spMkLst>
        </pc:spChg>
        <pc:grpChg chg="mod">
          <ac:chgData name="J Barker" userId="8227ee0e-fd3b-4e42-9476-b3edf034b415" providerId="ADAL" clId="{5BB2189F-7C5A-41D2-B8D2-BF1A5B92350B}" dt="2018-09-17T12:41:06.470" v="2291" actId="1076"/>
          <ac:grpSpMkLst>
            <pc:docMk/>
            <pc:sldMk cId="0" sldId="318"/>
            <ac:grpSpMk id="33804" creationId="{00000000-0000-0000-0000-000000000000}"/>
          </ac:grpSpMkLst>
        </pc:grpChg>
        <pc:picChg chg="mod">
          <ac:chgData name="J Barker" userId="8227ee0e-fd3b-4e42-9476-b3edf034b415" providerId="ADAL" clId="{5BB2189F-7C5A-41D2-B8D2-BF1A5B92350B}" dt="2018-09-17T12:41:06.470" v="2291" actId="1076"/>
          <ac:picMkLst>
            <pc:docMk/>
            <pc:sldMk cId="0" sldId="318"/>
            <ac:picMk id="33801" creationId="{00000000-0000-0000-0000-000000000000}"/>
          </ac:picMkLst>
        </pc:picChg>
        <pc:picChg chg="mod">
          <ac:chgData name="J Barker" userId="8227ee0e-fd3b-4e42-9476-b3edf034b415" providerId="ADAL" clId="{5BB2189F-7C5A-41D2-B8D2-BF1A5B92350B}" dt="2018-09-17T12:41:06.470" v="2291" actId="1076"/>
          <ac:picMkLst>
            <pc:docMk/>
            <pc:sldMk cId="0" sldId="318"/>
            <ac:picMk id="33806" creationId="{00000000-0000-0000-0000-000000000000}"/>
          </ac:picMkLst>
        </pc:picChg>
        <pc:picChg chg="del">
          <ac:chgData name="J Barker" userId="8227ee0e-fd3b-4e42-9476-b3edf034b415" providerId="ADAL" clId="{5BB2189F-7C5A-41D2-B8D2-BF1A5B92350B}" dt="2018-09-17T12:33:08.784" v="2100" actId="478"/>
          <ac:picMkLst>
            <pc:docMk/>
            <pc:sldMk cId="0" sldId="318"/>
            <ac:picMk id="33810" creationId="{00000000-0000-0000-0000-000000000000}"/>
          </ac:picMkLst>
        </pc:picChg>
        <pc:picChg chg="mod">
          <ac:chgData name="J Barker" userId="8227ee0e-fd3b-4e42-9476-b3edf034b415" providerId="ADAL" clId="{5BB2189F-7C5A-41D2-B8D2-BF1A5B92350B}" dt="2018-09-17T12:41:06.470" v="2291" actId="1076"/>
          <ac:picMkLst>
            <pc:docMk/>
            <pc:sldMk cId="0" sldId="318"/>
            <ac:picMk id="33811" creationId="{00000000-0000-0000-0000-000000000000}"/>
          </ac:picMkLst>
        </pc:picChg>
      </pc:sldChg>
      <pc:sldChg chg="addSp delSp modSp add modAnim">
        <pc:chgData name="J Barker" userId="8227ee0e-fd3b-4e42-9476-b3edf034b415" providerId="ADAL" clId="{5BB2189F-7C5A-41D2-B8D2-BF1A5B92350B}" dt="2018-09-17T12:40:15.163" v="2288"/>
        <pc:sldMkLst>
          <pc:docMk/>
          <pc:sldMk cId="3605131740" sldId="319"/>
        </pc:sldMkLst>
        <pc:spChg chg="add del">
          <ac:chgData name="J Barker" userId="8227ee0e-fd3b-4e42-9476-b3edf034b415" providerId="ADAL" clId="{5BB2189F-7C5A-41D2-B8D2-BF1A5B92350B}" dt="2018-09-17T12:38:47.853" v="2250" actId="478"/>
          <ac:spMkLst>
            <pc:docMk/>
            <pc:sldMk cId="3605131740" sldId="319"/>
            <ac:spMk id="2" creationId="{D28EBF92-AE1C-4E26-97C3-E696EC67CDEF}"/>
          </ac:spMkLst>
        </pc:spChg>
        <pc:spChg chg="add mod">
          <ac:chgData name="J Barker" userId="8227ee0e-fd3b-4e42-9476-b3edf034b415" providerId="ADAL" clId="{5BB2189F-7C5A-41D2-B8D2-BF1A5B92350B}" dt="2018-09-17T12:39:20.551" v="2256" actId="1076"/>
          <ac:spMkLst>
            <pc:docMk/>
            <pc:sldMk cId="3605131740" sldId="319"/>
            <ac:spMk id="4" creationId="{9ABC005A-2ADB-4D90-AAE4-DC84FA284DC9}"/>
          </ac:spMkLst>
        </pc:spChg>
        <pc:spChg chg="add mod">
          <ac:chgData name="J Barker" userId="8227ee0e-fd3b-4e42-9476-b3edf034b415" providerId="ADAL" clId="{5BB2189F-7C5A-41D2-B8D2-BF1A5B92350B}" dt="2018-09-17T12:39:39.624" v="2260" actId="14100"/>
          <ac:spMkLst>
            <pc:docMk/>
            <pc:sldMk cId="3605131740" sldId="319"/>
            <ac:spMk id="5" creationId="{77D65DA8-E67F-4349-9E14-1CBFBA593984}"/>
          </ac:spMkLst>
        </pc:spChg>
        <pc:spChg chg="add mod">
          <ac:chgData name="J Barker" userId="8227ee0e-fd3b-4e42-9476-b3edf034b415" providerId="ADAL" clId="{5BB2189F-7C5A-41D2-B8D2-BF1A5B92350B}" dt="2018-09-17T12:40:09.181" v="2287" actId="1076"/>
          <ac:spMkLst>
            <pc:docMk/>
            <pc:sldMk cId="3605131740" sldId="319"/>
            <ac:spMk id="6" creationId="{3C67AB56-8FD7-4B29-8D5F-ACE99178547D}"/>
          </ac:spMkLst>
        </pc:spChg>
        <pc:picChg chg="add mod">
          <ac:chgData name="J Barker" userId="8227ee0e-fd3b-4e42-9476-b3edf034b415" providerId="ADAL" clId="{5BB2189F-7C5A-41D2-B8D2-BF1A5B92350B}" dt="2018-09-17T12:39:06.465" v="2254" actId="14100"/>
          <ac:picMkLst>
            <pc:docMk/>
            <pc:sldMk cId="3605131740" sldId="319"/>
            <ac:picMk id="3" creationId="{36E489A1-C4A7-46EE-B402-D316202927A7}"/>
          </ac:picMkLst>
        </pc:picChg>
      </pc:sldChg>
      <pc:sldChg chg="ord">
        <pc:chgData name="J Barker" userId="8227ee0e-fd3b-4e42-9476-b3edf034b415" providerId="ADAL" clId="{5BB2189F-7C5A-41D2-B8D2-BF1A5B92350B}" dt="2018-09-17T12:47:50.379" v="2381"/>
        <pc:sldMkLst>
          <pc:docMk/>
          <pc:sldMk cId="183131357" sldId="320"/>
        </pc:sldMkLst>
      </pc:sldChg>
      <pc:sldChg chg="addSp delSp modSp delAnim modAnim">
        <pc:chgData name="J Barker" userId="8227ee0e-fd3b-4e42-9476-b3edf034b415" providerId="ADAL" clId="{5BB2189F-7C5A-41D2-B8D2-BF1A5B92350B}" dt="2018-09-17T12:48:44.468" v="2440" actId="14100"/>
        <pc:sldMkLst>
          <pc:docMk/>
          <pc:sldMk cId="3863407871" sldId="321"/>
        </pc:sldMkLst>
        <pc:spChg chg="add mod">
          <ac:chgData name="J Barker" userId="8227ee0e-fd3b-4e42-9476-b3edf034b415" providerId="ADAL" clId="{5BB2189F-7C5A-41D2-B8D2-BF1A5B92350B}" dt="2018-09-17T12:47:39.072" v="2380" actId="207"/>
          <ac:spMkLst>
            <pc:docMk/>
            <pc:sldMk cId="3863407871" sldId="321"/>
            <ac:spMk id="2" creationId="{165E359B-42C3-4F03-9554-4BAD7A48921F}"/>
          </ac:spMkLst>
        </pc:spChg>
        <pc:spChg chg="del">
          <ac:chgData name="J Barker" userId="8227ee0e-fd3b-4e42-9476-b3edf034b415" providerId="ADAL" clId="{5BB2189F-7C5A-41D2-B8D2-BF1A5B92350B}" dt="2018-09-17T12:46:19.986" v="2294" actId="478"/>
          <ac:spMkLst>
            <pc:docMk/>
            <pc:sldMk cId="3863407871" sldId="321"/>
            <ac:spMk id="5" creationId="{E218729B-8AA1-4D64-A748-0273216711AF}"/>
          </ac:spMkLst>
        </pc:spChg>
        <pc:spChg chg="add mod">
          <ac:chgData name="J Barker" userId="8227ee0e-fd3b-4e42-9476-b3edf034b415" providerId="ADAL" clId="{5BB2189F-7C5A-41D2-B8D2-BF1A5B92350B}" dt="2018-09-17T12:48:44.468" v="2440" actId="14100"/>
          <ac:spMkLst>
            <pc:docMk/>
            <pc:sldMk cId="3863407871" sldId="321"/>
            <ac:spMk id="6" creationId="{8F41A670-D4A9-4B51-8CFE-F516BEEA2405}"/>
          </ac:spMkLst>
        </pc:spChg>
      </pc:sldChg>
      <pc:sldChg chg="addSp modSp modAnim">
        <pc:chgData name="J Barker" userId="8227ee0e-fd3b-4e42-9476-b3edf034b415" providerId="ADAL" clId="{5BB2189F-7C5A-41D2-B8D2-BF1A5B92350B}" dt="2018-09-17T12:50:58.980" v="2615" actId="14100"/>
        <pc:sldMkLst>
          <pc:docMk/>
          <pc:sldMk cId="1168171783" sldId="322"/>
        </pc:sldMkLst>
        <pc:spChg chg="add mod">
          <ac:chgData name="J Barker" userId="8227ee0e-fd3b-4e42-9476-b3edf034b415" providerId="ADAL" clId="{5BB2189F-7C5A-41D2-B8D2-BF1A5B92350B}" dt="2018-09-17T12:50:58.980" v="2615" actId="14100"/>
          <ac:spMkLst>
            <pc:docMk/>
            <pc:sldMk cId="1168171783" sldId="322"/>
            <ac:spMk id="5" creationId="{15C8CC2F-E751-46DE-8C39-7CEA7112F10C}"/>
          </ac:spMkLst>
        </pc:spChg>
        <pc:spChg chg="add mod">
          <ac:chgData name="J Barker" userId="8227ee0e-fd3b-4e42-9476-b3edf034b415" providerId="ADAL" clId="{5BB2189F-7C5A-41D2-B8D2-BF1A5B92350B}" dt="2018-09-17T12:50:36.307" v="2612" actId="1076"/>
          <ac:spMkLst>
            <pc:docMk/>
            <pc:sldMk cId="1168171783" sldId="322"/>
            <ac:spMk id="6" creationId="{34599B08-7C90-4389-A9C4-8308C982121D}"/>
          </ac:spMkLst>
        </pc:spChg>
        <pc:spChg chg="mod">
          <ac:chgData name="J Barker" userId="8227ee0e-fd3b-4e42-9476-b3edf034b415" providerId="ADAL" clId="{5BB2189F-7C5A-41D2-B8D2-BF1A5B92350B}" dt="2018-09-17T12:49:38.309" v="2482" actId="404"/>
          <ac:spMkLst>
            <pc:docMk/>
            <pc:sldMk cId="1168171783" sldId="322"/>
            <ac:spMk id="99331" creationId="{182354A4-060F-44B5-A643-74819B2C5979}"/>
          </ac:spMkLst>
        </pc:spChg>
      </pc:sldChg>
      <pc:sldChg chg="modSp add">
        <pc:chgData name="J Barker" userId="8227ee0e-fd3b-4e42-9476-b3edf034b415" providerId="ADAL" clId="{5BB2189F-7C5A-41D2-B8D2-BF1A5B92350B}" dt="2018-09-17T12:51:44.177" v="2641" actId="20577"/>
        <pc:sldMkLst>
          <pc:docMk/>
          <pc:sldMk cId="3851360423" sldId="323"/>
        </pc:sldMkLst>
        <pc:spChg chg="mod">
          <ac:chgData name="J Barker" userId="8227ee0e-fd3b-4e42-9476-b3edf034b415" providerId="ADAL" clId="{5BB2189F-7C5A-41D2-B8D2-BF1A5B92350B}" dt="2018-09-17T12:51:44.177" v="2641" actId="20577"/>
          <ac:spMkLst>
            <pc:docMk/>
            <pc:sldMk cId="3851360423" sldId="323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1:57.301" v="2647" actId="20577"/>
        <pc:sldMkLst>
          <pc:docMk/>
          <pc:sldMk cId="1961503665" sldId="324"/>
        </pc:sldMkLst>
        <pc:spChg chg="mod">
          <ac:chgData name="J Barker" userId="8227ee0e-fd3b-4e42-9476-b3edf034b415" providerId="ADAL" clId="{5BB2189F-7C5A-41D2-B8D2-BF1A5B92350B}" dt="2018-09-17T12:51:57.301" v="2647" actId="20577"/>
          <ac:spMkLst>
            <pc:docMk/>
            <pc:sldMk cId="1961503665" sldId="324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2:11.940" v="2659" actId="20577"/>
        <pc:sldMkLst>
          <pc:docMk/>
          <pc:sldMk cId="1112349353" sldId="325"/>
        </pc:sldMkLst>
        <pc:spChg chg="mod">
          <ac:chgData name="J Barker" userId="8227ee0e-fd3b-4e42-9476-b3edf034b415" providerId="ADAL" clId="{5BB2189F-7C5A-41D2-B8D2-BF1A5B92350B}" dt="2018-09-17T12:52:11.940" v="2659" actId="20577"/>
          <ac:spMkLst>
            <pc:docMk/>
            <pc:sldMk cId="1112349353" sldId="325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2:26.500" v="2668" actId="20577"/>
        <pc:sldMkLst>
          <pc:docMk/>
          <pc:sldMk cId="781107417" sldId="326"/>
        </pc:sldMkLst>
        <pc:spChg chg="mod">
          <ac:chgData name="J Barker" userId="8227ee0e-fd3b-4e42-9476-b3edf034b415" providerId="ADAL" clId="{5BB2189F-7C5A-41D2-B8D2-BF1A5B92350B}" dt="2018-09-17T12:52:26.500" v="2668" actId="20577"/>
          <ac:spMkLst>
            <pc:docMk/>
            <pc:sldMk cId="781107417" sldId="326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2:34.074" v="2674" actId="20577"/>
        <pc:sldMkLst>
          <pc:docMk/>
          <pc:sldMk cId="1368720945" sldId="327"/>
        </pc:sldMkLst>
        <pc:spChg chg="mod">
          <ac:chgData name="J Barker" userId="8227ee0e-fd3b-4e42-9476-b3edf034b415" providerId="ADAL" clId="{5BB2189F-7C5A-41D2-B8D2-BF1A5B92350B}" dt="2018-09-17T12:52:34.074" v="2674" actId="20577"/>
          <ac:spMkLst>
            <pc:docMk/>
            <pc:sldMk cId="1368720945" sldId="327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2:41.286" v="2679" actId="20577"/>
        <pc:sldMkLst>
          <pc:docMk/>
          <pc:sldMk cId="3436440091" sldId="328"/>
        </pc:sldMkLst>
        <pc:spChg chg="mod">
          <ac:chgData name="J Barker" userId="8227ee0e-fd3b-4e42-9476-b3edf034b415" providerId="ADAL" clId="{5BB2189F-7C5A-41D2-B8D2-BF1A5B92350B}" dt="2018-09-17T12:52:41.286" v="2679" actId="20577"/>
          <ac:spMkLst>
            <pc:docMk/>
            <pc:sldMk cId="3436440091" sldId="328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2:49.089" v="2691" actId="20577"/>
        <pc:sldMkLst>
          <pc:docMk/>
          <pc:sldMk cId="2288511659" sldId="329"/>
        </pc:sldMkLst>
        <pc:spChg chg="mod">
          <ac:chgData name="J Barker" userId="8227ee0e-fd3b-4e42-9476-b3edf034b415" providerId="ADAL" clId="{5BB2189F-7C5A-41D2-B8D2-BF1A5B92350B}" dt="2018-09-17T12:52:49.089" v="2691" actId="20577"/>
          <ac:spMkLst>
            <pc:docMk/>
            <pc:sldMk cId="2288511659" sldId="329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3:53.903" v="2728" actId="20577"/>
        <pc:sldMkLst>
          <pc:docMk/>
          <pc:sldMk cId="3744842907" sldId="330"/>
        </pc:sldMkLst>
        <pc:spChg chg="mod">
          <ac:chgData name="J Barker" userId="8227ee0e-fd3b-4e42-9476-b3edf034b415" providerId="ADAL" clId="{5BB2189F-7C5A-41D2-B8D2-BF1A5B92350B}" dt="2018-09-17T12:53:53.903" v="2728" actId="20577"/>
          <ac:spMkLst>
            <pc:docMk/>
            <pc:sldMk cId="3744842907" sldId="330"/>
            <ac:spMk id="4" creationId="{9CE532CB-FFDF-40C4-8323-05E5210E9095}"/>
          </ac:spMkLst>
        </pc:spChg>
      </pc:sldChg>
      <pc:sldChg chg="modSp add ord">
        <pc:chgData name="J Barker" userId="8227ee0e-fd3b-4e42-9476-b3edf034b415" providerId="ADAL" clId="{5BB2189F-7C5A-41D2-B8D2-BF1A5B92350B}" dt="2018-09-17T12:54:04.378" v="2741"/>
        <pc:sldMkLst>
          <pc:docMk/>
          <pc:sldMk cId="4151264104" sldId="331"/>
        </pc:sldMkLst>
        <pc:spChg chg="mod">
          <ac:chgData name="J Barker" userId="8227ee0e-fd3b-4e42-9476-b3edf034b415" providerId="ADAL" clId="{5BB2189F-7C5A-41D2-B8D2-BF1A5B92350B}" dt="2018-09-17T12:54:01.304" v="2740" actId="20577"/>
          <ac:spMkLst>
            <pc:docMk/>
            <pc:sldMk cId="4151264104" sldId="331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4:13.031" v="2752" actId="20577"/>
        <pc:sldMkLst>
          <pc:docMk/>
          <pc:sldMk cId="2785432259" sldId="332"/>
        </pc:sldMkLst>
        <pc:spChg chg="mod">
          <ac:chgData name="J Barker" userId="8227ee0e-fd3b-4e42-9476-b3edf034b415" providerId="ADAL" clId="{5BB2189F-7C5A-41D2-B8D2-BF1A5B92350B}" dt="2018-09-17T12:54:13.031" v="2752" actId="20577"/>
          <ac:spMkLst>
            <pc:docMk/>
            <pc:sldMk cId="2785432259" sldId="332"/>
            <ac:spMk id="4" creationId="{9CE532CB-FFDF-40C4-8323-05E5210E9095}"/>
          </ac:spMkLst>
        </pc:spChg>
      </pc:sldChg>
      <pc:sldChg chg="modSp add">
        <pc:chgData name="J Barker" userId="8227ee0e-fd3b-4e42-9476-b3edf034b415" providerId="ADAL" clId="{5BB2189F-7C5A-41D2-B8D2-BF1A5B92350B}" dt="2018-09-17T12:54:23.648" v="2763" actId="20577"/>
        <pc:sldMkLst>
          <pc:docMk/>
          <pc:sldMk cId="1288401805" sldId="333"/>
        </pc:sldMkLst>
        <pc:spChg chg="mod">
          <ac:chgData name="J Barker" userId="8227ee0e-fd3b-4e42-9476-b3edf034b415" providerId="ADAL" clId="{5BB2189F-7C5A-41D2-B8D2-BF1A5B92350B}" dt="2018-09-17T12:54:23.648" v="2763" actId="20577"/>
          <ac:spMkLst>
            <pc:docMk/>
            <pc:sldMk cId="1288401805" sldId="333"/>
            <ac:spMk id="4" creationId="{9CE532CB-FFDF-40C4-8323-05E5210E9095}"/>
          </ac:spMkLst>
        </pc:spChg>
      </pc:sldChg>
      <pc:sldChg chg="add">
        <pc:chgData name="J Barker" userId="8227ee0e-fd3b-4e42-9476-b3edf034b415" providerId="ADAL" clId="{5BB2189F-7C5A-41D2-B8D2-BF1A5B92350B}" dt="2018-09-17T12:54:56.360" v="2766"/>
        <pc:sldMkLst>
          <pc:docMk/>
          <pc:sldMk cId="325175181" sldId="334"/>
        </pc:sldMkLst>
      </pc:sldChg>
      <pc:sldChg chg="add">
        <pc:chgData name="J Barker" userId="8227ee0e-fd3b-4e42-9476-b3edf034b415" providerId="ADAL" clId="{5BB2189F-7C5A-41D2-B8D2-BF1A5B92350B}" dt="2018-09-17T12:54:56.360" v="2766"/>
        <pc:sldMkLst>
          <pc:docMk/>
          <pc:sldMk cId="3337776044" sldId="335"/>
        </pc:sldMkLst>
      </pc:sldChg>
      <pc:sldChg chg="add">
        <pc:chgData name="J Barker" userId="8227ee0e-fd3b-4e42-9476-b3edf034b415" providerId="ADAL" clId="{5BB2189F-7C5A-41D2-B8D2-BF1A5B92350B}" dt="2018-09-17T12:54:56.360" v="2766"/>
        <pc:sldMkLst>
          <pc:docMk/>
          <pc:sldMk cId="2245557397" sldId="336"/>
        </pc:sldMkLst>
      </pc:sldChg>
      <pc:sldChg chg="addSp modSp add">
        <pc:chgData name="J Barker" userId="8227ee0e-fd3b-4e42-9476-b3edf034b415" providerId="ADAL" clId="{5BB2189F-7C5A-41D2-B8D2-BF1A5B92350B}" dt="2018-09-17T12:57:46.463" v="2786"/>
        <pc:sldMkLst>
          <pc:docMk/>
          <pc:sldMk cId="2461752463" sldId="338"/>
        </pc:sldMkLst>
        <pc:picChg chg="add mod">
          <ac:chgData name="J Barker" userId="8227ee0e-fd3b-4e42-9476-b3edf034b415" providerId="ADAL" clId="{5BB2189F-7C5A-41D2-B8D2-BF1A5B92350B}" dt="2018-09-17T12:57:46.463" v="2786"/>
          <ac:picMkLst>
            <pc:docMk/>
            <pc:sldMk cId="2461752463" sldId="338"/>
            <ac:picMk id="3" creationId="{29DC4A3F-8EA4-40CA-95E9-3FEF502E693C}"/>
          </ac:picMkLst>
        </pc:picChg>
      </pc:sldChg>
    </pc:docChg>
  </pc:docChgLst>
  <pc:docChgLst>
    <pc:chgData name="J Barker" userId="8227ee0e-fd3b-4e42-9476-b3edf034b415" providerId="ADAL" clId="{B73A2F80-F6A5-40EC-8875-AAC22C1CFAEA}"/>
  </pc:docChgLst>
  <pc:docChgLst>
    <pc:chgData name="J Barker" userId="8227ee0e-fd3b-4e42-9476-b3edf034b415" providerId="ADAL" clId="{7247C5DB-357D-4296-85D5-27B3348843CE}"/>
    <pc:docChg chg="addSld delSld modSld">
      <pc:chgData name="J Barker" userId="8227ee0e-fd3b-4e42-9476-b3edf034b415" providerId="ADAL" clId="{7247C5DB-357D-4296-85D5-27B3348843CE}" dt="2018-10-06T11:13:20.294" v="2"/>
      <pc:docMkLst>
        <pc:docMk/>
      </pc:docMkLst>
      <pc:sldChg chg="add del">
        <pc:chgData name="J Barker" userId="8227ee0e-fd3b-4e42-9476-b3edf034b415" providerId="ADAL" clId="{7247C5DB-357D-4296-85D5-27B3348843CE}" dt="2018-10-06T11:13:20.294" v="2"/>
        <pc:sldMkLst>
          <pc:docMk/>
          <pc:sldMk cId="0" sldId="261"/>
        </pc:sldMkLst>
      </pc:sldChg>
      <pc:sldChg chg="add del">
        <pc:chgData name="J Barker" userId="8227ee0e-fd3b-4e42-9476-b3edf034b415" providerId="ADAL" clId="{7247C5DB-357D-4296-85D5-27B3348843CE}" dt="2018-10-06T11:13:20.294" v="2"/>
        <pc:sldMkLst>
          <pc:docMk/>
          <pc:sldMk cId="0" sldId="269"/>
        </pc:sldMkLst>
      </pc:sldChg>
      <pc:sldChg chg="add del">
        <pc:chgData name="J Barker" userId="8227ee0e-fd3b-4e42-9476-b3edf034b415" providerId="ADAL" clId="{7247C5DB-357D-4296-85D5-27B3348843CE}" dt="2018-10-06T11:13:20.294" v="2"/>
        <pc:sldMkLst>
          <pc:docMk/>
          <pc:sldMk cId="0" sldId="275"/>
        </pc:sldMkLst>
      </pc:sldChg>
      <pc:sldChg chg="add del">
        <pc:chgData name="J Barker" userId="8227ee0e-fd3b-4e42-9476-b3edf034b415" providerId="ADAL" clId="{7247C5DB-357D-4296-85D5-27B3348843CE}" dt="2018-10-06T11:13:20.294" v="2"/>
        <pc:sldMkLst>
          <pc:docMk/>
          <pc:sldMk cId="0" sldId="276"/>
        </pc:sldMkLst>
      </pc:sldChg>
      <pc:sldChg chg="add del">
        <pc:chgData name="J Barker" userId="8227ee0e-fd3b-4e42-9476-b3edf034b415" providerId="ADAL" clId="{7247C5DB-357D-4296-85D5-27B3348843CE}" dt="2018-10-06T11:13:20.294" v="2"/>
        <pc:sldMkLst>
          <pc:docMk/>
          <pc:sldMk cId="0" sldId="278"/>
        </pc:sldMkLst>
      </pc:sldChg>
      <pc:sldChg chg="add del">
        <pc:chgData name="J Barker" userId="8227ee0e-fd3b-4e42-9476-b3edf034b415" providerId="ADAL" clId="{7247C5DB-357D-4296-85D5-27B3348843CE}" dt="2018-10-06T11:13:20.294" v="2"/>
        <pc:sldMkLst>
          <pc:docMk/>
          <pc:sldMk cId="0" sldId="340"/>
        </pc:sldMkLst>
      </pc:sldChg>
      <pc:sldChg chg="add del">
        <pc:chgData name="J Barker" userId="8227ee0e-fd3b-4e42-9476-b3edf034b415" providerId="ADAL" clId="{7247C5DB-357D-4296-85D5-27B3348843CE}" dt="2018-10-06T11:13:20.294" v="2"/>
        <pc:sldMkLst>
          <pc:docMk/>
          <pc:sldMk cId="0" sldId="34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653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F17B3-B3BE-428A-A4A3-DDAF3AE60EA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69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F17B3-B3BE-428A-A4A3-DDAF3AE60EA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01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0FE96-5838-4754-B18B-9F4B05B0433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96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E8CBEA3E-EC8D-4007-B7E0-625AF3C2BC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DA87C40-C239-4B4D-994A-EC435E68FE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390E9AD-42BB-469E-8163-3EB667C126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3E0DC25-6AD4-48F4-8105-F28B1E36CC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Cameras and eyes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44E5-E095-45F3-A9FF-E8ED4E9F90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746170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C619-87CC-4B85-BBFD-ACE55F2BC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657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5B149-67F6-4573-86C6-BA0982AA0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033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A30B-B4A6-4B1C-BF7C-388C86C06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565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15E95-0A9E-476A-8A6A-87BD81016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771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B9490-F829-497B-BC93-EA10869C2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0558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5EC95-1D46-408C-8595-B80BBE961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3169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A1C4-BED0-4E44-B608-B22FBAC75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193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0588-BD6F-4CFF-8CA3-D7B3BE1B3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415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FDFA0-4D33-49DF-81C5-AEB764018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3944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EF8EA-135A-4F75-A2CB-3187FF20D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02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2E719-51DC-40EB-ABA1-B3E2A089E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08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19FF-76D1-476C-AC39-D7054A145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4525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22FE5-B56B-4BA0-8CC4-605AA0E21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60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21353-6C21-4EA5-B6DD-99B782DE4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6775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04A8-A616-4578-AA08-A56D6EF15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7084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A06BC-1330-4A4A-BF49-DE3E3D95C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3170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10CA3-0B8C-4470-A730-FC68F6A39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696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5745A-DFC8-4DDA-A5A0-E8C6932CF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8445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C20D-099E-4E5E-81DF-1A395CDF6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833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85562-B030-449D-BD6B-89B2B99EF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4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DFF3E-FBDC-427D-A5BA-19885B43C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4573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45082-B3B2-4874-A69B-B3C4FD94F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2826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216E501-7C5D-4282-B3AB-79A20F921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013DC3AD-F53E-4BC1-8956-F1F5EF6A8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FC37269-2A41-42DF-A745-DF913833B6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1CD7C3-A57A-44CA-A1CA-CA5D8F0895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215659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6A291C-2C1B-4C54-8BA2-FC7ACBAB8E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5387557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EB46BF-7FE9-4DDF-BC4D-C178F685A3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981407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20FFC1-9AB6-4D16-9A54-EE8DC58BDA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3513546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B03F0-D617-4574-8C2D-4B66059E4E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3479759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1F60519-100A-4769-A905-E1983B3300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5248307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6F396E-4AEE-4B61-8394-596D2CEE1E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399794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95C23F5-5865-4892-B2B1-2F65833A7D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722446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5E2082-EC3A-4C9A-9CB3-258271A40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4723589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99D4A-D8C3-49DC-A629-1D10838C1E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19834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4C4BD1-EDFE-4BF5-8B72-2025FE9D09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364454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37C9BF-6665-42C4-8094-00B9A69F5C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7907820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E50E06-CCCF-4C9A-B08E-DD7A3080E5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06247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96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BCEBCAF2-73CB-4249-B744-D76FED624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27B64ED-BA87-4250-8E9A-6F3B97F3E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EC5803-A2B7-4ED4-AB7E-A927491F14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129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6DF2B843-E283-40E2-8487-C5F588EE7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74C0FFD6-E31F-440F-958D-A6F7B7782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9950545C-5364-48B6-9FF9-CF8866325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C4E318CD-0EC6-4B21-AC57-49DE255E0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AABB75E-12AB-49AC-8D9C-BC670F5FD1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5315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E260B474-1B1D-46AD-A07F-8BFAB74DF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7E74D8E9-5D31-40A4-9C88-731DC00D7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F28246AE-624E-49AA-AE1A-8135751196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C88C1177-A1F3-470C-9F17-C61126E2F3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1D626F42-6846-427C-879F-B2B036976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Cameras and eyes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02646C-61E1-4398-B21F-F547D8D1C6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16BC1D88-F411-4A42-BFBD-4A1A079799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1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s://www.doddlelearn.co.uk/app/teacher/launch-content/9d65b21f-b3f3-4815-85e5-d9c3dd88f284" TargetMode="Externa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hyperlink" Target="https://highamspark.fireflycloud.net/science/doddl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W-yLfm5HsHc?rel=0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youtu.be/W-yLfm5HsH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hyperlink" Target="https://highamspark.fireflycloud.net/resource.aspx?id=71200" TargetMode="External"/><Relationship Id="rId4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hyperlink" Target="https://highamspark.fireflycloud.net/resource.aspx?id=71200" TargetMode="External"/><Relationship Id="rId4" Type="http://schemas.openxmlformats.org/officeDocument/2006/relationships/slideLayout" Target="../slideLayouts/slideLayout1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twig-world.com/film/how-we-see-part-1-eyes-944/" TargetMode="Externa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06/10/2018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" y="660328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8Jd Cameras and eyes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9B1E81-1836-4887-8608-6D120CC5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36" y="2571750"/>
            <a:ext cx="3011325" cy="24977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09F11B-0BE0-4101-A3DB-887587932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69" y="2575224"/>
            <a:ext cx="2652508" cy="2548604"/>
          </a:xfrm>
          <a:prstGeom prst="rect">
            <a:avLst/>
          </a:prstGeom>
        </p:spPr>
      </p:pic>
      <p:sp>
        <p:nvSpPr>
          <p:cNvPr id="21" name="AutoShape 26">
            <a:extLst>
              <a:ext uri="{FF2B5EF4-FFF2-40B4-BE49-F238E27FC236}">
                <a16:creationId xmlns:a16="http://schemas.microsoft.com/office/drawing/2014/main" id="{47A77F2B-9FA8-464B-8428-B7BCD693F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32" y="1457833"/>
            <a:ext cx="8918135" cy="1255324"/>
          </a:xfrm>
          <a:prstGeom prst="roundRect">
            <a:avLst>
              <a:gd name="adj" fmla="val 824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	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Stick in your diagrams leaving plenty of space around them.</a:t>
            </a:r>
          </a:p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Label what you can, including the name and function of each part if possible. 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53BF7871-C97E-44CC-9B3A-4A5CBF26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671167"/>
            <a:ext cx="2388109" cy="1647339"/>
          </a:xfrm>
          <a:prstGeom prst="cloudCallout">
            <a:avLst>
              <a:gd name="adj1" fmla="val -43042"/>
              <a:gd name="adj2" fmla="val 8067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similarities?</a:t>
            </a: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9BADAC36-B217-4DC0-A802-16225E42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760" y="2280990"/>
            <a:ext cx="2503833" cy="1647339"/>
          </a:xfrm>
          <a:prstGeom prst="cloudCallout">
            <a:avLst>
              <a:gd name="adj1" fmla="val 34479"/>
              <a:gd name="adj2" fmla="val 822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differences?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488ED7E-84C4-4B79-B9AF-F086BDB7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87" y="64294"/>
            <a:ext cx="6904313" cy="4144368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CF489CC3-DCDB-4C95-A4EB-20BEF5D5A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293020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 defTabSz="914400"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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to run Doddle interactive.</a:t>
            </a:r>
          </a:p>
          <a:p>
            <a:pPr marL="361950" lvl="0" indent="-361950" defTabSz="914400">
              <a:buFont typeface="Wingdings" panose="05000000000000000000" pitchFamily="2" charset="2"/>
              <a:buChar char="8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What are the names for each part of the eye?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Wingdings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7A09980B-2159-4352-89BA-E106FC1B7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14" y="3080038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DD17A-DC40-4976-9DC5-801FF01D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7627" cy="4439035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E218729B-8AA1-4D64-A748-02732167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742" y="3111833"/>
            <a:ext cx="5344296" cy="1651697"/>
          </a:xfrm>
          <a:prstGeom prst="roundRect">
            <a:avLst>
              <a:gd name="adj" fmla="val 824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4500" indent="-444500"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		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Highlight the names of equivalent parts of the eye &amp; camera. E.g. in yellow highlight the pupil &amp; ….? In green highlight the sensor &amp; …?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DDDDF601-CEFA-4C04-A8D5-F5467683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3" y="4294865"/>
            <a:ext cx="6848477" cy="761585"/>
          </a:xfrm>
          <a:prstGeom prst="roundRect">
            <a:avLst>
              <a:gd name="adj" fmla="val 1380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4500" indent="-444500">
              <a:tabLst>
                <a:tab pos="40719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		Watch the video up to 1:45 &amp; note down what you can about the different types of cells in your retina.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W-yLfm5HsH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41974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A8BEF-CFDF-41C8-9402-1EE40712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B7664-A2A7-4D12-A81A-EE43AD8DA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" y="77174"/>
            <a:ext cx="7549257" cy="3878137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4B657A58-35A5-41A9-BAA7-DCE3AB4DC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32" y="4080531"/>
            <a:ext cx="8918135" cy="888418"/>
          </a:xfrm>
          <a:prstGeom prst="roundRect">
            <a:avLst>
              <a:gd name="adj" fmla="val 824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indent="-361950"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	Hold a coloured pen in the peripheral vision of the person next to you, whilst they try to tell you the colour. Swap over.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0C740DAD-6AF3-43C3-99D6-E4304F4D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098" y="1812753"/>
            <a:ext cx="2989794" cy="2064586"/>
          </a:xfrm>
          <a:prstGeom prst="cloudCallout">
            <a:avLst>
              <a:gd name="adj1" fmla="val 31998"/>
              <a:gd name="adj2" fmla="val 8380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 about your peripheral vision?</a:t>
            </a:r>
          </a:p>
        </p:txBody>
      </p:sp>
    </p:spTree>
    <p:extLst>
      <p:ext uri="{BB962C8B-B14F-4D97-AF65-F5344CB8AC3E}">
        <p14:creationId xmlns:p14="http://schemas.microsoft.com/office/powerpoint/2010/main" val="16155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5E56BD-A694-4725-A3FC-C16C1142B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56" y="553146"/>
            <a:ext cx="1157998" cy="1493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F38A9-AF40-490E-9F9C-F74413EBE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9"/>
          <a:stretch/>
        </p:blipFill>
        <p:spPr>
          <a:xfrm>
            <a:off x="38986" y="3024600"/>
            <a:ext cx="1116254" cy="1958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7468E0-597D-4109-BE47-60A60CD5153A}"/>
              </a:ext>
            </a:extLst>
          </p:cNvPr>
          <p:cNvSpPr txBox="1"/>
          <p:nvPr/>
        </p:nvSpPr>
        <p:spPr>
          <a:xfrm>
            <a:off x="102946" y="72668"/>
            <a:ext cx="896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retina contains different types of specialised cells, which detect light: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E1A62-E9CD-40C8-A1FD-2CC85FAB7EAE}"/>
              </a:ext>
            </a:extLst>
          </p:cNvPr>
          <p:cNvSpPr txBox="1"/>
          <p:nvPr/>
        </p:nvSpPr>
        <p:spPr>
          <a:xfrm>
            <a:off x="0" y="1139468"/>
            <a:ext cx="457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/>
              <a:t>Rods</a:t>
            </a:r>
          </a:p>
          <a:p>
            <a:pPr algn="ctr"/>
            <a:r>
              <a:rPr lang="en-GB" sz="3600" dirty="0"/>
              <a:t>Outer part of retina.</a:t>
            </a:r>
          </a:p>
          <a:p>
            <a:pPr algn="ctr"/>
            <a:r>
              <a:rPr lang="en-GB" sz="3600" dirty="0"/>
              <a:t>Detect faint light, but not colours.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BCBEA-4432-4853-892F-8AED0813DA21}"/>
              </a:ext>
            </a:extLst>
          </p:cNvPr>
          <p:cNvSpPr txBox="1"/>
          <p:nvPr/>
        </p:nvSpPr>
        <p:spPr>
          <a:xfrm>
            <a:off x="4533014" y="880095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/>
              <a:t>Cones</a:t>
            </a:r>
            <a:endParaRPr lang="en-GB" sz="3600" u="sng" dirty="0"/>
          </a:p>
          <a:p>
            <a:pPr algn="ctr"/>
            <a:r>
              <a:rPr lang="en-GB" sz="3600" dirty="0"/>
              <a:t>Centre of retina.</a:t>
            </a:r>
          </a:p>
          <a:p>
            <a:pPr algn="ctr"/>
            <a:r>
              <a:rPr lang="en-GB" sz="3600" dirty="0"/>
              <a:t>Detect primary colours: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</a:rPr>
              <a:t>red</a:t>
            </a:r>
            <a:r>
              <a:rPr lang="en-GB" sz="3600" dirty="0"/>
              <a:t>   </a:t>
            </a:r>
            <a:r>
              <a:rPr lang="en-GB" sz="3600" dirty="0">
                <a:solidFill>
                  <a:srgbClr val="009242"/>
                </a:solidFill>
              </a:rPr>
              <a:t>green</a:t>
            </a:r>
            <a:r>
              <a:rPr lang="en-GB" sz="3600" dirty="0"/>
              <a:t>   </a:t>
            </a:r>
            <a:r>
              <a:rPr lang="en-GB" sz="3600" dirty="0">
                <a:solidFill>
                  <a:srgbClr val="0000FF"/>
                </a:solidFill>
              </a:rPr>
              <a:t>blue</a:t>
            </a:r>
            <a:r>
              <a:rPr lang="en-GB" sz="3600" dirty="0"/>
              <a:t> 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47B0039B-A530-4CF5-A50B-AB7F99C63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870" y="3499183"/>
            <a:ext cx="2899144" cy="1958863"/>
          </a:xfrm>
          <a:prstGeom prst="cloudCallout">
            <a:avLst>
              <a:gd name="adj1" fmla="val -69712"/>
              <a:gd name="adj2" fmla="val 305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part of the back of the eye contains no rods or cones?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97746896-CEA0-4D8D-A343-D70C11E9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070" y="3913767"/>
            <a:ext cx="1793358" cy="1438374"/>
          </a:xfrm>
          <a:prstGeom prst="cloudCallout">
            <a:avLst>
              <a:gd name="adj1" fmla="val 80881"/>
              <a:gd name="adj2" fmla="val 305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cause?</a:t>
            </a:r>
          </a:p>
        </p:txBody>
      </p:sp>
    </p:spTree>
    <p:extLst>
      <p:ext uri="{BB962C8B-B14F-4D97-AF65-F5344CB8AC3E}">
        <p14:creationId xmlns:p14="http://schemas.microsoft.com/office/powerpoint/2010/main" val="23483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A8BEF-CFDF-41C8-9402-1EE40712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8F9A8296-1210-4540-952D-D9A870AF4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18" y="-193859"/>
            <a:ext cx="2899144" cy="1958863"/>
          </a:xfrm>
          <a:prstGeom prst="cloudCallout">
            <a:avLst>
              <a:gd name="adj1" fmla="val -49663"/>
              <a:gd name="adj2" fmla="val 7111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part of the back of the eye contains no rods or cones?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C9FFB03E-65D0-47DF-862A-D5161CD4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321" y="178195"/>
            <a:ext cx="1793358" cy="1438374"/>
          </a:xfrm>
          <a:prstGeom prst="cloudCallout">
            <a:avLst>
              <a:gd name="adj1" fmla="val 77719"/>
              <a:gd name="adj2" fmla="val -517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cause?</a:t>
            </a: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E5139A53-D046-4CA3-8215-66F4AC1A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870" y="2712655"/>
            <a:ext cx="777617" cy="814277"/>
          </a:xfrm>
          <a:prstGeom prst="ellips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F49BE-CFC9-4F25-8F3F-79249437682D}"/>
              </a:ext>
            </a:extLst>
          </p:cNvPr>
          <p:cNvSpPr txBox="1"/>
          <p:nvPr/>
        </p:nvSpPr>
        <p:spPr>
          <a:xfrm>
            <a:off x="3792280" y="2287644"/>
            <a:ext cx="133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</a:rPr>
              <a:t>blind spot</a:t>
            </a:r>
          </a:p>
        </p:txBody>
      </p:sp>
    </p:spTree>
    <p:extLst>
      <p:ext uri="{BB962C8B-B14F-4D97-AF65-F5344CB8AC3E}">
        <p14:creationId xmlns:p14="http://schemas.microsoft.com/office/powerpoint/2010/main" val="28810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5598319" y="3324314"/>
            <a:ext cx="161925" cy="161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434263" y="3054043"/>
            <a:ext cx="485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D1009-92F9-4E47-8642-4E498042809A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27591" y="141684"/>
            <a:ext cx="8888818" cy="290631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altLang="en-US" sz="2200" dirty="0">
                <a:solidFill>
                  <a:schemeClr val="bg1"/>
                </a:solidFill>
                <a:latin typeface="Arial" charset="0"/>
              </a:rPr>
              <a:t>Draw a circle &amp; a cross on your paper about 5 cm apart (cross on right).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altLang="en-US" sz="2200" dirty="0">
                <a:solidFill>
                  <a:schemeClr val="bg1"/>
                </a:solidFill>
                <a:latin typeface="Arial" charset="0"/>
              </a:rPr>
              <a:t>Close your right eye &amp; line up your left eye with the cross.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altLang="en-US" sz="2200" dirty="0">
                <a:solidFill>
                  <a:schemeClr val="bg1"/>
                </a:solidFill>
                <a:latin typeface="Arial" charset="0"/>
              </a:rPr>
              <a:t>Look at the cross, but notice you can see the dot out the corner of your eye.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altLang="en-US" sz="2200" dirty="0">
                <a:solidFill>
                  <a:schemeClr val="bg1"/>
                </a:solidFill>
                <a:latin typeface="Arial" charset="0"/>
              </a:rPr>
              <a:t>Move your head slowly away from the page. What do you notice?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altLang="en-US" sz="2200" dirty="0">
                <a:solidFill>
                  <a:schemeClr val="bg1"/>
                </a:solidFill>
                <a:latin typeface="Arial" charset="0"/>
              </a:rPr>
              <a:t>Repeat closing your left eye &amp; looking at the dot.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GB" altLang="en-US" sz="2200" dirty="0">
                <a:solidFill>
                  <a:schemeClr val="bg1"/>
                </a:solidFill>
                <a:latin typeface="Arial" charset="0"/>
              </a:rPr>
              <a:t>Label the ‘blind spot’ on your diagram.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E492FC-D1DE-4BB4-8CE3-17C3B8B2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309" y="3324314"/>
            <a:ext cx="161925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latin typeface="Comic Sans MS" panose="030F0702030302020204" pitchFamily="66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653FEA-89CB-4EBD-91B8-B89E482C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3" y="3054043"/>
            <a:ext cx="485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62A407CC-07F1-435F-9A06-4A040E0B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193" y="3567057"/>
            <a:ext cx="2106216" cy="1526824"/>
          </a:xfrm>
          <a:prstGeom prst="cloudCallout">
            <a:avLst>
              <a:gd name="adj1" fmla="val 43504"/>
              <a:gd name="adj2" fmla="val -9773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blue on yellow…?!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139803" y="3567057"/>
            <a:ext cx="2106216" cy="1526824"/>
          </a:xfrm>
          <a:prstGeom prst="cloudCallout">
            <a:avLst>
              <a:gd name="adj1" fmla="val 67062"/>
              <a:gd name="adj2" fmla="val 4664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9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work white on black?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622C4D-EDFB-4D74-BEC5-0CBCAD95D142}"/>
              </a:ext>
            </a:extLst>
          </p:cNvPr>
          <p:cNvSpPr/>
          <p:nvPr/>
        </p:nvSpPr>
        <p:spPr>
          <a:xfrm>
            <a:off x="4572000" y="2562691"/>
            <a:ext cx="4572000" cy="2580809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5591230" y="1200383"/>
            <a:ext cx="161925" cy="161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427174" y="930112"/>
            <a:ext cx="485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D1009-92F9-4E47-8642-4E498042809A}"/>
              </a:ext>
            </a:extLst>
          </p:cNvPr>
          <p:cNvSpPr/>
          <p:nvPr/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E492FC-D1DE-4BB4-8CE3-17C3B8B2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20" y="1200383"/>
            <a:ext cx="161925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653FEA-89CB-4EBD-91B8-B89E482C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164" y="930112"/>
            <a:ext cx="485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4BEA42-7D58-464F-AAA4-F6DFB9E682F3}"/>
              </a:ext>
            </a:extLst>
          </p:cNvPr>
          <p:cNvSpPr/>
          <p:nvPr/>
        </p:nvSpPr>
        <p:spPr>
          <a:xfrm>
            <a:off x="0" y="2562690"/>
            <a:ext cx="4572000" cy="25808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AAC45D5B-8AD4-48A0-B445-F5989FD2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20" y="3828269"/>
            <a:ext cx="161925" cy="1619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1361531-5DAA-454A-B973-00E7FD1E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164" y="3557998"/>
            <a:ext cx="485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F73D6447-8F74-4A5A-BA98-08663D23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948" y="3828269"/>
            <a:ext cx="161925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F394F647-DF4C-4FE0-8B71-4E562FED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892" y="3557998"/>
            <a:ext cx="485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6" name="AutoShape 26">
            <a:extLst>
              <a:ext uri="{FF2B5EF4-FFF2-40B4-BE49-F238E27FC236}">
                <a16:creationId xmlns:a16="http://schemas.microsoft.com/office/drawing/2014/main" id="{CF349CFC-91B3-4B7B-B3B4-2B7DCD58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33" y="123385"/>
            <a:ext cx="8244258" cy="521657"/>
          </a:xfrm>
          <a:prstGeom prst="roundRect">
            <a:avLst>
              <a:gd name="adj" fmla="val 824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indent="-361950"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	Try it out on a smaller screen (not screen in classroom!)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1D11ECBE-9037-4DCF-9277-D1E87630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33" y="1819878"/>
            <a:ext cx="2106216" cy="1526824"/>
          </a:xfrm>
          <a:prstGeom prst="cloudCallout">
            <a:avLst>
              <a:gd name="adj1" fmla="val -47700"/>
              <a:gd name="adj2" fmla="val 796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brain doing?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740B4AD-BA26-4176-A55C-253E84CF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298" y="1585502"/>
            <a:ext cx="2617067" cy="1740600"/>
          </a:xfrm>
          <a:prstGeom prst="cloudCallout">
            <a:avLst>
              <a:gd name="adj1" fmla="val 53328"/>
              <a:gd name="adj2" fmla="val 7024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does your brain do </a:t>
            </a:r>
            <a:r>
              <a:rPr lang="en-GB" altLang="en-US" sz="19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whole time</a:t>
            </a:r>
            <a:r>
              <a:rPr lang="en-GB" altLang="en-US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47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8856" y="10087"/>
            <a:ext cx="76092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 upside down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48856" y="649799"/>
            <a:ext cx="8881730" cy="86885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 	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Use a pinhole camera to look at the light bulb.</a:t>
            </a:r>
          </a:p>
          <a:p>
            <a:pPr marL="361950" indent="-361950"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  <a:sym typeface="Wingdings 2" panose="05020102010507070707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Copy &amp; complete the ray diagram &amp; writing below:</a:t>
            </a:r>
          </a:p>
        </p:txBody>
      </p:sp>
      <p:pic>
        <p:nvPicPr>
          <p:cNvPr id="33801" name="Picture 17" descr="bul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655"/>
            <a:ext cx="858440" cy="11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2700338" y="1729383"/>
            <a:ext cx="1512094" cy="1403747"/>
            <a:chOff x="2880" y="1570"/>
            <a:chExt cx="1678" cy="1179"/>
          </a:xfrm>
        </p:grpSpPr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2925" y="1570"/>
              <a:ext cx="1633" cy="117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2880" y="211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485775" y="2108001"/>
            <a:ext cx="3726656" cy="539354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485775" y="2161580"/>
            <a:ext cx="3726656" cy="70246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806" name="Picture 17" descr="bul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31" y="2053232"/>
            <a:ext cx="485775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710404" y="1520899"/>
            <a:ext cx="43607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image in a (pinhole) camera or formed on the ______ of your eye is upside down. The _____ allows you to see the image the right way up.</a:t>
            </a: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43" y="729284"/>
            <a:ext cx="554831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5-Point Star 42">
            <a:extLst>
              <a:ext uri="{FF2B5EF4-FFF2-40B4-BE49-F238E27FC236}">
                <a16:creationId xmlns:a16="http://schemas.microsoft.com/office/drawing/2014/main" id="{17610970-3821-435E-A6C1-DC96A553FF45}"/>
              </a:ext>
            </a:extLst>
          </p:cNvPr>
          <p:cNvSpPr/>
          <p:nvPr/>
        </p:nvSpPr>
        <p:spPr>
          <a:xfrm>
            <a:off x="7930317" y="729284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2B504-443D-4DCB-88B5-DAC7E18F231D}"/>
              </a:ext>
            </a:extLst>
          </p:cNvPr>
          <p:cNvSpPr txBox="1"/>
          <p:nvPr/>
        </p:nvSpPr>
        <p:spPr>
          <a:xfrm>
            <a:off x="4803938" y="2409735"/>
            <a:ext cx="130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5AF09-F0BE-4451-9EC1-E1680A343F7C}"/>
              </a:ext>
            </a:extLst>
          </p:cNvPr>
          <p:cNvSpPr txBox="1"/>
          <p:nvPr/>
        </p:nvSpPr>
        <p:spPr>
          <a:xfrm>
            <a:off x="7840860" y="2840742"/>
            <a:ext cx="130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E697E4DE-B472-41AB-BCAF-B6C7DADD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36" y="3370843"/>
            <a:ext cx="4302462" cy="1228959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 	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Have a look at the shadow of a toy soldier formed on the “retina” of a model eye.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C57F0B1-6EA2-4535-BBF1-D4206B078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2392D33A-B691-4F6E-B9FD-AD77F82C8D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95179"/>
            <a:ext cx="9144000" cy="2321719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Recall the primary colours for light.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Identify the parts of the eye (including rods and cones) and state their functions.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Identify the parts of a camera and state their functions.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FAE13DB3-7FA7-40C1-B7CB-488B8A29C4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655569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489A1-C4A7-46EE-B402-D3162029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9ABC005A-2ADB-4D90-AAE4-DC84FA28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313" y="137011"/>
            <a:ext cx="4302462" cy="1228959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indent="-361950">
              <a:tabLst>
                <a:tab pos="26987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 	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Have a look at the shadow of a toy soldier formed on the “retina” of a model eye.</a:t>
            </a:r>
          </a:p>
        </p:txBody>
      </p:sp>
      <p:sp>
        <p:nvSpPr>
          <p:cNvPr id="5" name="Oval 29">
            <a:extLst>
              <a:ext uri="{FF2B5EF4-FFF2-40B4-BE49-F238E27FC236}">
                <a16:creationId xmlns:a16="http://schemas.microsoft.com/office/drawing/2014/main" id="{77D65DA8-E67F-4349-9E14-1CBFBA59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6" y="2698478"/>
            <a:ext cx="1552353" cy="814277"/>
          </a:xfrm>
          <a:prstGeom prst="ellips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C67AB56-8FD7-4B29-8D5F-ACE991785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986" y="1475211"/>
            <a:ext cx="3524379" cy="2411561"/>
          </a:xfrm>
          <a:prstGeom prst="cloudCallout">
            <a:avLst>
              <a:gd name="adj1" fmla="val 53328"/>
              <a:gd name="adj2" fmla="val 7024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this focusing?</a:t>
            </a:r>
          </a:p>
        </p:txBody>
      </p:sp>
    </p:spTree>
    <p:extLst>
      <p:ext uri="{BB962C8B-B14F-4D97-AF65-F5344CB8AC3E}">
        <p14:creationId xmlns:p14="http://schemas.microsoft.com/office/powerpoint/2010/main" val="36051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DD17A-DC40-4976-9DC5-801FF01D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7627" cy="4439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5E359B-42C3-4F03-9554-4BAD7A48921F}"/>
              </a:ext>
            </a:extLst>
          </p:cNvPr>
          <p:cNvSpPr txBox="1"/>
          <p:nvPr/>
        </p:nvSpPr>
        <p:spPr>
          <a:xfrm>
            <a:off x="4890977" y="2998381"/>
            <a:ext cx="425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by refraction. See 8Jc.</a:t>
            </a:r>
            <a:endParaRPr lang="en-GB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F41A670-D4A9-4B51-8CFE-F516BEEA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423" y="3445779"/>
            <a:ext cx="3063635" cy="2097328"/>
          </a:xfrm>
          <a:prstGeom prst="cloudCallout">
            <a:avLst>
              <a:gd name="adj1" fmla="val 76002"/>
              <a:gd name="adj2" fmla="val 2056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the eye does too little or too much refraction?</a:t>
            </a:r>
          </a:p>
        </p:txBody>
      </p:sp>
    </p:spTree>
    <p:extLst>
      <p:ext uri="{BB962C8B-B14F-4D97-AF65-F5344CB8AC3E}">
        <p14:creationId xmlns:p14="http://schemas.microsoft.com/office/powerpoint/2010/main" val="38634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16FA1-3EA6-4C8D-BAB3-B8A65DC03F82}"/>
              </a:ext>
            </a:extLst>
          </p:cNvPr>
          <p:cNvSpPr txBox="1"/>
          <p:nvPr/>
        </p:nvSpPr>
        <p:spPr>
          <a:xfrm>
            <a:off x="48445" y="4741558"/>
            <a:ext cx="489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Flash not working?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Run from Firefly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1828800" imgH="1828800"/>
        </mc:Choice>
        <mc:Fallback>
          <p:control r:id="rId2" imgW="1828800" imgH="182880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EF78ED92-2381-455F-B762-BFE6B88E1EAA}"/>
                    </a:ext>
                  </a:extLst>
                </p:cNvPr>
                <p:cNvPicPr>
                  <a:picLocks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1619" y="0"/>
                  <a:ext cx="7835984" cy="472339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313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8A616AC-9C8B-4E7A-AB90-6E486E5E46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82354A4-060F-44B5-A643-74819B2C59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264901"/>
            <a:ext cx="9143999" cy="17002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Describe the causes and effects of long sight and short sight.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Explain how different types of lens are used to correct long sight and short sight.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A963213D-FCA4-4403-9AD7-0CEDA86805B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15C8CC2F-E751-46DE-8C39-7CEA7112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13" y="3364202"/>
            <a:ext cx="8781301" cy="1271593"/>
          </a:xfrm>
          <a:prstGeom prst="roundRect">
            <a:avLst>
              <a:gd name="adj" fmla="val 12135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4500" indent="-444500">
              <a:tabLst>
                <a:tab pos="40719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GB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Use the previous animation to help you write a few sentences on each of these two final (challenging) learning objectives.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5-Point Star 42">
            <a:extLst>
              <a:ext uri="{FF2B5EF4-FFF2-40B4-BE49-F238E27FC236}">
                <a16:creationId xmlns:a16="http://schemas.microsoft.com/office/drawing/2014/main" id="{34599B08-7C90-4389-A9C4-8308C982121D}"/>
              </a:ext>
            </a:extLst>
          </p:cNvPr>
          <p:cNvSpPr/>
          <p:nvPr/>
        </p:nvSpPr>
        <p:spPr>
          <a:xfrm>
            <a:off x="317405" y="3463924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68171783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16FA1-3EA6-4C8D-BAB3-B8A65DC03F82}"/>
              </a:ext>
            </a:extLst>
          </p:cNvPr>
          <p:cNvSpPr txBox="1"/>
          <p:nvPr/>
        </p:nvSpPr>
        <p:spPr>
          <a:xfrm>
            <a:off x="48445" y="4741558"/>
            <a:ext cx="489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Flash not working?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Run from Firefly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r:id="rId2" imgW="1828800" imgH="1828800"/>
        </mc:Choice>
        <mc:Fallback>
          <p:control r:id="rId2" imgW="1828800" imgH="182880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EF78ED92-2381-455F-B762-BFE6B88E1EAA}"/>
                    </a:ext>
                  </a:extLst>
                </p:cNvPr>
                <p:cNvPicPr>
                  <a:picLocks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1619" y="0"/>
                  <a:ext cx="7835984" cy="472339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9768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rods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3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iris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cornea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aperture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cones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0F58C0-C9B0-4347-AAAF-D8D501F8E7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C1DDA9C-A5B5-4D16-8EFF-80DAB94A6BD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68004"/>
            <a:ext cx="9143999" cy="361711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Use ray diagrams to explain image formation in pinhole cameras.</a:t>
            </a:r>
            <a:endParaRPr lang="en-GB" altLang="en-US" sz="2000" dirty="0">
              <a:solidFill>
                <a:srgbClr val="934C74"/>
              </a:solidFill>
            </a:endParaRP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Identify which parts of the eye cause refraction of light and describe how light is focussed on the retina.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Describe similarities and differences between cameras and eyes.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Describe some examples of the absorption of energy transferred by light leading to chemical or electrical effects (in the retina or in a camera sensor).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C4ABABEA-79A1-4EA3-91B0-A82D9E17D27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9705642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retina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pupil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short sight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optic nerve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long sight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blind spot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532CB-FFDF-40C4-8323-05E5210E9095}"/>
              </a:ext>
            </a:extLst>
          </p:cNvPr>
          <p:cNvSpPr txBox="1"/>
          <p:nvPr/>
        </p:nvSpPr>
        <p:spPr>
          <a:xfrm>
            <a:off x="0" y="584377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chemeClr val="bg1"/>
                </a:solidFill>
              </a:rPr>
              <a:t>refraction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C57F0B1-6EA2-4535-BBF1-D4206B078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2392D33A-B691-4F6E-B9FD-AD77F82C8D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95179"/>
            <a:ext cx="9144000" cy="2321719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Recall the primary colours for light.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Identify the parts of the eye (including rods and cones) and state their functions.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Identify the parts of a camera and state their functions.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FAE13DB3-7FA7-40C1-B7CB-488B8A29C4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517518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0F58C0-C9B0-4347-AAAF-D8D501F8E7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C1DDA9C-A5B5-4D16-8EFF-80DAB94A6BD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68004"/>
            <a:ext cx="9143999" cy="361711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Use ray diagrams to explain image formation in pinhole cameras.</a:t>
            </a:r>
            <a:endParaRPr lang="en-GB" altLang="en-US" sz="2000" dirty="0">
              <a:solidFill>
                <a:srgbClr val="934C74"/>
              </a:solidFill>
            </a:endParaRP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Identify which parts of the eye cause refraction of light and describe how light is focussed on the retina.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Describe similarities and differences between cameras and eyes.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000" dirty="0"/>
              <a:t>Describe some examples of the absorption of energy transferred by light leading to chemical or electrical effects (in the retina or in a camera sensor).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C4ABABEA-79A1-4EA3-91B0-A82D9E17D27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3777604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8A616AC-9C8B-4E7A-AB90-6E486E5E46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82354A4-060F-44B5-A643-74819B2C59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264901"/>
            <a:ext cx="9143999" cy="17002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Describe the causes and effects of long sight and short sight.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Explain how different types of lens are used to correct long sight and short sight.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A963213D-FCA4-4403-9AD7-0CEDA86805B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4555739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8A616AC-9C8B-4E7A-AB90-6E486E5E46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82354A4-060F-44B5-A643-74819B2C59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264901"/>
            <a:ext cx="9143999" cy="1700213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Describe the causes and effects of long sight and short sight.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Explain how different types of lens are used to correct long sight and short sight.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A963213D-FCA4-4403-9AD7-0CEDA86805B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6521887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D36D070E-5BF5-44A1-9E51-67F65BF3E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DFAB6030-C236-467E-8CC7-49D4A9137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Cameras and eyes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70D08443-C85F-4A68-989A-32109393AD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>
            <a:extLst>
              <a:ext uri="{FF2B5EF4-FFF2-40B4-BE49-F238E27FC236}">
                <a16:creationId xmlns:a16="http://schemas.microsoft.com/office/drawing/2014/main" id="{37791625-843E-4672-A698-0DF39590EFB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5715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3DFC380-2CD6-466B-A8C8-37A2B803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571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7A1222-9FA4-41C1-BECE-B1E7F2E11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5717" name="Rectangle 4">
            <a:extLst>
              <a:ext uri="{FF2B5EF4-FFF2-40B4-BE49-F238E27FC236}">
                <a16:creationId xmlns:a16="http://schemas.microsoft.com/office/drawing/2014/main" id="{B647B832-D2BD-45F0-A3B6-17773155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115718" name="Content Placeholder 5">
            <a:extLst>
              <a:ext uri="{FF2B5EF4-FFF2-40B4-BE49-F238E27FC236}">
                <a16:creationId xmlns:a16="http://schemas.microsoft.com/office/drawing/2014/main" id="{316B26DF-03A5-4F3A-89CE-DB3FC43815CF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Lens</a:t>
            </a:r>
            <a:r>
              <a:rPr lang="en-US" altLang="en-US" sz="2100">
                <a:cs typeface="Arial" panose="020B0604020202020204" pitchFamily="34" charset="0"/>
              </a:rPr>
              <a:t>         Aperture         Shutter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>
            <a:extLst>
              <a:ext uri="{FF2B5EF4-FFF2-40B4-BE49-F238E27FC236}">
                <a16:creationId xmlns:a16="http://schemas.microsoft.com/office/drawing/2014/main" id="{9009A9C3-0EAC-4B1D-9613-33225F47785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6739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2C4329D-C972-44A8-8D2F-48DDA7F7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6740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CBF727C-03F9-4ADC-A777-78FEC19CB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6741" name="Rectangle 4">
            <a:extLst>
              <a:ext uri="{FF2B5EF4-FFF2-40B4-BE49-F238E27FC236}">
                <a16:creationId xmlns:a16="http://schemas.microsoft.com/office/drawing/2014/main" id="{D40B0412-D4B6-4906-9EDD-9BF5FCA2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3375" indent="-3333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F2C2122C-0645-40AE-8141-F3A5E4937760}"/>
              </a:ext>
            </a:extLst>
          </p:cNvPr>
          <p:cNvSpPr>
            <a:spLocks/>
          </p:cNvSpPr>
          <p:nvPr/>
        </p:nvSpPr>
        <p:spPr bwMode="auto">
          <a:xfrm>
            <a:off x="1331119" y="1672828"/>
            <a:ext cx="6263879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Lens is the only one that is also part of an eye. 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Shutter is the only one that does not have an equivalent in the eye.</a:t>
            </a:r>
          </a:p>
        </p:txBody>
      </p:sp>
      <p:sp>
        <p:nvSpPr>
          <p:cNvPr id="116744" name="Content Placeholder 5">
            <a:extLst>
              <a:ext uri="{FF2B5EF4-FFF2-40B4-BE49-F238E27FC236}">
                <a16:creationId xmlns:a16="http://schemas.microsoft.com/office/drawing/2014/main" id="{B8C8181B-2D3B-4FA5-AC83-F27A429A7045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Lens</a:t>
            </a:r>
            <a:r>
              <a:rPr lang="en-US" altLang="en-US" sz="2100">
                <a:cs typeface="Arial" panose="020B0604020202020204" pitchFamily="34" charset="0"/>
              </a:rPr>
              <a:t>         Aperture         Shutter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0"/>
                  </p:tgtEl>
                </p:cond>
              </p:nextCondLst>
            </p:seq>
          </p:childTnLst>
        </p:cTn>
      </p:par>
    </p:tnLst>
    <p:bldLst>
      <p:bldP spid="1167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>
            <a:extLst>
              <a:ext uri="{FF2B5EF4-FFF2-40B4-BE49-F238E27FC236}">
                <a16:creationId xmlns:a16="http://schemas.microsoft.com/office/drawing/2014/main" id="{6EDB9EBB-9BEB-4BC2-A854-A79A8F319C4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547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F62AE3-BD36-4B00-93AE-5D34AE0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6B5CE8BB-464C-4CDE-8D09-2FEC61DF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5478" name="Content Placeholder 5">
            <a:extLst>
              <a:ext uri="{FF2B5EF4-FFF2-40B4-BE49-F238E27FC236}">
                <a16:creationId xmlns:a16="http://schemas.microsoft.com/office/drawing/2014/main" id="{4A013349-EC6A-4CBF-BC90-3A7B14367CFA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Pupil</a:t>
            </a:r>
          </a:p>
        </p:txBody>
      </p:sp>
      <p:sp>
        <p:nvSpPr>
          <p:cNvPr id="105479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D5F417-A884-491F-A1A6-6D3FE245E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Content Placeholder 5">
            <a:extLst>
              <a:ext uri="{FF2B5EF4-FFF2-40B4-BE49-F238E27FC236}">
                <a16:creationId xmlns:a16="http://schemas.microsoft.com/office/drawing/2014/main" id="{DF7F7DE6-30ED-43A3-B5C3-70D669CD016C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Pupil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1FC772B5-E69F-40E4-AB31-6E53D64F0E40}"/>
              </a:ext>
            </a:extLst>
          </p:cNvPr>
          <p:cNvSpPr>
            <a:spLocks/>
          </p:cNvSpPr>
          <p:nvPr/>
        </p:nvSpPr>
        <p:spPr bwMode="auto">
          <a:xfrm>
            <a:off x="1331119" y="1672829"/>
            <a:ext cx="6155531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What lets light into the eye? 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What can be adjusted to control the amount of light getting into the eye? 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What is the eye’s equivalent of the aperture in a camera? </a:t>
            </a:r>
          </a:p>
        </p:txBody>
      </p:sp>
      <p:sp>
        <p:nvSpPr>
          <p:cNvPr id="106498" name="Rectangle 5">
            <a:extLst>
              <a:ext uri="{FF2B5EF4-FFF2-40B4-BE49-F238E27FC236}">
                <a16:creationId xmlns:a16="http://schemas.microsoft.com/office/drawing/2014/main" id="{DFBD84FD-5F8D-4199-BF09-EC8E1E5AA90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49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D914443-03C8-4F03-BE05-5AE3566B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A2CB4E64-9E98-4063-915C-221E2296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650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DDBC1A-D184-4F18-B8EF-8EEDCE845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9"/>
                  </p:tgtEl>
                </p:cond>
              </p:nextCondLst>
            </p:seq>
          </p:childTnLst>
        </p:cTn>
      </p:par>
    </p:tnLst>
    <p:bldLst>
      <p:bldP spid="10649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>
            <a:extLst>
              <a:ext uri="{FF2B5EF4-FFF2-40B4-BE49-F238E27FC236}">
                <a16:creationId xmlns:a16="http://schemas.microsoft.com/office/drawing/2014/main" id="{D68DBEF1-E2C6-443F-BEA6-F0C2E79B3E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1619" name="Rectangle 5">
            <a:extLst>
              <a:ext uri="{FF2B5EF4-FFF2-40B4-BE49-F238E27FC236}">
                <a16:creationId xmlns:a16="http://schemas.microsoft.com/office/drawing/2014/main" id="{12059914-967F-4D3F-9D69-F826D6F7393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1620" name="Content Placeholder 5">
            <a:extLst>
              <a:ext uri="{FF2B5EF4-FFF2-40B4-BE49-F238E27FC236}">
                <a16:creationId xmlns:a16="http://schemas.microsoft.com/office/drawing/2014/main" id="{E5F553CC-4E1D-4D60-857F-C18644788B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1119" y="1078706"/>
            <a:ext cx="6426994" cy="415498"/>
          </a:xfrm>
        </p:spPr>
        <p:txBody>
          <a:bodyPr>
            <a:spAutoFit/>
          </a:bodyPr>
          <a:lstStyle/>
          <a:p>
            <a:pPr marL="130969"/>
            <a:r>
              <a:rPr lang="en-GB" altLang="en-US" sz="2100"/>
              <a:t>A camera does not take a good picture.</a:t>
            </a:r>
          </a:p>
        </p:txBody>
      </p:sp>
      <p:sp>
        <p:nvSpPr>
          <p:cNvPr id="11162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6DCEAB9-3925-4610-9B4C-9E0EF8674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3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069FB18C-FAAA-4580-9A44-B8A69085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>
            <a:extLst>
              <a:ext uri="{FF2B5EF4-FFF2-40B4-BE49-F238E27FC236}">
                <a16:creationId xmlns:a16="http://schemas.microsoft.com/office/drawing/2014/main" id="{8B77BE8F-D45E-4F8C-AE0D-07250100E7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2643" name="Rectangle 5">
            <a:extLst>
              <a:ext uri="{FF2B5EF4-FFF2-40B4-BE49-F238E27FC236}">
                <a16:creationId xmlns:a16="http://schemas.microsoft.com/office/drawing/2014/main" id="{E9EF67FD-C034-4EA3-A423-E27D5A5BC2D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BCD2529B-FA52-480F-A922-4EF1B03C8779}"/>
              </a:ext>
            </a:extLst>
          </p:cNvPr>
          <p:cNvSpPr>
            <a:spLocks/>
          </p:cNvSpPr>
          <p:nvPr/>
        </p:nvSpPr>
        <p:spPr bwMode="auto">
          <a:xfrm>
            <a:off x="1331119" y="1700213"/>
            <a:ext cx="6155531" cy="19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camera is broken.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There is not enough light.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Something is covering the lens.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settings on the camera are wrong.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The person is not holding the camera still. </a:t>
            </a:r>
          </a:p>
        </p:txBody>
      </p:sp>
      <p:sp>
        <p:nvSpPr>
          <p:cNvPr id="11264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4EC977-25A4-4E81-9F09-A05544DF7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51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C982C4E-1E8D-48DC-AD0E-D79DE637D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12652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C0A73CB-A3C3-40D9-9F45-866D60BC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12654" name="Content Placeholder 5">
            <a:extLst>
              <a:ext uri="{FF2B5EF4-FFF2-40B4-BE49-F238E27FC236}">
                <a16:creationId xmlns:a16="http://schemas.microsoft.com/office/drawing/2014/main" id="{6C2D0DE8-1B4F-4FBC-9AFC-376AE4F6A3A1}"/>
              </a:ext>
            </a:extLst>
          </p:cNvPr>
          <p:cNvSpPr>
            <a:spLocks/>
          </p:cNvSpPr>
          <p:nvPr/>
        </p:nvSpPr>
        <p:spPr bwMode="auto">
          <a:xfrm>
            <a:off x="1331119" y="1078706"/>
            <a:ext cx="64269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130969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A camera does not take a good picture.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1"/>
            <a:ext cx="8828171" cy="3936806"/>
          </a:xfrm>
        </p:spPr>
        <p:txBody>
          <a:bodyPr/>
          <a:lstStyle/>
          <a:p>
            <a:r>
              <a:rPr lang="en-GB" sz="4500" b="1" dirty="0"/>
              <a:t>Science Help &amp; Support Drop-in</a:t>
            </a:r>
          </a:p>
          <a:p>
            <a:r>
              <a:rPr lang="en-GB" dirty="0"/>
              <a:t>Every Wednesday after school in E3/E4</a:t>
            </a:r>
          </a:p>
          <a:p>
            <a:endParaRPr lang="en-GB" dirty="0"/>
          </a:p>
          <a:p>
            <a:r>
              <a:rPr lang="en-GB" dirty="0"/>
              <a:t>Do your H/W. Work on past papers. Get help on content </a:t>
            </a:r>
            <a:r>
              <a:rPr lang="en-GB"/>
              <a:t>from teachers </a:t>
            </a:r>
            <a:r>
              <a:rPr lang="en-GB" dirty="0"/>
              <a:t>and 6</a:t>
            </a:r>
            <a:r>
              <a:rPr lang="en-GB" baseline="30000" dirty="0"/>
              <a:t>th</a:t>
            </a:r>
            <a:r>
              <a:rPr lang="en-GB" dirty="0"/>
              <a:t> Formers. Develop your understanding by helping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3" y="0"/>
            <a:ext cx="1641077" cy="16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BAC6E-3467-45E0-8FFD-0B9DFE03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272"/>
            <a:ext cx="4093369" cy="3395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488BD6-B97F-41AB-BA66-F46F3ACF7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60" y="1133979"/>
            <a:ext cx="3893459" cy="3740944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B5A035BA-B042-4DE8-B997-0624646F7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41" y="167749"/>
            <a:ext cx="8918135" cy="1255324"/>
          </a:xfrm>
          <a:prstGeom prst="roundRect">
            <a:avLst>
              <a:gd name="adj" fmla="val 824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	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Stick in your diagrams leaving plenty of space around them.</a:t>
            </a:r>
          </a:p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Label what you can now, use the next video, then the labels on the following slide to finish off, including the functions.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D685E1FF-1589-4610-8A53-402A735B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6677" y="3720428"/>
            <a:ext cx="2388109" cy="1647339"/>
          </a:xfrm>
          <a:prstGeom prst="cloudCallout">
            <a:avLst>
              <a:gd name="adj1" fmla="val -38293"/>
              <a:gd name="adj2" fmla="val -8456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similarities?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B645EBD7-D533-484D-9AC4-69F963ED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635" y="3720428"/>
            <a:ext cx="2503833" cy="1647339"/>
          </a:xfrm>
          <a:prstGeom prst="cloudCallout">
            <a:avLst>
              <a:gd name="adj1" fmla="val 77793"/>
              <a:gd name="adj2" fmla="val 3230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differences?</a:t>
            </a:r>
          </a:p>
        </p:txBody>
      </p:sp>
    </p:spTree>
    <p:extLst>
      <p:ext uri="{BB962C8B-B14F-4D97-AF65-F5344CB8AC3E}">
        <p14:creationId xmlns:p14="http://schemas.microsoft.com/office/powerpoint/2010/main" val="42639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9DC4A3F-8EA4-40CA-95E9-3FEF502E6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1" y="0"/>
            <a:ext cx="80346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47841-9F31-4B38-AF8F-2531CBB9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6" y="0"/>
            <a:ext cx="88435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4D8B19-69B7-41CA-9B29-0B146D155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9" y="0"/>
            <a:ext cx="8146442" cy="5143500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55B91D08-27B4-4BD8-A4E6-FCDC58A5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08540"/>
            <a:ext cx="2388109" cy="1647339"/>
          </a:xfrm>
          <a:prstGeom prst="cloudCallout">
            <a:avLst>
              <a:gd name="adj1" fmla="val -45713"/>
              <a:gd name="adj2" fmla="val -944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parts have equivalents in the eye?</a:t>
            </a:r>
          </a:p>
        </p:txBody>
      </p:sp>
    </p:spTree>
    <p:extLst>
      <p:ext uri="{BB962C8B-B14F-4D97-AF65-F5344CB8AC3E}">
        <p14:creationId xmlns:p14="http://schemas.microsoft.com/office/powerpoint/2010/main" val="7755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LASH_SHOW_AFTER" val="0"/>
  <p:tag name="ISPRING_FLASH_START" val="auto"/>
  <p:tag name="ISPRING_FLASH_TYPE" val="sw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1326</Words>
  <Application>Microsoft Office PowerPoint</Application>
  <PresentationFormat>On-screen Show (16:9)</PresentationFormat>
  <Paragraphs>187</Paragraphs>
  <Slides>46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46</vt:i4>
      </vt:variant>
    </vt:vector>
  </HeadingPairs>
  <TitlesOfParts>
    <vt:vector size="69" baseType="lpstr">
      <vt:lpstr>Arial</vt:lpstr>
      <vt:lpstr>Arial Black</vt:lpstr>
      <vt:lpstr>Calibri</vt:lpstr>
      <vt:lpstr>Calibri Light</vt:lpstr>
      <vt:lpstr>Comic Sans MS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3_Office Theme</vt:lpstr>
      <vt:lpstr>3_Default Design</vt:lpstr>
      <vt:lpstr>Default Design</vt:lpstr>
      <vt:lpstr>2 Content slides</vt:lpstr>
      <vt:lpstr>1_2 Content slides</vt:lpstr>
      <vt:lpstr>5_Default Design</vt:lpstr>
      <vt:lpstr>1_Default Design</vt:lpstr>
      <vt:lpstr>7_Default Design</vt:lpstr>
      <vt:lpstr>8_Default Design</vt:lpstr>
      <vt:lpstr>9_Default Design</vt:lpstr>
      <vt:lpstr>PowerPoint Presentation</vt:lpstr>
      <vt:lpstr>Objectives</vt:lpstr>
      <vt:lpstr>Objectives</vt:lpstr>
      <vt:lpstr>Objectives</vt:lpstr>
      <vt:lpstr>Science Help &amp; Support Drop-in Every Wednesday after school in E3/E4  Do your H/W. Work on past papers. Get help on content from teachers and 6th Formers. Develop your understanding by helping others.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PowerPoint Presentation</vt:lpstr>
      <vt:lpstr>PowerPoint Presentation</vt:lpstr>
      <vt:lpstr>Consider all the possible answers to this statement:</vt:lpstr>
      <vt:lpstr>Consider all the possible answers to this statement: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8</cp:revision>
  <dcterms:modified xsi:type="dcterms:W3CDTF">2018-10-06T11:13:25Z</dcterms:modified>
</cp:coreProperties>
</file>