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409A1-163D-42FD-A6E8-F8C3F4189F30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75C1-9D4C-4966-A185-866F025AA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6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E38D-A37F-4D85-838A-DE4DB2C8E5DB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8B69-6D16-4073-95D2-DC75F5E9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844676"/>
            <a:ext cx="8207375" cy="3313113"/>
          </a:xfrm>
        </p:spPr>
        <p:txBody>
          <a:bodyPr/>
          <a:lstStyle/>
          <a:p>
            <a:pPr marL="0" indent="0"/>
            <a:endParaRPr lang="en-GB" altLang="en-US"/>
          </a:p>
          <a:p>
            <a:pPr marL="538163" lvl="1" indent="-358775"/>
            <a:r>
              <a:rPr lang="en-GB" altLang="en-US" sz="2800"/>
              <a:t>Identify key points in a text.</a:t>
            </a:r>
          </a:p>
          <a:p>
            <a:pPr marL="538163" lvl="1" indent="-358775">
              <a:buNone/>
            </a:pPr>
            <a:endParaRPr lang="en-GB" altLang="en-US" sz="2800"/>
          </a:p>
          <a:p>
            <a:pPr marL="538163" lvl="1" indent="-358775"/>
            <a:r>
              <a:rPr lang="en-GB" altLang="en-US" sz="2800"/>
              <a:t>Develop clear titles in order to present ideas and opinions. 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865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23" t="48606" r="20167" b="16870"/>
          <a:stretch/>
        </p:blipFill>
        <p:spPr>
          <a:xfrm>
            <a:off x="2602316" y="3526971"/>
            <a:ext cx="6987368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23" t="23088" r="19604" b="31381"/>
          <a:stretch/>
        </p:blipFill>
        <p:spPr>
          <a:xfrm>
            <a:off x="1654628" y="701334"/>
            <a:ext cx="8347468" cy="35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18" t="47104" r="28891" b="16871"/>
          <a:stretch/>
        </p:blipFill>
        <p:spPr>
          <a:xfrm>
            <a:off x="1959430" y="2413646"/>
            <a:ext cx="7511142" cy="37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1" t="9579" r="18479" b="20373"/>
          <a:stretch/>
        </p:blipFill>
        <p:spPr>
          <a:xfrm>
            <a:off x="1545771" y="196923"/>
            <a:ext cx="8111415" cy="51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735240"/>
            <a:ext cx="4016829" cy="29005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name the dependent and independent variables?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11581" r="22137" b="19372"/>
          <a:stretch/>
        </p:blipFill>
        <p:spPr>
          <a:xfrm>
            <a:off x="5151444" y="365125"/>
            <a:ext cx="6844613" cy="479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867" t="48042" r="20083" b="32871"/>
          <a:stretch/>
        </p:blipFill>
        <p:spPr>
          <a:xfrm>
            <a:off x="1850572" y="5355773"/>
            <a:ext cx="7119257" cy="1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9110" y="380002"/>
            <a:ext cx="1192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7Fc </a:t>
            </a:r>
            <a:r>
              <a:rPr lang="en-GB" sz="4800" b="1" u="sng" dirty="0" smtClean="0"/>
              <a:t>writing titles</a:t>
            </a:r>
            <a:endParaRPr lang="en-GB" sz="48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17 July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20" name="Rounded Rectangle 4"/>
          <p:cNvSpPr>
            <a:spLocks/>
          </p:cNvSpPr>
          <p:nvPr/>
        </p:nvSpPr>
        <p:spPr bwMode="auto">
          <a:xfrm>
            <a:off x="583507" y="1950329"/>
            <a:ext cx="8016207" cy="2142700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gradFill rotWithShape="0"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miter lim="800000"/>
            <a:headEnd/>
            <a:tailEnd/>
          </a:ln>
          <a:effectLst>
            <a:outerShdw blurRad="63500" dist="19997" dir="5400000" algn="tl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Starter: </a:t>
            </a:r>
          </a:p>
          <a:p>
            <a:pPr eaLnBrk="1" hangingPunct="1"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What is missing on this page</a:t>
            </a: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?</a:t>
            </a:r>
          </a:p>
          <a:p>
            <a:pPr eaLnBrk="1" hangingPunct="1">
              <a:defRPr/>
            </a:pPr>
            <a:r>
              <a:rPr lang="en-GB" sz="4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What is this lesson about?</a:t>
            </a:r>
            <a:endParaRPr lang="en-GB" sz="40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eaLnBrk="1" hangingPunct="1">
              <a:defRPr/>
            </a:pPr>
            <a:endParaRPr lang="en-GB" sz="3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85" t="9079" r="25964" b="63064"/>
          <a:stretch/>
        </p:blipFill>
        <p:spPr>
          <a:xfrm>
            <a:off x="348343" y="1328057"/>
            <a:ext cx="8020340" cy="2699658"/>
          </a:xfrm>
          <a:prstGeom prst="rect">
            <a:avLst/>
          </a:prstGeom>
        </p:spPr>
      </p:pic>
      <p:sp>
        <p:nvSpPr>
          <p:cNvPr id="4" name="Rectangle 18"/>
          <p:cNvSpPr txBox="1">
            <a:spLocks noChangeArrowheads="1"/>
          </p:cNvSpPr>
          <p:nvPr/>
        </p:nvSpPr>
        <p:spPr>
          <a:xfrm>
            <a:off x="195943" y="0"/>
            <a:ext cx="9144000" cy="9361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ea typeface="ＭＳ Ｐゴシック" charset="0"/>
              </a:rPr>
              <a:t>What should a good title include?</a:t>
            </a:r>
            <a:endParaRPr lang="en-GB" dirty="0" smtClean="0">
              <a:ea typeface="ＭＳ Ｐゴシック" charset="0"/>
            </a:endParaRPr>
          </a:p>
        </p:txBody>
      </p:sp>
      <p:sp>
        <p:nvSpPr>
          <p:cNvPr id="6" name="Rounded Rectangle 4"/>
          <p:cNvSpPr>
            <a:spLocks/>
          </p:cNvSpPr>
          <p:nvPr/>
        </p:nvSpPr>
        <p:spPr bwMode="auto">
          <a:xfrm>
            <a:off x="3228178" y="4586267"/>
            <a:ext cx="4770194" cy="1446672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Titles often include nouns – what is a noun?</a:t>
            </a:r>
            <a:endParaRPr lang="en-GB" sz="30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78" t="37565" r="27545" b="19763"/>
          <a:stretch/>
        </p:blipFill>
        <p:spPr>
          <a:xfrm>
            <a:off x="1100958" y="561273"/>
            <a:ext cx="9041525" cy="48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71" t="13841" r="16577" b="18044"/>
          <a:stretch/>
        </p:blipFill>
        <p:spPr>
          <a:xfrm>
            <a:off x="73572" y="0"/>
            <a:ext cx="9070428" cy="5317798"/>
          </a:xfrm>
          <a:prstGeom prst="rect">
            <a:avLst/>
          </a:prstGeom>
        </p:spPr>
      </p:pic>
      <p:sp>
        <p:nvSpPr>
          <p:cNvPr id="5" name="Rounded Rectangle 4"/>
          <p:cNvSpPr>
            <a:spLocks/>
          </p:cNvSpPr>
          <p:nvPr/>
        </p:nvSpPr>
        <p:spPr bwMode="auto">
          <a:xfrm>
            <a:off x="424543" y="5159829"/>
            <a:ext cx="11419114" cy="1663927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Which is the key noun that tells you what the topic is around?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What is the name of the dye mentioned in the article?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What are the names of the testers?</a:t>
            </a:r>
            <a:endParaRPr lang="en-GB" sz="30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10036628" y="188459"/>
            <a:ext cx="1807029" cy="150222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ea typeface="ＭＳ Ｐゴシック" charset="0"/>
              </a:rPr>
              <a:t>Answer the following questions</a:t>
            </a:r>
            <a:endParaRPr lang="en-GB" sz="32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71" t="13841" r="16577" b="18044"/>
          <a:stretch/>
        </p:blipFill>
        <p:spPr>
          <a:xfrm>
            <a:off x="73572" y="0"/>
            <a:ext cx="8112485" cy="4756177"/>
          </a:xfrm>
          <a:prstGeom prst="rect">
            <a:avLst/>
          </a:prstGeom>
        </p:spPr>
      </p:pic>
      <p:sp>
        <p:nvSpPr>
          <p:cNvPr id="5" name="Rounded Rectangle 4"/>
          <p:cNvSpPr>
            <a:spLocks/>
          </p:cNvSpPr>
          <p:nvPr/>
        </p:nvSpPr>
        <p:spPr bwMode="auto">
          <a:xfrm>
            <a:off x="0" y="4669091"/>
            <a:ext cx="11843657" cy="2188909"/>
          </a:xfrm>
          <a:custGeom>
            <a:avLst/>
            <a:gdLst>
              <a:gd name="T0" fmla="*/ 4482827 w 8964484"/>
              <a:gd name="T1" fmla="*/ 0 h 2880323"/>
              <a:gd name="T2" fmla="*/ 8965645 w 8964484"/>
              <a:gd name="T3" fmla="*/ 1444620 h 2880323"/>
              <a:gd name="T4" fmla="*/ 4482827 w 8964484"/>
              <a:gd name="T5" fmla="*/ 2889236 h 2880323"/>
              <a:gd name="T6" fmla="*/ 0 w 8964484"/>
              <a:gd name="T7" fmla="*/ 1444620 h 28803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40607 w 8964484"/>
              <a:gd name="T13" fmla="*/ 140607 h 2880323"/>
              <a:gd name="T14" fmla="*/ 8823877 w 8964484"/>
              <a:gd name="T15" fmla="*/ 2739716 h 2880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64484" h="2880323">
                <a:moveTo>
                  <a:pt x="480054" y="0"/>
                </a:moveTo>
                <a:lnTo>
                  <a:pt x="480053" y="0"/>
                </a:lnTo>
                <a:cubicBezTo>
                  <a:pt x="214927" y="0"/>
                  <a:pt x="0" y="214927"/>
                  <a:pt x="0" y="480053"/>
                </a:cubicBezTo>
                <a:lnTo>
                  <a:pt x="0" y="2400269"/>
                </a:lnTo>
                <a:cubicBezTo>
                  <a:pt x="0" y="2665395"/>
                  <a:pt x="214927" y="2880322"/>
                  <a:pt x="480053" y="2880323"/>
                </a:cubicBezTo>
                <a:lnTo>
                  <a:pt x="8484430" y="2880323"/>
                </a:lnTo>
                <a:cubicBezTo>
                  <a:pt x="8749556" y="2880322"/>
                  <a:pt x="8964484" y="2665395"/>
                  <a:pt x="8964484" y="2400269"/>
                </a:cubicBezTo>
                <a:lnTo>
                  <a:pt x="8964484" y="480054"/>
                </a:lnTo>
                <a:cubicBezTo>
                  <a:pt x="8964484" y="214927"/>
                  <a:pt x="8749556" y="0"/>
                  <a:pt x="8484430" y="0"/>
                </a:cubicBezTo>
                <a:lnTo>
                  <a:pt x="480054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4. Explain why the detail “colour-changing” has been used to describe the lipstick?</a:t>
            </a:r>
          </a:p>
          <a:p>
            <a:pPr eaLnBrk="1" hangingPunct="1"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5. What is the noun that tells you who the lipstick is aimed at?</a:t>
            </a:r>
          </a:p>
          <a:p>
            <a:pPr eaLnBrk="1" hangingPunct="1">
              <a:defRPr/>
            </a:pP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6. What does the colour change depend </a:t>
            </a:r>
            <a:r>
              <a:rPr lang="en-GB" sz="3000" dirty="0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t>on?</a:t>
            </a:r>
            <a:endParaRPr lang="en-GB" sz="3000" dirty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10036628" y="188459"/>
            <a:ext cx="1807029" cy="150222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 smtClean="0">
                <a:ea typeface="ＭＳ Ｐゴシック" charset="0"/>
              </a:rPr>
              <a:t>Answer the following questions</a:t>
            </a:r>
            <a:endParaRPr lang="en-GB" sz="32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59" t="49606" r="20731" b="35884"/>
          <a:stretch/>
        </p:blipFill>
        <p:spPr>
          <a:xfrm>
            <a:off x="413656" y="2024743"/>
            <a:ext cx="6617756" cy="89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315" t="47273" r="31365" b="18664"/>
          <a:stretch/>
        </p:blipFill>
        <p:spPr>
          <a:xfrm>
            <a:off x="413656" y="3099026"/>
            <a:ext cx="6193212" cy="3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59" t="10080" r="27766" b="18372"/>
          <a:stretch/>
        </p:blipFill>
        <p:spPr>
          <a:xfrm>
            <a:off x="152400" y="134030"/>
            <a:ext cx="7391405" cy="64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93" t="10080" r="22981" b="18372"/>
          <a:stretch/>
        </p:blipFill>
        <p:spPr>
          <a:xfrm>
            <a:off x="2438401" y="190954"/>
            <a:ext cx="6717638" cy="48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175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Comic Sans MS</vt:lpstr>
      <vt:lpstr>Trebuchet MS</vt:lpstr>
      <vt:lpstr>Office Theme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 </vt:lpstr>
      <vt:lpstr>PowerPoint Presentation</vt:lpstr>
      <vt:lpstr>PowerPoint Presentation</vt:lpstr>
      <vt:lpstr>Answers </vt:lpstr>
      <vt:lpstr>PowerPoint Presentation</vt:lpstr>
      <vt:lpstr>Answers </vt:lpstr>
      <vt:lpstr>PowerPoint Presentation</vt:lpstr>
      <vt:lpstr>Can you name the dependent and independent variables?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Olyabek</dc:creator>
  <cp:lastModifiedBy>F Olyabek</cp:lastModifiedBy>
  <cp:revision>13</cp:revision>
  <dcterms:created xsi:type="dcterms:W3CDTF">2018-07-16T14:23:37Z</dcterms:created>
  <dcterms:modified xsi:type="dcterms:W3CDTF">2018-07-17T08:57:59Z</dcterms:modified>
</cp:coreProperties>
</file>