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7.xml" ContentType="application/vnd.openxmlformats-officedocument.theme+xml"/>
  <Override PartName="/ppt/slideLayouts/slideLayout87.xml" ContentType="application/vnd.openxmlformats-officedocument.presentationml.slideLayout+xml"/>
  <Override PartName="/ppt/theme/theme8.xml" ContentType="application/vnd.openxmlformats-officedocument.theme+xml"/>
  <Override PartName="/ppt/slideLayouts/slideLayout88.xml" ContentType="application/vnd.openxmlformats-officedocument.presentationml.slideLayout+xml"/>
  <Override PartName="/ppt/theme/theme9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6" r:id="rId2"/>
    <p:sldMasterId id="2147483711" r:id="rId3"/>
    <p:sldMasterId id="2147483747" r:id="rId4"/>
    <p:sldMasterId id="2147483660" r:id="rId5"/>
    <p:sldMasterId id="2147483771" r:id="rId6"/>
    <p:sldMasterId id="2147483786" r:id="rId7"/>
    <p:sldMasterId id="2147483801" r:id="rId8"/>
    <p:sldMasterId id="2147483815" r:id="rId9"/>
    <p:sldMasterId id="2147483817" r:id="rId10"/>
  </p:sldMasterIdLst>
  <p:notesMasterIdLst>
    <p:notesMasterId r:id="rId45"/>
  </p:notesMasterIdLst>
  <p:sldIdLst>
    <p:sldId id="256" r:id="rId11"/>
    <p:sldId id="347" r:id="rId12"/>
    <p:sldId id="304" r:id="rId13"/>
    <p:sldId id="305" r:id="rId14"/>
    <p:sldId id="368" r:id="rId15"/>
    <p:sldId id="369" r:id="rId16"/>
    <p:sldId id="371" r:id="rId17"/>
    <p:sldId id="373" r:id="rId18"/>
    <p:sldId id="375" r:id="rId19"/>
    <p:sldId id="374" r:id="rId20"/>
    <p:sldId id="378" r:id="rId21"/>
    <p:sldId id="376" r:id="rId22"/>
    <p:sldId id="380" r:id="rId23"/>
    <p:sldId id="382" r:id="rId24"/>
    <p:sldId id="383" r:id="rId25"/>
    <p:sldId id="381" r:id="rId26"/>
    <p:sldId id="384" r:id="rId27"/>
    <p:sldId id="366" r:id="rId28"/>
    <p:sldId id="377" r:id="rId29"/>
    <p:sldId id="367" r:id="rId30"/>
    <p:sldId id="379" r:id="rId31"/>
    <p:sldId id="354" r:id="rId32"/>
    <p:sldId id="363" r:id="rId33"/>
    <p:sldId id="364" r:id="rId34"/>
    <p:sldId id="365" r:id="rId35"/>
    <p:sldId id="261" r:id="rId36"/>
    <p:sldId id="263" r:id="rId37"/>
    <p:sldId id="264" r:id="rId38"/>
    <p:sldId id="271" r:id="rId39"/>
    <p:sldId id="272" r:id="rId40"/>
    <p:sldId id="273" r:id="rId41"/>
    <p:sldId id="274" r:id="rId42"/>
    <p:sldId id="269" r:id="rId43"/>
    <p:sldId id="362" r:id="rId44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242"/>
    <a:srgbClr val="AD1E1E"/>
    <a:srgbClr val="E6E6E6"/>
    <a:srgbClr val="CC0000"/>
    <a:srgbClr val="FFCC00"/>
    <a:srgbClr val="CC99FF"/>
    <a:srgbClr val="CCECFF"/>
    <a:srgbClr val="6699FF"/>
    <a:srgbClr val="66FF66"/>
    <a:srgbClr val="DDD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6" d="100"/>
          <a:sy n="136" d="100"/>
        </p:scale>
        <p:origin x="126" y="444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9" Type="http://schemas.openxmlformats.org/officeDocument/2006/relationships/slide" Target="slides/slide19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presProps" Target="presProps.xml"/><Relationship Id="rId20" Type="http://schemas.openxmlformats.org/officeDocument/2006/relationships/slide" Target="slides/slide10.xml"/><Relationship Id="rId41" Type="http://schemas.openxmlformats.org/officeDocument/2006/relationships/slide" Target="slides/slide3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 Barker" userId="S::jbarker@highamsparkschool.co.uk::8227ee0e-fd3b-4e42-9476-b3edf034b415" providerId="AD" clId="Web-{DB9869D9-BBF0-424C-8FD3-28706FAA0BBD}"/>
    <pc:docChg chg="modSld">
      <pc:chgData name="J Barker" userId="S::jbarker@highamsparkschool.co.uk::8227ee0e-fd3b-4e42-9476-b3edf034b415" providerId="AD" clId="Web-{DB9869D9-BBF0-424C-8FD3-28706FAA0BBD}" dt="2018-10-02T18:18:44.567" v="6" actId="14100"/>
      <pc:docMkLst>
        <pc:docMk/>
      </pc:docMkLst>
      <pc:sldChg chg="addSp modSp">
        <pc:chgData name="J Barker" userId="S::jbarker@highamsparkschool.co.uk::8227ee0e-fd3b-4e42-9476-b3edf034b415" providerId="AD" clId="Web-{DB9869D9-BBF0-424C-8FD3-28706FAA0BBD}" dt="2018-10-02T18:18:03.536" v="2" actId="14100"/>
        <pc:sldMkLst>
          <pc:docMk/>
          <pc:sldMk cId="2886707131" sldId="367"/>
        </pc:sldMkLst>
        <pc:picChg chg="add mod">
          <ac:chgData name="J Barker" userId="S::jbarker@highamsparkschool.co.uk::8227ee0e-fd3b-4e42-9476-b3edf034b415" providerId="AD" clId="Web-{DB9869D9-BBF0-424C-8FD3-28706FAA0BBD}" dt="2018-10-02T18:18:03.536" v="2" actId="14100"/>
          <ac:picMkLst>
            <pc:docMk/>
            <pc:sldMk cId="2886707131" sldId="367"/>
            <ac:picMk id="4" creationId="{C31D27FC-FCFF-4AD1-9541-D504BBD307C3}"/>
          </ac:picMkLst>
        </pc:picChg>
      </pc:sldChg>
      <pc:sldChg chg="addSp modSp">
        <pc:chgData name="J Barker" userId="S::jbarker@highamsparkschool.co.uk::8227ee0e-fd3b-4e42-9476-b3edf034b415" providerId="AD" clId="Web-{DB9869D9-BBF0-424C-8FD3-28706FAA0BBD}" dt="2018-10-02T18:18:44.567" v="6" actId="14100"/>
        <pc:sldMkLst>
          <pc:docMk/>
          <pc:sldMk cId="694952636" sldId="379"/>
        </pc:sldMkLst>
        <pc:picChg chg="add mod">
          <ac:chgData name="J Barker" userId="S::jbarker@highamsparkschool.co.uk::8227ee0e-fd3b-4e42-9476-b3edf034b415" providerId="AD" clId="Web-{DB9869D9-BBF0-424C-8FD3-28706FAA0BBD}" dt="2018-10-02T18:18:44.567" v="6" actId="14100"/>
          <ac:picMkLst>
            <pc:docMk/>
            <pc:sldMk cId="694952636" sldId="379"/>
            <ac:picMk id="3" creationId="{A1E41C03-A3FA-4BDD-8983-2C7E69490BF7}"/>
          </ac:picMkLst>
        </pc:picChg>
      </pc:sldChg>
    </pc:docChg>
  </pc:docChgLst>
  <pc:docChgLst>
    <pc:chgData name="J Barker" userId="8227ee0e-fd3b-4e42-9476-b3edf034b415" providerId="ADAL" clId="{C3285CEA-AECD-4768-9DCE-3AC038EAE4BE}"/>
    <pc:docChg chg="undo custSel addSld delSld modSld sldOrd">
      <pc:chgData name="J Barker" userId="8227ee0e-fd3b-4e42-9476-b3edf034b415" providerId="ADAL" clId="{C3285CEA-AECD-4768-9DCE-3AC038EAE4BE}" dt="2018-08-10T14:59:23.638" v="2200" actId="1076"/>
      <pc:docMkLst>
        <pc:docMk/>
      </pc:docMkLst>
      <pc:sldChg chg="modAnim">
        <pc:chgData name="J Barker" userId="8227ee0e-fd3b-4e42-9476-b3edf034b415" providerId="ADAL" clId="{C3285CEA-AECD-4768-9DCE-3AC038EAE4BE}" dt="2018-08-10T13:32:13.746" v="915" actId="1076"/>
        <pc:sldMkLst>
          <pc:docMk/>
          <pc:sldMk cId="3790981509" sldId="366"/>
        </pc:sldMkLst>
      </pc:sldChg>
      <pc:sldChg chg="addSp modSp">
        <pc:chgData name="J Barker" userId="8227ee0e-fd3b-4e42-9476-b3edf034b415" providerId="ADAL" clId="{C3285CEA-AECD-4768-9DCE-3AC038EAE4BE}" dt="2018-08-10T13:08:34.906" v="487" actId="14100"/>
        <pc:sldMkLst>
          <pc:docMk/>
          <pc:sldMk cId="3378770546" sldId="368"/>
        </pc:sldMkLst>
        <pc:spChg chg="mod">
          <ac:chgData name="J Barker" userId="8227ee0e-fd3b-4e42-9476-b3edf034b415" providerId="ADAL" clId="{C3285CEA-AECD-4768-9DCE-3AC038EAE4BE}" dt="2018-08-10T12:49:02.295" v="30" actId="14100"/>
          <ac:spMkLst>
            <pc:docMk/>
            <pc:sldMk cId="3378770546" sldId="368"/>
            <ac:spMk id="7" creationId="{E81751EB-BCC2-475D-AC0A-487C6164BF92}"/>
          </ac:spMkLst>
        </pc:spChg>
        <pc:spChg chg="mod">
          <ac:chgData name="J Barker" userId="8227ee0e-fd3b-4e42-9476-b3edf034b415" providerId="ADAL" clId="{C3285CEA-AECD-4768-9DCE-3AC038EAE4BE}" dt="2018-08-10T12:48:32.487" v="28" actId="14100"/>
          <ac:spMkLst>
            <pc:docMk/>
            <pc:sldMk cId="3378770546" sldId="368"/>
            <ac:spMk id="9" creationId="{253D73E1-A97B-4C57-92CD-CE81F344F727}"/>
          </ac:spMkLst>
        </pc:spChg>
        <pc:spChg chg="add mod">
          <ac:chgData name="J Barker" userId="8227ee0e-fd3b-4e42-9476-b3edf034b415" providerId="ADAL" clId="{C3285CEA-AECD-4768-9DCE-3AC038EAE4BE}" dt="2018-08-10T13:08:34.906" v="487" actId="14100"/>
          <ac:spMkLst>
            <pc:docMk/>
            <pc:sldMk cId="3378770546" sldId="368"/>
            <ac:spMk id="11" creationId="{0A401BAE-1D96-4BF6-9691-C99FE378B56E}"/>
          </ac:spMkLst>
        </pc:spChg>
      </pc:sldChg>
      <pc:sldChg chg="addSp delSp modSp">
        <pc:chgData name="J Barker" userId="8227ee0e-fd3b-4e42-9476-b3edf034b415" providerId="ADAL" clId="{C3285CEA-AECD-4768-9DCE-3AC038EAE4BE}" dt="2018-08-10T13:08:12.762" v="465" actId="14100"/>
        <pc:sldMkLst>
          <pc:docMk/>
          <pc:sldMk cId="1834580603" sldId="369"/>
        </pc:sldMkLst>
        <pc:spChg chg="mod">
          <ac:chgData name="J Barker" userId="8227ee0e-fd3b-4e42-9476-b3edf034b415" providerId="ADAL" clId="{C3285CEA-AECD-4768-9DCE-3AC038EAE4BE}" dt="2018-08-10T13:07:29.446" v="419" actId="14100"/>
          <ac:spMkLst>
            <pc:docMk/>
            <pc:sldMk cId="1834580603" sldId="369"/>
            <ac:spMk id="10" creationId="{4773D901-8F91-4A98-9994-9F970A3BED06}"/>
          </ac:spMkLst>
        </pc:spChg>
        <pc:spChg chg="add del mod">
          <ac:chgData name="J Barker" userId="8227ee0e-fd3b-4e42-9476-b3edf034b415" providerId="ADAL" clId="{C3285CEA-AECD-4768-9DCE-3AC038EAE4BE}" dt="2018-08-10T13:07:42.646" v="422" actId="14100"/>
          <ac:spMkLst>
            <pc:docMk/>
            <pc:sldMk cId="1834580603" sldId="369"/>
            <ac:spMk id="11" creationId="{9E1E3322-2C00-4A6C-955B-087B58FA0272}"/>
          </ac:spMkLst>
        </pc:spChg>
        <pc:spChg chg="add mod">
          <ac:chgData name="J Barker" userId="8227ee0e-fd3b-4e42-9476-b3edf034b415" providerId="ADAL" clId="{C3285CEA-AECD-4768-9DCE-3AC038EAE4BE}" dt="2018-08-10T13:08:12.762" v="465" actId="14100"/>
          <ac:spMkLst>
            <pc:docMk/>
            <pc:sldMk cId="1834580603" sldId="369"/>
            <ac:spMk id="12" creationId="{2D395408-FEC9-4320-ABD2-23FCDF0B00A2}"/>
          </ac:spMkLst>
        </pc:spChg>
      </pc:sldChg>
      <pc:sldChg chg="addSp delSp modSp add">
        <pc:chgData name="J Barker" userId="8227ee0e-fd3b-4e42-9476-b3edf034b415" providerId="ADAL" clId="{C3285CEA-AECD-4768-9DCE-3AC038EAE4BE}" dt="2018-08-10T13:13:11.376" v="507" actId="1076"/>
        <pc:sldMkLst>
          <pc:docMk/>
          <pc:sldMk cId="3201827030" sldId="371"/>
        </pc:sldMkLst>
        <pc:spChg chg="add del">
          <ac:chgData name="J Barker" userId="8227ee0e-fd3b-4e42-9476-b3edf034b415" providerId="ADAL" clId="{C3285CEA-AECD-4768-9DCE-3AC038EAE4BE}" dt="2018-08-10T12:52:14.026" v="36" actId="1076"/>
          <ac:spMkLst>
            <pc:docMk/>
            <pc:sldMk cId="3201827030" sldId="371"/>
            <ac:spMk id="2" creationId="{4BCB0381-BAC7-4E61-A198-9FFA4A72A6BB}"/>
          </ac:spMkLst>
        </pc:spChg>
        <pc:spChg chg="add mod">
          <ac:chgData name="J Barker" userId="8227ee0e-fd3b-4e42-9476-b3edf034b415" providerId="ADAL" clId="{C3285CEA-AECD-4768-9DCE-3AC038EAE4BE}" dt="2018-08-10T13:12:13.015" v="505" actId="20577"/>
          <ac:spMkLst>
            <pc:docMk/>
            <pc:sldMk cId="3201827030" sldId="371"/>
            <ac:spMk id="3" creationId="{88F5FDDF-CA45-42AF-9848-BE2E29071817}"/>
          </ac:spMkLst>
        </pc:spChg>
        <pc:spChg chg="add mod">
          <ac:chgData name="J Barker" userId="8227ee0e-fd3b-4e42-9476-b3edf034b415" providerId="ADAL" clId="{C3285CEA-AECD-4768-9DCE-3AC038EAE4BE}" dt="2018-08-10T13:11:25.136" v="494" actId="14100"/>
          <ac:spMkLst>
            <pc:docMk/>
            <pc:sldMk cId="3201827030" sldId="371"/>
            <ac:spMk id="4" creationId="{6E1E4867-253D-45CC-908D-423F53103FFD}"/>
          </ac:spMkLst>
        </pc:spChg>
        <pc:spChg chg="add mod ord">
          <ac:chgData name="J Barker" userId="8227ee0e-fd3b-4e42-9476-b3edf034b415" providerId="ADAL" clId="{C3285CEA-AECD-4768-9DCE-3AC038EAE4BE}" dt="2018-08-10T13:11:58.946" v="503" actId="166"/>
          <ac:spMkLst>
            <pc:docMk/>
            <pc:sldMk cId="3201827030" sldId="371"/>
            <ac:spMk id="5" creationId="{102AB75D-0947-41F6-9D61-A17968A8D041}"/>
          </ac:spMkLst>
        </pc:spChg>
        <pc:spChg chg="add mod ord">
          <ac:chgData name="J Barker" userId="8227ee0e-fd3b-4e42-9476-b3edf034b415" providerId="ADAL" clId="{C3285CEA-AECD-4768-9DCE-3AC038EAE4BE}" dt="2018-08-10T13:11:54.956" v="502" actId="166"/>
          <ac:spMkLst>
            <pc:docMk/>
            <pc:sldMk cId="3201827030" sldId="371"/>
            <ac:spMk id="6" creationId="{FF28137E-4221-4A6A-8BCB-71D5BDAB76A9}"/>
          </ac:spMkLst>
        </pc:spChg>
        <pc:picChg chg="add mod ord">
          <ac:chgData name="J Barker" userId="8227ee0e-fd3b-4e42-9476-b3edf034b415" providerId="ADAL" clId="{C3285CEA-AECD-4768-9DCE-3AC038EAE4BE}" dt="2018-08-10T13:12:24.066" v="506" actId="167"/>
          <ac:picMkLst>
            <pc:docMk/>
            <pc:sldMk cId="3201827030" sldId="371"/>
            <ac:picMk id="7" creationId="{D866C44E-1170-4E77-B568-692B85E6010F}"/>
          </ac:picMkLst>
        </pc:picChg>
        <pc:inkChg chg="add">
          <ac:chgData name="J Barker" userId="8227ee0e-fd3b-4e42-9476-b3edf034b415" providerId="ADAL" clId="{C3285CEA-AECD-4768-9DCE-3AC038EAE4BE}" dt="2018-08-10T13:13:11.376" v="507" actId="1076"/>
          <ac:inkMkLst>
            <pc:docMk/>
            <pc:sldMk cId="3201827030" sldId="371"/>
            <ac:inkMk id="8" creationId="{E1A5794A-49E5-4CDC-A6ED-A7BE02E8D3EB}"/>
          </ac:inkMkLst>
        </pc:inkChg>
      </pc:sldChg>
      <pc:sldChg chg="addSp delSp modSp modAnim">
        <pc:chgData name="J Barker" userId="8227ee0e-fd3b-4e42-9476-b3edf034b415" providerId="ADAL" clId="{C3285CEA-AECD-4768-9DCE-3AC038EAE4BE}" dt="2018-08-10T13:16:35.174" v="561" actId="113"/>
        <pc:sldMkLst>
          <pc:docMk/>
          <pc:sldMk cId="1098966256" sldId="373"/>
        </pc:sldMkLst>
        <pc:spChg chg="del mod">
          <ac:chgData name="J Barker" userId="8227ee0e-fd3b-4e42-9476-b3edf034b415" providerId="ADAL" clId="{C3285CEA-AECD-4768-9DCE-3AC038EAE4BE}" dt="2018-08-10T13:13:56.197" v="512" actId="478"/>
          <ac:spMkLst>
            <pc:docMk/>
            <pc:sldMk cId="1098966256" sldId="373"/>
            <ac:spMk id="3" creationId="{B0E612E4-FCE1-4E59-8016-FADA34388B03}"/>
          </ac:spMkLst>
        </pc:spChg>
        <pc:spChg chg="mod">
          <ac:chgData name="J Barker" userId="8227ee0e-fd3b-4e42-9476-b3edf034b415" providerId="ADAL" clId="{C3285CEA-AECD-4768-9DCE-3AC038EAE4BE}" dt="2018-08-10T13:13:42.710" v="510" actId="1076"/>
          <ac:spMkLst>
            <pc:docMk/>
            <pc:sldMk cId="1098966256" sldId="373"/>
            <ac:spMk id="8" creationId="{E81485F5-0F2B-4E38-8B8D-B3F108C2C5E7}"/>
          </ac:spMkLst>
        </pc:spChg>
        <pc:spChg chg="mod">
          <ac:chgData name="J Barker" userId="8227ee0e-fd3b-4e42-9476-b3edf034b415" providerId="ADAL" clId="{C3285CEA-AECD-4768-9DCE-3AC038EAE4BE}" dt="2018-08-10T13:13:42.710" v="510" actId="1076"/>
          <ac:spMkLst>
            <pc:docMk/>
            <pc:sldMk cId="1098966256" sldId="373"/>
            <ac:spMk id="9" creationId="{69B28286-F573-4628-A431-66F58FDD1A0A}"/>
          </ac:spMkLst>
        </pc:spChg>
        <pc:spChg chg="del">
          <ac:chgData name="J Barker" userId="8227ee0e-fd3b-4e42-9476-b3edf034b415" providerId="ADAL" clId="{C3285CEA-AECD-4768-9DCE-3AC038EAE4BE}" dt="2018-08-10T13:13:32.461" v="508" actId="478"/>
          <ac:spMkLst>
            <pc:docMk/>
            <pc:sldMk cId="1098966256" sldId="373"/>
            <ac:spMk id="10" creationId="{4773D901-8F91-4A98-9994-9F970A3BED06}"/>
          </ac:spMkLst>
        </pc:spChg>
        <pc:spChg chg="del">
          <ac:chgData name="J Barker" userId="8227ee0e-fd3b-4e42-9476-b3edf034b415" providerId="ADAL" clId="{C3285CEA-AECD-4768-9DCE-3AC038EAE4BE}" dt="2018-08-10T13:13:33.529" v="509" actId="478"/>
          <ac:spMkLst>
            <pc:docMk/>
            <pc:sldMk cId="1098966256" sldId="373"/>
            <ac:spMk id="12" creationId="{2D395408-FEC9-4320-ABD2-23FCDF0B00A2}"/>
          </ac:spMkLst>
        </pc:spChg>
        <pc:spChg chg="add mod">
          <ac:chgData name="J Barker" userId="8227ee0e-fd3b-4e42-9476-b3edf034b415" providerId="ADAL" clId="{C3285CEA-AECD-4768-9DCE-3AC038EAE4BE}" dt="2018-08-10T13:16:35.174" v="561" actId="113"/>
          <ac:spMkLst>
            <pc:docMk/>
            <pc:sldMk cId="1098966256" sldId="373"/>
            <ac:spMk id="13" creationId="{A7BCF58E-45A0-4698-A2FD-DA6E8F181DD1}"/>
          </ac:spMkLst>
        </pc:spChg>
        <pc:picChg chg="mod modCrop">
          <ac:chgData name="J Barker" userId="8227ee0e-fd3b-4e42-9476-b3edf034b415" providerId="ADAL" clId="{C3285CEA-AECD-4768-9DCE-3AC038EAE4BE}" dt="2018-08-10T13:15:47.916" v="555" actId="1076"/>
          <ac:picMkLst>
            <pc:docMk/>
            <pc:sldMk cId="1098966256" sldId="373"/>
            <ac:picMk id="2" creationId="{23ACA08F-9EB4-422F-9888-92A0F87128F1}"/>
          </ac:picMkLst>
        </pc:picChg>
        <pc:cxnChg chg="mod">
          <ac:chgData name="J Barker" userId="8227ee0e-fd3b-4e42-9476-b3edf034b415" providerId="ADAL" clId="{C3285CEA-AECD-4768-9DCE-3AC038EAE4BE}" dt="2018-08-10T13:15:47.916" v="555" actId="1076"/>
          <ac:cxnSpMkLst>
            <pc:docMk/>
            <pc:sldMk cId="1098966256" sldId="373"/>
            <ac:cxnSpMk id="5" creationId="{926A9824-563B-4B1A-BC78-CF084B0312FB}"/>
          </ac:cxnSpMkLst>
        </pc:cxnChg>
        <pc:cxnChg chg="mod">
          <ac:chgData name="J Barker" userId="8227ee0e-fd3b-4e42-9476-b3edf034b415" providerId="ADAL" clId="{C3285CEA-AECD-4768-9DCE-3AC038EAE4BE}" dt="2018-08-10T13:15:47.916" v="555" actId="1076"/>
          <ac:cxnSpMkLst>
            <pc:docMk/>
            <pc:sldMk cId="1098966256" sldId="373"/>
            <ac:cxnSpMk id="6" creationId="{A2DB7032-796A-4CDC-8057-A97B89999AE6}"/>
          </ac:cxnSpMkLst>
        </pc:cxnChg>
        <pc:cxnChg chg="add mod">
          <ac:chgData name="J Barker" userId="8227ee0e-fd3b-4e42-9476-b3edf034b415" providerId="ADAL" clId="{C3285CEA-AECD-4768-9DCE-3AC038EAE4BE}" dt="2018-08-10T13:15:47.916" v="555" actId="1076"/>
          <ac:cxnSpMkLst>
            <pc:docMk/>
            <pc:sldMk cId="1098966256" sldId="373"/>
            <ac:cxnSpMk id="11" creationId="{2396B25E-15E1-40F5-A9F3-57ECAF473ADF}"/>
          </ac:cxnSpMkLst>
        </pc:cxnChg>
      </pc:sldChg>
      <pc:sldChg chg="addSp delSp modSp add modAnim">
        <pc:chgData name="J Barker" userId="8227ee0e-fd3b-4e42-9476-b3edf034b415" providerId="ADAL" clId="{C3285CEA-AECD-4768-9DCE-3AC038EAE4BE}" dt="2018-08-10T13:54:56.795" v="971" actId="1076"/>
        <pc:sldMkLst>
          <pc:docMk/>
          <pc:sldMk cId="4062465235" sldId="374"/>
        </pc:sldMkLst>
        <pc:spChg chg="add mod">
          <ac:chgData name="J Barker" userId="8227ee0e-fd3b-4e42-9476-b3edf034b415" providerId="ADAL" clId="{C3285CEA-AECD-4768-9DCE-3AC038EAE4BE}" dt="2018-08-10T13:29:43.906" v="911" actId="207"/>
          <ac:spMkLst>
            <pc:docMk/>
            <pc:sldMk cId="4062465235" sldId="374"/>
            <ac:spMk id="2" creationId="{204A2B98-4B71-4655-B355-90340DDD635F}"/>
          </ac:spMkLst>
        </pc:spChg>
        <pc:spChg chg="add del mod">
          <ac:chgData name="J Barker" userId="8227ee0e-fd3b-4e42-9476-b3edf034b415" providerId="ADAL" clId="{C3285CEA-AECD-4768-9DCE-3AC038EAE4BE}" dt="2018-08-10T13:24:35.207" v="746" actId="478"/>
          <ac:spMkLst>
            <pc:docMk/>
            <pc:sldMk cId="4062465235" sldId="374"/>
            <ac:spMk id="5" creationId="{9FD8725D-1EC8-4372-BB77-0CD3E44580A4}"/>
          </ac:spMkLst>
        </pc:spChg>
        <pc:spChg chg="add mod">
          <ac:chgData name="J Barker" userId="8227ee0e-fd3b-4e42-9476-b3edf034b415" providerId="ADAL" clId="{C3285CEA-AECD-4768-9DCE-3AC038EAE4BE}" dt="2018-08-10T13:54:42.405" v="970" actId="14100"/>
          <ac:spMkLst>
            <pc:docMk/>
            <pc:sldMk cId="4062465235" sldId="374"/>
            <ac:spMk id="8" creationId="{A35D60C1-2A36-4ED5-933D-4CB4D8C13A5E}"/>
          </ac:spMkLst>
        </pc:spChg>
        <pc:picChg chg="add mod modCrop">
          <ac:chgData name="J Barker" userId="8227ee0e-fd3b-4e42-9476-b3edf034b415" providerId="ADAL" clId="{C3285CEA-AECD-4768-9DCE-3AC038EAE4BE}" dt="2018-08-10T13:23:47.306" v="741" actId="732"/>
          <ac:picMkLst>
            <pc:docMk/>
            <pc:sldMk cId="4062465235" sldId="374"/>
            <ac:picMk id="4" creationId="{428AA385-6A60-428C-A9D7-CDA8A811872F}"/>
          </ac:picMkLst>
        </pc:picChg>
        <pc:picChg chg="add mod">
          <ac:chgData name="J Barker" userId="8227ee0e-fd3b-4e42-9476-b3edf034b415" providerId="ADAL" clId="{C3285CEA-AECD-4768-9DCE-3AC038EAE4BE}" dt="2018-08-10T13:23:14.495" v="736" actId="1076"/>
          <ac:picMkLst>
            <pc:docMk/>
            <pc:sldMk cId="4062465235" sldId="374"/>
            <ac:picMk id="7" creationId="{6840428F-6C6B-4E20-85F0-C9B8A7298A35}"/>
          </ac:picMkLst>
        </pc:picChg>
      </pc:sldChg>
      <pc:sldChg chg="modSp ord modAnim">
        <pc:chgData name="J Barker" userId="8227ee0e-fd3b-4e42-9476-b3edf034b415" providerId="ADAL" clId="{C3285CEA-AECD-4768-9DCE-3AC038EAE4BE}" dt="2018-08-10T13:54:01.456" v="916" actId="1076"/>
        <pc:sldMkLst>
          <pc:docMk/>
          <pc:sldMk cId="181886332" sldId="375"/>
        </pc:sldMkLst>
        <pc:spChg chg="mod">
          <ac:chgData name="J Barker" userId="8227ee0e-fd3b-4e42-9476-b3edf034b415" providerId="ADAL" clId="{C3285CEA-AECD-4768-9DCE-3AC038EAE4BE}" dt="2018-08-10T13:25:44.826" v="908" actId="1076"/>
          <ac:spMkLst>
            <pc:docMk/>
            <pc:sldMk cId="181886332" sldId="375"/>
            <ac:spMk id="2" creationId="{204A2B98-4B71-4655-B355-90340DDD635F}"/>
          </ac:spMkLst>
        </pc:spChg>
      </pc:sldChg>
      <pc:sldChg chg="addSp modSp add modAnim">
        <pc:chgData name="J Barker" userId="8227ee0e-fd3b-4e42-9476-b3edf034b415" providerId="ADAL" clId="{C3285CEA-AECD-4768-9DCE-3AC038EAE4BE}" dt="2018-08-10T14:23:45.951" v="1500" actId="732"/>
        <pc:sldMkLst>
          <pc:docMk/>
          <pc:sldMk cId="3666864863" sldId="376"/>
        </pc:sldMkLst>
        <pc:spChg chg="add mod">
          <ac:chgData name="J Barker" userId="8227ee0e-fd3b-4e42-9476-b3edf034b415" providerId="ADAL" clId="{C3285CEA-AECD-4768-9DCE-3AC038EAE4BE}" dt="2018-08-10T14:23:38.622" v="1499" actId="1076"/>
          <ac:spMkLst>
            <pc:docMk/>
            <pc:sldMk cId="3666864863" sldId="376"/>
            <ac:spMk id="4" creationId="{D16C9731-E507-4774-BB99-0D814C7CB68D}"/>
          </ac:spMkLst>
        </pc:spChg>
        <pc:spChg chg="add mod">
          <ac:chgData name="J Barker" userId="8227ee0e-fd3b-4e42-9476-b3edf034b415" providerId="ADAL" clId="{C3285CEA-AECD-4768-9DCE-3AC038EAE4BE}" dt="2018-08-10T14:22:26.534" v="1480" actId="1076"/>
          <ac:spMkLst>
            <pc:docMk/>
            <pc:sldMk cId="3666864863" sldId="376"/>
            <ac:spMk id="5" creationId="{E37A6AE7-DE8E-4A63-9E7F-5EBAB2918D0E}"/>
          </ac:spMkLst>
        </pc:spChg>
        <pc:spChg chg="add mod">
          <ac:chgData name="J Barker" userId="8227ee0e-fd3b-4e42-9476-b3edf034b415" providerId="ADAL" clId="{C3285CEA-AECD-4768-9DCE-3AC038EAE4BE}" dt="2018-08-10T14:22:37.860" v="1483" actId="1076"/>
          <ac:spMkLst>
            <pc:docMk/>
            <pc:sldMk cId="3666864863" sldId="376"/>
            <ac:spMk id="17" creationId="{92B8E3DD-E38C-4E71-8BF9-3A235E760CB2}"/>
          </ac:spMkLst>
        </pc:spChg>
        <pc:spChg chg="add mod">
          <ac:chgData name="J Barker" userId="8227ee0e-fd3b-4e42-9476-b3edf034b415" providerId="ADAL" clId="{C3285CEA-AECD-4768-9DCE-3AC038EAE4BE}" dt="2018-08-10T14:22:43.157" v="1484" actId="14100"/>
          <ac:spMkLst>
            <pc:docMk/>
            <pc:sldMk cId="3666864863" sldId="376"/>
            <ac:spMk id="18" creationId="{28928DC3-8DDD-4371-A7A1-F5F3872DF5CA}"/>
          </ac:spMkLst>
        </pc:spChg>
        <pc:spChg chg="add mod">
          <ac:chgData name="J Barker" userId="8227ee0e-fd3b-4e42-9476-b3edf034b415" providerId="ADAL" clId="{C3285CEA-AECD-4768-9DCE-3AC038EAE4BE}" dt="2018-08-10T14:23:24.087" v="1498" actId="1076"/>
          <ac:spMkLst>
            <pc:docMk/>
            <pc:sldMk cId="3666864863" sldId="376"/>
            <ac:spMk id="19" creationId="{8338776A-FB68-4550-83BD-85C35E26B2DB}"/>
          </ac:spMkLst>
        </pc:spChg>
        <pc:grpChg chg="add mod">
          <ac:chgData name="J Barker" userId="8227ee0e-fd3b-4e42-9476-b3edf034b415" providerId="ADAL" clId="{C3285CEA-AECD-4768-9DCE-3AC038EAE4BE}" dt="2018-08-10T14:22:31.644" v="1481" actId="1076"/>
          <ac:grpSpMkLst>
            <pc:docMk/>
            <pc:sldMk cId="3666864863" sldId="376"/>
            <ac:grpSpMk id="16" creationId="{E823B40B-E2A5-4A49-8C05-92853E429681}"/>
          </ac:grpSpMkLst>
        </pc:grpChg>
        <pc:picChg chg="add mod modCrop">
          <ac:chgData name="J Barker" userId="8227ee0e-fd3b-4e42-9476-b3edf034b415" providerId="ADAL" clId="{C3285CEA-AECD-4768-9DCE-3AC038EAE4BE}" dt="2018-08-10T14:23:45.951" v="1500" actId="732"/>
          <ac:picMkLst>
            <pc:docMk/>
            <pc:sldMk cId="3666864863" sldId="376"/>
            <ac:picMk id="3" creationId="{48B2DC4F-6117-491D-8EFE-C7922F93225C}"/>
          </ac:picMkLst>
        </pc:picChg>
        <pc:cxnChg chg="add mod">
          <ac:chgData name="J Barker" userId="8227ee0e-fd3b-4e42-9476-b3edf034b415" providerId="ADAL" clId="{C3285CEA-AECD-4768-9DCE-3AC038EAE4BE}" dt="2018-08-10T14:22:31.644" v="1481" actId="1076"/>
          <ac:cxnSpMkLst>
            <pc:docMk/>
            <pc:sldMk cId="3666864863" sldId="376"/>
            <ac:cxnSpMk id="7" creationId="{6713A15E-3F9B-42EA-B08A-43B2A9B8594A}"/>
          </ac:cxnSpMkLst>
        </pc:cxnChg>
        <pc:cxnChg chg="add mod">
          <ac:chgData name="J Barker" userId="8227ee0e-fd3b-4e42-9476-b3edf034b415" providerId="ADAL" clId="{C3285CEA-AECD-4768-9DCE-3AC038EAE4BE}" dt="2018-08-10T14:22:31.644" v="1481" actId="1076"/>
          <ac:cxnSpMkLst>
            <pc:docMk/>
            <pc:sldMk cId="3666864863" sldId="376"/>
            <ac:cxnSpMk id="9" creationId="{C7E3CB9C-3225-48BD-B90D-3941F2A74BC7}"/>
          </ac:cxnSpMkLst>
        </pc:cxnChg>
        <pc:cxnChg chg="add mod">
          <ac:chgData name="J Barker" userId="8227ee0e-fd3b-4e42-9476-b3edf034b415" providerId="ADAL" clId="{C3285CEA-AECD-4768-9DCE-3AC038EAE4BE}" dt="2018-08-10T14:15:50.945" v="1309" actId="164"/>
          <ac:cxnSpMkLst>
            <pc:docMk/>
            <pc:sldMk cId="3666864863" sldId="376"/>
            <ac:cxnSpMk id="12" creationId="{48668394-6EC6-4788-B1F2-47CF60035AAB}"/>
          </ac:cxnSpMkLst>
        </pc:cxnChg>
        <pc:cxnChg chg="add mod">
          <ac:chgData name="J Barker" userId="8227ee0e-fd3b-4e42-9476-b3edf034b415" providerId="ADAL" clId="{C3285CEA-AECD-4768-9DCE-3AC038EAE4BE}" dt="2018-08-10T14:15:50.945" v="1309" actId="164"/>
          <ac:cxnSpMkLst>
            <pc:docMk/>
            <pc:sldMk cId="3666864863" sldId="376"/>
            <ac:cxnSpMk id="13" creationId="{04E0F0F9-7B7E-42F1-B9A0-DCE125EBC203}"/>
          </ac:cxnSpMkLst>
        </pc:cxnChg>
      </pc:sldChg>
      <pc:sldChg chg="addSp modSp add">
        <pc:chgData name="J Barker" userId="8227ee0e-fd3b-4e42-9476-b3edf034b415" providerId="ADAL" clId="{C3285CEA-AECD-4768-9DCE-3AC038EAE4BE}" dt="2018-08-10T14:27:29.367" v="1709" actId="1076"/>
        <pc:sldMkLst>
          <pc:docMk/>
          <pc:sldMk cId="2485310312" sldId="377"/>
        </pc:sldMkLst>
        <pc:spChg chg="add mod">
          <ac:chgData name="J Barker" userId="8227ee0e-fd3b-4e42-9476-b3edf034b415" providerId="ADAL" clId="{C3285CEA-AECD-4768-9DCE-3AC038EAE4BE}" dt="2018-08-10T14:27:26.415" v="1708" actId="14100"/>
          <ac:spMkLst>
            <pc:docMk/>
            <pc:sldMk cId="2485310312" sldId="377"/>
            <ac:spMk id="4" creationId="{712060B4-3E68-411B-9465-38ECD9EDE2C9}"/>
          </ac:spMkLst>
        </pc:spChg>
        <pc:picChg chg="add mod">
          <ac:chgData name="J Barker" userId="8227ee0e-fd3b-4e42-9476-b3edf034b415" providerId="ADAL" clId="{C3285CEA-AECD-4768-9DCE-3AC038EAE4BE}" dt="2018-08-10T14:27:29.367" v="1709" actId="1076"/>
          <ac:picMkLst>
            <pc:docMk/>
            <pc:sldMk cId="2485310312" sldId="377"/>
            <ac:picMk id="3" creationId="{AB767DAA-58A9-4C3E-AAFA-3FFF9261560B}"/>
          </ac:picMkLst>
        </pc:picChg>
      </pc:sldChg>
      <pc:sldChg chg="addSp modSp add setBg modAnim">
        <pc:chgData name="J Barker" userId="8227ee0e-fd3b-4e42-9476-b3edf034b415" providerId="ADAL" clId="{C3285CEA-AECD-4768-9DCE-3AC038EAE4BE}" dt="2018-08-10T14:02:25.406" v="1054" actId="14100"/>
        <pc:sldMkLst>
          <pc:docMk/>
          <pc:sldMk cId="4039456831" sldId="378"/>
        </pc:sldMkLst>
        <pc:spChg chg="add mod">
          <ac:chgData name="J Barker" userId="8227ee0e-fd3b-4e42-9476-b3edf034b415" providerId="ADAL" clId="{C3285CEA-AECD-4768-9DCE-3AC038EAE4BE}" dt="2018-08-10T14:02:25.406" v="1054" actId="14100"/>
          <ac:spMkLst>
            <pc:docMk/>
            <pc:sldMk cId="4039456831" sldId="378"/>
            <ac:spMk id="8" creationId="{18CBFDD1-1160-4175-85DD-36B37AB985EF}"/>
          </ac:spMkLst>
        </pc:spChg>
        <pc:picChg chg="add mod">
          <ac:chgData name="J Barker" userId="8227ee0e-fd3b-4e42-9476-b3edf034b415" providerId="ADAL" clId="{C3285CEA-AECD-4768-9DCE-3AC038EAE4BE}" dt="2018-08-10T13:58:48.270" v="980" actId="1076"/>
          <ac:picMkLst>
            <pc:docMk/>
            <pc:sldMk cId="4039456831" sldId="378"/>
            <ac:picMk id="3" creationId="{C6FAE129-FAB6-4EAE-9C02-7662306BE1A7}"/>
          </ac:picMkLst>
        </pc:picChg>
        <pc:picChg chg="add mod modCrop">
          <ac:chgData name="J Barker" userId="8227ee0e-fd3b-4e42-9476-b3edf034b415" providerId="ADAL" clId="{C3285CEA-AECD-4768-9DCE-3AC038EAE4BE}" dt="2018-08-10T14:00:21.865" v="993" actId="1076"/>
          <ac:picMkLst>
            <pc:docMk/>
            <pc:sldMk cId="4039456831" sldId="378"/>
            <ac:picMk id="5" creationId="{027C7730-F311-415D-8F91-8A0D7903D996}"/>
          </ac:picMkLst>
        </pc:picChg>
        <pc:picChg chg="add mod">
          <ac:chgData name="J Barker" userId="8227ee0e-fd3b-4e42-9476-b3edf034b415" providerId="ADAL" clId="{C3285CEA-AECD-4768-9DCE-3AC038EAE4BE}" dt="2018-08-10T13:59:57.605" v="988" actId="1076"/>
          <ac:picMkLst>
            <pc:docMk/>
            <pc:sldMk cId="4039456831" sldId="378"/>
            <ac:picMk id="7" creationId="{FE79C987-4BBF-47ED-BDD8-323E0CD5A54B}"/>
          </ac:picMkLst>
        </pc:picChg>
      </pc:sldChg>
      <pc:sldChg chg="addSp modSp add">
        <pc:chgData name="J Barker" userId="8227ee0e-fd3b-4e42-9476-b3edf034b415" providerId="ADAL" clId="{C3285CEA-AECD-4768-9DCE-3AC038EAE4BE}" dt="2018-08-10T14:30:08.564" v="1712" actId="1076"/>
        <pc:sldMkLst>
          <pc:docMk/>
          <pc:sldMk cId="694952636" sldId="379"/>
        </pc:sldMkLst>
        <pc:picChg chg="add mod">
          <ac:chgData name="J Barker" userId="8227ee0e-fd3b-4e42-9476-b3edf034b415" providerId="ADAL" clId="{C3285CEA-AECD-4768-9DCE-3AC038EAE4BE}" dt="2018-08-10T14:30:08.564" v="1712" actId="1076"/>
          <ac:picMkLst>
            <pc:docMk/>
            <pc:sldMk cId="694952636" sldId="379"/>
            <ac:picMk id="2" creationId="{9F5AC7A5-5B94-497D-A42C-C49094FF82D8}"/>
          </ac:picMkLst>
        </pc:picChg>
      </pc:sldChg>
      <pc:sldChg chg="addSp delSp modSp add modAnim">
        <pc:chgData name="J Barker" userId="8227ee0e-fd3b-4e42-9476-b3edf034b415" providerId="ADAL" clId="{C3285CEA-AECD-4768-9DCE-3AC038EAE4BE}" dt="2018-08-10T14:47:39.278" v="2027" actId="1076"/>
        <pc:sldMkLst>
          <pc:docMk/>
          <pc:sldMk cId="3125933951" sldId="380"/>
        </pc:sldMkLst>
        <pc:spChg chg="add mod">
          <ac:chgData name="J Barker" userId="8227ee0e-fd3b-4e42-9476-b3edf034b415" providerId="ADAL" clId="{C3285CEA-AECD-4768-9DCE-3AC038EAE4BE}" dt="2018-08-10T14:42:41.103" v="1848" actId="1076"/>
          <ac:spMkLst>
            <pc:docMk/>
            <pc:sldMk cId="3125933951" sldId="380"/>
            <ac:spMk id="2" creationId="{50BA49AA-CB8A-4F51-9D98-C1B9FB6BC05F}"/>
          </ac:spMkLst>
        </pc:spChg>
        <pc:spChg chg="add del mod">
          <ac:chgData name="J Barker" userId="8227ee0e-fd3b-4e42-9476-b3edf034b415" providerId="ADAL" clId="{C3285CEA-AECD-4768-9DCE-3AC038EAE4BE}" dt="2018-08-10T14:44:49.535" v="1855" actId="478"/>
          <ac:spMkLst>
            <pc:docMk/>
            <pc:sldMk cId="3125933951" sldId="380"/>
            <ac:spMk id="5" creationId="{4B47C8AA-E2EB-4049-A90E-12F445F7587B}"/>
          </ac:spMkLst>
        </pc:spChg>
        <pc:spChg chg="add mod">
          <ac:chgData name="J Barker" userId="8227ee0e-fd3b-4e42-9476-b3edf034b415" providerId="ADAL" clId="{C3285CEA-AECD-4768-9DCE-3AC038EAE4BE}" dt="2018-08-10T14:46:06.319" v="1943" actId="14100"/>
          <ac:spMkLst>
            <pc:docMk/>
            <pc:sldMk cId="3125933951" sldId="380"/>
            <ac:spMk id="8" creationId="{50110F6F-573F-4FFF-9683-F03A7418E187}"/>
          </ac:spMkLst>
        </pc:spChg>
        <pc:spChg chg="add mod">
          <ac:chgData name="J Barker" userId="8227ee0e-fd3b-4e42-9476-b3edf034b415" providerId="ADAL" clId="{C3285CEA-AECD-4768-9DCE-3AC038EAE4BE}" dt="2018-08-10T14:47:37.743" v="2026" actId="1076"/>
          <ac:spMkLst>
            <pc:docMk/>
            <pc:sldMk cId="3125933951" sldId="380"/>
            <ac:spMk id="9" creationId="{F64C05DA-54C5-4C81-8A6F-7CBAA9919E56}"/>
          </ac:spMkLst>
        </pc:spChg>
        <pc:spChg chg="add mod">
          <ac:chgData name="J Barker" userId="8227ee0e-fd3b-4e42-9476-b3edf034b415" providerId="ADAL" clId="{C3285CEA-AECD-4768-9DCE-3AC038EAE4BE}" dt="2018-08-10T14:47:39.278" v="2027" actId="1076"/>
          <ac:spMkLst>
            <pc:docMk/>
            <pc:sldMk cId="3125933951" sldId="380"/>
            <ac:spMk id="10" creationId="{F58E0F9E-8C4A-4B1E-9999-EA5B4BE25963}"/>
          </ac:spMkLst>
        </pc:spChg>
        <pc:spChg chg="add mod">
          <ac:chgData name="J Barker" userId="8227ee0e-fd3b-4e42-9476-b3edf034b415" providerId="ADAL" clId="{C3285CEA-AECD-4768-9DCE-3AC038EAE4BE}" dt="2018-08-10T14:47:36.095" v="2025" actId="1076"/>
          <ac:spMkLst>
            <pc:docMk/>
            <pc:sldMk cId="3125933951" sldId="380"/>
            <ac:spMk id="11" creationId="{E2545041-B076-424B-B261-F507AB17BCE4}"/>
          </ac:spMkLst>
        </pc:spChg>
        <pc:graphicFrameChg chg="add del mod modGraphic">
          <ac:chgData name="J Barker" userId="8227ee0e-fd3b-4e42-9476-b3edf034b415" providerId="ADAL" clId="{C3285CEA-AECD-4768-9DCE-3AC038EAE4BE}" dt="2018-08-10T14:44:46.734" v="1854" actId="478"/>
          <ac:graphicFrameMkLst>
            <pc:docMk/>
            <pc:sldMk cId="3125933951" sldId="380"/>
            <ac:graphicFrameMk id="6" creationId="{A23634AE-A607-4F9F-9A53-62009EE8DEF0}"/>
          </ac:graphicFrameMkLst>
        </pc:graphicFrameChg>
        <pc:picChg chg="add del mod modCrop">
          <ac:chgData name="J Barker" userId="8227ee0e-fd3b-4e42-9476-b3edf034b415" providerId="ADAL" clId="{C3285CEA-AECD-4768-9DCE-3AC038EAE4BE}" dt="2018-08-10T14:44:36.678" v="1852" actId="478"/>
          <ac:picMkLst>
            <pc:docMk/>
            <pc:sldMk cId="3125933951" sldId="380"/>
            <ac:picMk id="4" creationId="{1D2E02B0-5D0A-4135-88E6-880316A8496A}"/>
          </ac:picMkLst>
        </pc:picChg>
        <pc:picChg chg="add mod modCrop">
          <ac:chgData name="J Barker" userId="8227ee0e-fd3b-4e42-9476-b3edf034b415" providerId="ADAL" clId="{C3285CEA-AECD-4768-9DCE-3AC038EAE4BE}" dt="2018-08-10T14:46:09.206" v="1944" actId="1076"/>
          <ac:picMkLst>
            <pc:docMk/>
            <pc:sldMk cId="3125933951" sldId="380"/>
            <ac:picMk id="7" creationId="{80A00442-B0E3-4CBF-8623-82F8DF5946AF}"/>
          </ac:picMkLst>
        </pc:picChg>
      </pc:sldChg>
      <pc:sldChg chg="addSp modSp add">
        <pc:chgData name="J Barker" userId="8227ee0e-fd3b-4e42-9476-b3edf034b415" providerId="ADAL" clId="{C3285CEA-AECD-4768-9DCE-3AC038EAE4BE}" dt="2018-08-10T14:57:05.918" v="2153" actId="1076"/>
        <pc:sldMkLst>
          <pc:docMk/>
          <pc:sldMk cId="2703282709" sldId="381"/>
        </pc:sldMkLst>
        <pc:spChg chg="add mod">
          <ac:chgData name="J Barker" userId="8227ee0e-fd3b-4e42-9476-b3edf034b415" providerId="ADAL" clId="{C3285CEA-AECD-4768-9DCE-3AC038EAE4BE}" dt="2018-08-10T14:57:05.918" v="2153" actId="1076"/>
          <ac:spMkLst>
            <pc:docMk/>
            <pc:sldMk cId="2703282709" sldId="381"/>
            <ac:spMk id="4" creationId="{DAAA295B-350C-4157-A968-C5D3F84BD105}"/>
          </ac:spMkLst>
        </pc:spChg>
        <pc:spChg chg="add mod">
          <ac:chgData name="J Barker" userId="8227ee0e-fd3b-4e42-9476-b3edf034b415" providerId="ADAL" clId="{C3285CEA-AECD-4768-9DCE-3AC038EAE4BE}" dt="2018-08-10T14:57:05.918" v="2153" actId="1076"/>
          <ac:spMkLst>
            <pc:docMk/>
            <pc:sldMk cId="2703282709" sldId="381"/>
            <ac:spMk id="5" creationId="{67DD4556-3E17-45D0-853A-CB1FB50E21E1}"/>
          </ac:spMkLst>
        </pc:spChg>
        <pc:picChg chg="add mod">
          <ac:chgData name="J Barker" userId="8227ee0e-fd3b-4e42-9476-b3edf034b415" providerId="ADAL" clId="{C3285CEA-AECD-4768-9DCE-3AC038EAE4BE}" dt="2018-08-10T14:38:42.030" v="1732" actId="931"/>
          <ac:picMkLst>
            <pc:docMk/>
            <pc:sldMk cId="2703282709" sldId="381"/>
            <ac:picMk id="3" creationId="{9E72142A-DB2F-43D9-B9F0-B01823137052}"/>
          </ac:picMkLst>
        </pc:picChg>
      </pc:sldChg>
      <pc:sldChg chg="addSp modSp add modAnim">
        <pc:chgData name="J Barker" userId="8227ee0e-fd3b-4e42-9476-b3edf034b415" providerId="ADAL" clId="{C3285CEA-AECD-4768-9DCE-3AC038EAE4BE}" dt="2018-08-10T14:54:11.158" v="2066" actId="1076"/>
        <pc:sldMkLst>
          <pc:docMk/>
          <pc:sldMk cId="309898002" sldId="382"/>
        </pc:sldMkLst>
        <pc:spChg chg="add mod">
          <ac:chgData name="J Barker" userId="8227ee0e-fd3b-4e42-9476-b3edf034b415" providerId="ADAL" clId="{C3285CEA-AECD-4768-9DCE-3AC038EAE4BE}" dt="2018-08-10T14:54:11.158" v="2066" actId="1076"/>
          <ac:spMkLst>
            <pc:docMk/>
            <pc:sldMk cId="309898002" sldId="382"/>
            <ac:spMk id="6" creationId="{51A1DB5B-B659-4212-A07F-568B820EEFB6}"/>
          </ac:spMkLst>
        </pc:spChg>
        <pc:picChg chg="add mod">
          <ac:chgData name="J Barker" userId="8227ee0e-fd3b-4e42-9476-b3edf034b415" providerId="ADAL" clId="{C3285CEA-AECD-4768-9DCE-3AC038EAE4BE}" dt="2018-08-10T14:51:43.382" v="2032" actId="1076"/>
          <ac:picMkLst>
            <pc:docMk/>
            <pc:sldMk cId="309898002" sldId="382"/>
            <ac:picMk id="3" creationId="{ADF5A6BD-D36E-4251-8B72-621B7CDF539A}"/>
          </ac:picMkLst>
        </pc:picChg>
        <pc:picChg chg="add mod">
          <ac:chgData name="J Barker" userId="8227ee0e-fd3b-4e42-9476-b3edf034b415" providerId="ADAL" clId="{C3285CEA-AECD-4768-9DCE-3AC038EAE4BE}" dt="2018-08-10T14:51:47.487" v="2034" actId="1076"/>
          <ac:picMkLst>
            <pc:docMk/>
            <pc:sldMk cId="309898002" sldId="382"/>
            <ac:picMk id="5" creationId="{8C8345D3-352C-4B36-B72E-BD4D64A525BA}"/>
          </ac:picMkLst>
        </pc:picChg>
      </pc:sldChg>
      <pc:sldChg chg="addSp modSp add modAnim">
        <pc:chgData name="J Barker" userId="8227ee0e-fd3b-4e42-9476-b3edf034b415" providerId="ADAL" clId="{C3285CEA-AECD-4768-9DCE-3AC038EAE4BE}" dt="2018-08-10T14:55:13.201" v="2081" actId="1076"/>
        <pc:sldMkLst>
          <pc:docMk/>
          <pc:sldMk cId="3507245782" sldId="383"/>
        </pc:sldMkLst>
        <pc:spChg chg="add mod">
          <ac:chgData name="J Barker" userId="8227ee0e-fd3b-4e42-9476-b3edf034b415" providerId="ADAL" clId="{C3285CEA-AECD-4768-9DCE-3AC038EAE4BE}" dt="2018-08-10T14:54:32.406" v="2072" actId="1076"/>
          <ac:spMkLst>
            <pc:docMk/>
            <pc:sldMk cId="3507245782" sldId="383"/>
            <ac:spMk id="4" creationId="{6201AE11-05D2-4E11-A539-B7E7BE558B6B}"/>
          </ac:spMkLst>
        </pc:spChg>
        <pc:picChg chg="add mod">
          <ac:chgData name="J Barker" userId="8227ee0e-fd3b-4e42-9476-b3edf034b415" providerId="ADAL" clId="{C3285CEA-AECD-4768-9DCE-3AC038EAE4BE}" dt="2018-08-10T14:54:59.777" v="2077" actId="1076"/>
          <ac:picMkLst>
            <pc:docMk/>
            <pc:sldMk cId="3507245782" sldId="383"/>
            <ac:picMk id="3" creationId="{9505FFFD-EB53-450D-B45C-990C96F4EDFF}"/>
          </ac:picMkLst>
        </pc:picChg>
        <pc:picChg chg="add mod ord">
          <ac:chgData name="J Barker" userId="8227ee0e-fd3b-4e42-9476-b3edf034b415" providerId="ADAL" clId="{C3285CEA-AECD-4768-9DCE-3AC038EAE4BE}" dt="2018-08-10T14:55:04.160" v="2079" actId="167"/>
          <ac:picMkLst>
            <pc:docMk/>
            <pc:sldMk cId="3507245782" sldId="383"/>
            <ac:picMk id="6" creationId="{A80ED160-04D5-4370-BB87-2B8B6C13DE3F}"/>
          </ac:picMkLst>
        </pc:picChg>
      </pc:sldChg>
      <pc:sldChg chg="addSp modSp add">
        <pc:chgData name="J Barker" userId="8227ee0e-fd3b-4e42-9476-b3edf034b415" providerId="ADAL" clId="{C3285CEA-AECD-4768-9DCE-3AC038EAE4BE}" dt="2018-08-10T14:59:23.638" v="2200" actId="1076"/>
        <pc:sldMkLst>
          <pc:docMk/>
          <pc:sldMk cId="2207900789" sldId="384"/>
        </pc:sldMkLst>
        <pc:spChg chg="add mod">
          <ac:chgData name="J Barker" userId="8227ee0e-fd3b-4e42-9476-b3edf034b415" providerId="ADAL" clId="{C3285CEA-AECD-4768-9DCE-3AC038EAE4BE}" dt="2018-08-10T14:59:23.638" v="2200" actId="1076"/>
          <ac:spMkLst>
            <pc:docMk/>
            <pc:sldMk cId="2207900789" sldId="384"/>
            <ac:spMk id="4" creationId="{E8B16823-0488-4065-8B2B-38365DB0F39D}"/>
          </ac:spMkLst>
        </pc:spChg>
        <pc:picChg chg="add mod modCrop">
          <ac:chgData name="J Barker" userId="8227ee0e-fd3b-4e42-9476-b3edf034b415" providerId="ADAL" clId="{C3285CEA-AECD-4768-9DCE-3AC038EAE4BE}" dt="2018-08-10T14:58:51.022" v="2159" actId="1076"/>
          <ac:picMkLst>
            <pc:docMk/>
            <pc:sldMk cId="2207900789" sldId="384"/>
            <ac:picMk id="3" creationId="{924213FE-1888-4FB7-B061-3A8AA68ADADB}"/>
          </ac:picMkLst>
        </pc:picChg>
      </pc:sldChg>
    </pc:docChg>
  </pc:docChgLst>
  <pc:docChgLst>
    <pc:chgData name="J Barker" userId="8227ee0e-fd3b-4e42-9476-b3edf034b415" providerId="ADAL" clId="{5B3C0751-A954-49B9-BE37-14FAD802F26C}"/>
    <pc:docChg chg="undo custSel addSld delSld modSld delMainMaster">
      <pc:chgData name="J Barker" userId="8227ee0e-fd3b-4e42-9476-b3edf034b415" providerId="ADAL" clId="{5B3C0751-A954-49B9-BE37-14FAD802F26C}" dt="2018-08-09T15:00:16.708" v="674" actId="1076"/>
      <pc:docMkLst>
        <pc:docMk/>
      </pc:docMkLst>
      <pc:sldChg chg="addSp delSp modSp setBg">
        <pc:chgData name="J Barker" userId="8227ee0e-fd3b-4e42-9476-b3edf034b415" providerId="ADAL" clId="{5B3C0751-A954-49B9-BE37-14FAD802F26C}" dt="2018-08-09T14:50:39.157" v="251" actId="1076"/>
        <pc:sldMkLst>
          <pc:docMk/>
          <pc:sldMk cId="0" sldId="256"/>
        </pc:sldMkLst>
        <pc:spChg chg="mod">
          <ac:chgData name="J Barker" userId="8227ee0e-fd3b-4e42-9476-b3edf034b415" providerId="ADAL" clId="{5B3C0751-A954-49B9-BE37-14FAD802F26C}" dt="2018-08-09T14:33:06.208" v="140" actId="207"/>
          <ac:spMkLst>
            <pc:docMk/>
            <pc:sldMk cId="0" sldId="256"/>
            <ac:spMk id="11" creationId="{00000000-0000-0000-0000-000000000000}"/>
          </ac:spMkLst>
        </pc:spChg>
        <pc:spChg chg="mod">
          <ac:chgData name="J Barker" userId="8227ee0e-fd3b-4e42-9476-b3edf034b415" providerId="ADAL" clId="{5B3C0751-A954-49B9-BE37-14FAD802F26C}" dt="2018-08-09T14:33:06.208" v="140" actId="207"/>
          <ac:spMkLst>
            <pc:docMk/>
            <pc:sldMk cId="0" sldId="256"/>
            <ac:spMk id="12" creationId="{00000000-0000-0000-0000-000000000000}"/>
          </ac:spMkLst>
        </pc:spChg>
        <pc:spChg chg="mod">
          <ac:chgData name="J Barker" userId="8227ee0e-fd3b-4e42-9476-b3edf034b415" providerId="ADAL" clId="{5B3C0751-A954-49B9-BE37-14FAD802F26C}" dt="2018-08-09T14:33:06.208" v="140" actId="207"/>
          <ac:spMkLst>
            <pc:docMk/>
            <pc:sldMk cId="0" sldId="256"/>
            <ac:spMk id="13" creationId="{00000000-0000-0000-0000-000000000000}"/>
          </ac:spMkLst>
        </pc:spChg>
        <pc:spChg chg="del">
          <ac:chgData name="J Barker" userId="8227ee0e-fd3b-4e42-9476-b3edf034b415" providerId="ADAL" clId="{5B3C0751-A954-49B9-BE37-14FAD802F26C}" dt="2018-08-09T14:25:25.199" v="28" actId="478"/>
          <ac:spMkLst>
            <pc:docMk/>
            <pc:sldMk cId="0" sldId="256"/>
            <ac:spMk id="15" creationId="{00000000-0000-0000-0000-000000000000}"/>
          </ac:spMkLst>
        </pc:spChg>
        <pc:spChg chg="mod ord">
          <ac:chgData name="J Barker" userId="8227ee0e-fd3b-4e42-9476-b3edf034b415" providerId="ADAL" clId="{5B3C0751-A954-49B9-BE37-14FAD802F26C}" dt="2018-08-09T14:33:44.678" v="150" actId="14100"/>
          <ac:spMkLst>
            <pc:docMk/>
            <pc:sldMk cId="0" sldId="256"/>
            <ac:spMk id="33" creationId="{B34A4C61-3706-4FE1-BA2B-65915D1146B2}"/>
          </ac:spMkLst>
        </pc:spChg>
        <pc:spChg chg="add mod">
          <ac:chgData name="J Barker" userId="8227ee0e-fd3b-4e42-9476-b3edf034b415" providerId="ADAL" clId="{5B3C0751-A954-49B9-BE37-14FAD802F26C}" dt="2018-08-09T14:34:36.398" v="187" actId="1076"/>
          <ac:spMkLst>
            <pc:docMk/>
            <pc:sldMk cId="0" sldId="256"/>
            <ac:spMk id="35" creationId="{5DFFD28B-58BB-4508-8AE6-71DAFC4690A5}"/>
          </ac:spMkLst>
        </pc:spChg>
        <pc:spChg chg="add mod">
          <ac:chgData name="J Barker" userId="8227ee0e-fd3b-4e42-9476-b3edf034b415" providerId="ADAL" clId="{5B3C0751-A954-49B9-BE37-14FAD802F26C}" dt="2018-08-09T14:50:39.157" v="251" actId="1076"/>
          <ac:spMkLst>
            <pc:docMk/>
            <pc:sldMk cId="0" sldId="256"/>
            <ac:spMk id="36" creationId="{F1BED6FE-DB1B-4F47-A635-08E7A13CFF6E}"/>
          </ac:spMkLst>
        </pc:spChg>
        <pc:picChg chg="del">
          <ac:chgData name="J Barker" userId="8227ee0e-fd3b-4e42-9476-b3edf034b415" providerId="ADAL" clId="{5B3C0751-A954-49B9-BE37-14FAD802F26C}" dt="2018-08-09T14:25:20.459" v="27" actId="478"/>
          <ac:picMkLst>
            <pc:docMk/>
            <pc:sldMk cId="0" sldId="256"/>
            <ac:picMk id="2" creationId="{AFC743B1-E946-4DDE-BBF9-36FC393F663A}"/>
          </ac:picMkLst>
        </pc:picChg>
        <pc:picChg chg="add mod modCrop">
          <ac:chgData name="J Barker" userId="8227ee0e-fd3b-4e42-9476-b3edf034b415" providerId="ADAL" clId="{5B3C0751-A954-49B9-BE37-14FAD802F26C}" dt="2018-08-09T14:34:29.520" v="185" actId="1076"/>
          <ac:picMkLst>
            <pc:docMk/>
            <pc:sldMk cId="0" sldId="256"/>
            <ac:picMk id="4" creationId="{807F44EE-BED1-4AEE-ADAD-03C80A4F4617}"/>
          </ac:picMkLst>
        </pc:picChg>
        <pc:picChg chg="add mod">
          <ac:chgData name="J Barker" userId="8227ee0e-fd3b-4e42-9476-b3edf034b415" providerId="ADAL" clId="{5B3C0751-A954-49B9-BE37-14FAD802F26C}" dt="2018-08-09T14:34:25.878" v="184" actId="1076"/>
          <ac:picMkLst>
            <pc:docMk/>
            <pc:sldMk cId="0" sldId="256"/>
            <ac:picMk id="34" creationId="{4464A20B-56D2-4623-8496-ECEDE5A52F37}"/>
          </ac:picMkLst>
        </pc:picChg>
        <pc:picChg chg="del">
          <ac:chgData name="J Barker" userId="8227ee0e-fd3b-4e42-9476-b3edf034b415" providerId="ADAL" clId="{5B3C0751-A954-49B9-BE37-14FAD802F26C}" dt="2018-08-09T14:33:10.288" v="141" actId="478"/>
          <ac:picMkLst>
            <pc:docMk/>
            <pc:sldMk cId="0" sldId="256"/>
            <ac:picMk id="63490" creationId="{00000000-0000-0000-0000-000000000000}"/>
          </ac:picMkLst>
        </pc:picChg>
      </pc:sldChg>
      <pc:sldChg chg="modSp modAnim">
        <pc:chgData name="J Barker" userId="8227ee0e-fd3b-4e42-9476-b3edf034b415" providerId="ADAL" clId="{5B3C0751-A954-49B9-BE37-14FAD802F26C}" dt="2018-08-09T14:25:54.059" v="46" actId="20577"/>
        <pc:sldMkLst>
          <pc:docMk/>
          <pc:sldMk cId="721409379" sldId="304"/>
        </pc:sldMkLst>
        <pc:spChg chg="mod">
          <ac:chgData name="J Barker" userId="8227ee0e-fd3b-4e42-9476-b3edf034b415" providerId="ADAL" clId="{5B3C0751-A954-49B9-BE37-14FAD802F26C}" dt="2018-08-09T14:25:54.059" v="46" actId="20577"/>
          <ac:spMkLst>
            <pc:docMk/>
            <pc:sldMk cId="721409379" sldId="304"/>
            <ac:spMk id="98307" creationId="{140AE055-873E-4872-AD4D-E8CB10F1E5C5}"/>
          </ac:spMkLst>
        </pc:spChg>
      </pc:sldChg>
      <pc:sldChg chg="modSp modAnim">
        <pc:chgData name="J Barker" userId="8227ee0e-fd3b-4e42-9476-b3edf034b415" providerId="ADAL" clId="{5B3C0751-A954-49B9-BE37-14FAD802F26C}" dt="2018-08-09T14:25:43.399" v="44" actId="20577"/>
        <pc:sldMkLst>
          <pc:docMk/>
          <pc:sldMk cId="2781176789" sldId="347"/>
        </pc:sldMkLst>
        <pc:spChg chg="mod">
          <ac:chgData name="J Barker" userId="8227ee0e-fd3b-4e42-9476-b3edf034b415" providerId="ADAL" clId="{5B3C0751-A954-49B9-BE37-14FAD802F26C}" dt="2018-08-09T14:25:43.399" v="44" actId="20577"/>
          <ac:spMkLst>
            <pc:docMk/>
            <pc:sldMk cId="2781176789" sldId="347"/>
            <ac:spMk id="56322" creationId="{0FC4F28F-3A52-4652-88C3-D44799199484}"/>
          </ac:spMkLst>
        </pc:spChg>
      </pc:sldChg>
      <pc:sldChg chg="add">
        <pc:chgData name="J Barker" userId="8227ee0e-fd3b-4e42-9476-b3edf034b415" providerId="ADAL" clId="{5B3C0751-A954-49B9-BE37-14FAD802F26C}" dt="2018-08-09T14:26:19.809" v="79" actId="1076"/>
        <pc:sldMkLst>
          <pc:docMk/>
          <pc:sldMk cId="2394580837" sldId="363"/>
        </pc:sldMkLst>
      </pc:sldChg>
      <pc:sldChg chg="add">
        <pc:chgData name="J Barker" userId="8227ee0e-fd3b-4e42-9476-b3edf034b415" providerId="ADAL" clId="{5B3C0751-A954-49B9-BE37-14FAD802F26C}" dt="2018-08-09T14:26:19.809" v="79" actId="1076"/>
        <pc:sldMkLst>
          <pc:docMk/>
          <pc:sldMk cId="1960918710" sldId="364"/>
        </pc:sldMkLst>
      </pc:sldChg>
      <pc:sldChg chg="add">
        <pc:chgData name="J Barker" userId="8227ee0e-fd3b-4e42-9476-b3edf034b415" providerId="ADAL" clId="{5B3C0751-A954-49B9-BE37-14FAD802F26C}" dt="2018-08-09T14:26:19.809" v="79" actId="1076"/>
        <pc:sldMkLst>
          <pc:docMk/>
          <pc:sldMk cId="740886947" sldId="365"/>
        </pc:sldMkLst>
      </pc:sldChg>
      <pc:sldChg chg="addSp delSp modSp add modTransition">
        <pc:chgData name="J Barker" userId="8227ee0e-fd3b-4e42-9476-b3edf034b415" providerId="ADAL" clId="{5B3C0751-A954-49B9-BE37-14FAD802F26C}" dt="2018-08-09T14:36:40.357" v="203" actId="166"/>
        <pc:sldMkLst>
          <pc:docMk/>
          <pc:sldMk cId="3790981509" sldId="366"/>
        </pc:sldMkLst>
        <pc:spChg chg="del">
          <ac:chgData name="J Barker" userId="8227ee0e-fd3b-4e42-9476-b3edf034b415" providerId="ADAL" clId="{5B3C0751-A954-49B9-BE37-14FAD802F26C}" dt="2018-08-09T14:35:19.041" v="189" actId="166"/>
          <ac:spMkLst>
            <pc:docMk/>
            <pc:sldMk cId="3790981509" sldId="366"/>
            <ac:spMk id="2" creationId="{A8964746-CCB4-4FCC-8DBE-9A6AEC66D39C}"/>
          </ac:spMkLst>
        </pc:spChg>
        <pc:spChg chg="del">
          <ac:chgData name="J Barker" userId="8227ee0e-fd3b-4e42-9476-b3edf034b415" providerId="ADAL" clId="{5B3C0751-A954-49B9-BE37-14FAD802F26C}" dt="2018-08-09T14:35:19.041" v="189" actId="166"/>
          <ac:spMkLst>
            <pc:docMk/>
            <pc:sldMk cId="3790981509" sldId="366"/>
            <ac:spMk id="3" creationId="{5461D71C-E13E-4BB6-97E4-81B634CA441D}"/>
          </ac:spMkLst>
        </pc:spChg>
        <pc:spChg chg="del">
          <ac:chgData name="J Barker" userId="8227ee0e-fd3b-4e42-9476-b3edf034b415" providerId="ADAL" clId="{5B3C0751-A954-49B9-BE37-14FAD802F26C}" dt="2018-08-09T14:35:25.038" v="192" actId="478"/>
          <ac:spMkLst>
            <pc:docMk/>
            <pc:sldMk cId="3790981509" sldId="366"/>
            <ac:spMk id="4" creationId="{86F795F4-057C-43E3-8F80-AAA660E50372}"/>
          </ac:spMkLst>
        </pc:spChg>
        <pc:picChg chg="add mod ord">
          <ac:chgData name="J Barker" userId="8227ee0e-fd3b-4e42-9476-b3edf034b415" providerId="ADAL" clId="{5B3C0751-A954-49B9-BE37-14FAD802F26C}" dt="2018-08-09T14:36:40.357" v="203" actId="166"/>
          <ac:picMkLst>
            <pc:docMk/>
            <pc:sldMk cId="3790981509" sldId="366"/>
            <ac:picMk id="6" creationId="{FD76B14C-48E4-466C-BF3E-0FA82CB2CDDF}"/>
          </ac:picMkLst>
        </pc:picChg>
        <pc:picChg chg="add mod">
          <ac:chgData name="J Barker" userId="8227ee0e-fd3b-4e42-9476-b3edf034b415" providerId="ADAL" clId="{5B3C0751-A954-49B9-BE37-14FAD802F26C}" dt="2018-08-09T14:36:00.768" v="196" actId="14100"/>
          <ac:picMkLst>
            <pc:docMk/>
            <pc:sldMk cId="3790981509" sldId="366"/>
            <ac:picMk id="7" creationId="{763E1C57-427C-4834-A189-A7C4EFB858A8}"/>
          </ac:picMkLst>
        </pc:picChg>
      </pc:sldChg>
      <pc:sldChg chg="addSp modSp add">
        <pc:chgData name="J Barker" userId="8227ee0e-fd3b-4e42-9476-b3edf034b415" providerId="ADAL" clId="{5B3C0751-A954-49B9-BE37-14FAD802F26C}" dt="2018-08-09T14:46:08.447" v="208" actId="1076"/>
        <pc:sldMkLst>
          <pc:docMk/>
          <pc:sldMk cId="2886707131" sldId="367"/>
        </pc:sldMkLst>
        <pc:spChg chg="add">
          <ac:chgData name="J Barker" userId="8227ee0e-fd3b-4e42-9476-b3edf034b415" providerId="ADAL" clId="{5B3C0751-A954-49B9-BE37-14FAD802F26C}" dt="2018-08-09T14:45:22.297" v="205" actId="1076"/>
          <ac:spMkLst>
            <pc:docMk/>
            <pc:sldMk cId="2886707131" sldId="367"/>
            <ac:spMk id="2" creationId="{D1CD351D-04B4-41C2-86AC-5E7010E974A9}"/>
          </ac:spMkLst>
        </pc:spChg>
        <pc:picChg chg="add mod">
          <ac:chgData name="J Barker" userId="8227ee0e-fd3b-4e42-9476-b3edf034b415" providerId="ADAL" clId="{5B3C0751-A954-49B9-BE37-14FAD802F26C}" dt="2018-08-09T14:46:08.447" v="208" actId="1076"/>
          <ac:picMkLst>
            <pc:docMk/>
            <pc:sldMk cId="2886707131" sldId="367"/>
            <ac:picMk id="3" creationId="{FE19FF9B-5A47-4F3B-805E-795CC468C866}"/>
          </ac:picMkLst>
        </pc:picChg>
      </pc:sldChg>
      <pc:sldChg chg="addSp delSp modSp add modTransition modAnim">
        <pc:chgData name="J Barker" userId="8227ee0e-fd3b-4e42-9476-b3edf034b415" providerId="ADAL" clId="{5B3C0751-A954-49B9-BE37-14FAD802F26C}" dt="2018-08-09T14:53:37.726" v="449" actId="1076"/>
        <pc:sldMkLst>
          <pc:docMk/>
          <pc:sldMk cId="3378770546" sldId="368"/>
        </pc:sldMkLst>
        <pc:spChg chg="del">
          <ac:chgData name="J Barker" userId="8227ee0e-fd3b-4e42-9476-b3edf034b415" providerId="ADAL" clId="{5B3C0751-A954-49B9-BE37-14FAD802F26C}" dt="2018-08-09T14:46:50.777" v="210" actId="1076"/>
          <ac:spMkLst>
            <pc:docMk/>
            <pc:sldMk cId="3378770546" sldId="368"/>
            <ac:spMk id="2" creationId="{6357E9D9-58AF-4197-867C-C246761A9ADB}"/>
          </ac:spMkLst>
        </pc:spChg>
        <pc:spChg chg="del">
          <ac:chgData name="J Barker" userId="8227ee0e-fd3b-4e42-9476-b3edf034b415" providerId="ADAL" clId="{5B3C0751-A954-49B9-BE37-14FAD802F26C}" dt="2018-08-09T14:46:50.777" v="210" actId="1076"/>
          <ac:spMkLst>
            <pc:docMk/>
            <pc:sldMk cId="3378770546" sldId="368"/>
            <ac:spMk id="3" creationId="{37C33A46-8D88-4386-906D-2E8CA518F8FF}"/>
          </ac:spMkLst>
        </pc:spChg>
        <pc:spChg chg="del">
          <ac:chgData name="J Barker" userId="8227ee0e-fd3b-4e42-9476-b3edf034b415" providerId="ADAL" clId="{5B3C0751-A954-49B9-BE37-14FAD802F26C}" dt="2018-08-09T14:47:03.326" v="211" actId="478"/>
          <ac:spMkLst>
            <pc:docMk/>
            <pc:sldMk cId="3378770546" sldId="368"/>
            <ac:spMk id="4" creationId="{B680C1E4-FDD2-46CB-BF14-EE105E718D21}"/>
          </ac:spMkLst>
        </pc:spChg>
        <pc:spChg chg="add mod">
          <ac:chgData name="J Barker" userId="8227ee0e-fd3b-4e42-9476-b3edf034b415" providerId="ADAL" clId="{5B3C0751-A954-49B9-BE37-14FAD802F26C}" dt="2018-08-09T14:49:40.077" v="219" actId="14100"/>
          <ac:spMkLst>
            <pc:docMk/>
            <pc:sldMk cId="3378770546" sldId="368"/>
            <ac:spMk id="7" creationId="{E81751EB-BCC2-475D-AC0A-487C6164BF92}"/>
          </ac:spMkLst>
        </pc:spChg>
        <pc:spChg chg="add mod">
          <ac:chgData name="J Barker" userId="8227ee0e-fd3b-4e42-9476-b3edf034b415" providerId="ADAL" clId="{5B3C0751-A954-49B9-BE37-14FAD802F26C}" dt="2018-08-09T14:49:57.707" v="224" actId="14100"/>
          <ac:spMkLst>
            <pc:docMk/>
            <pc:sldMk cId="3378770546" sldId="368"/>
            <ac:spMk id="8" creationId="{7E2CD77A-ACB3-49A2-B700-4F0790ABB128}"/>
          </ac:spMkLst>
        </pc:spChg>
        <pc:spChg chg="add mod">
          <ac:chgData name="J Barker" userId="8227ee0e-fd3b-4e42-9476-b3edf034b415" providerId="ADAL" clId="{5B3C0751-A954-49B9-BE37-14FAD802F26C}" dt="2018-08-09T14:52:49.366" v="397" actId="14100"/>
          <ac:spMkLst>
            <pc:docMk/>
            <pc:sldMk cId="3378770546" sldId="368"/>
            <ac:spMk id="9" creationId="{253D73E1-A97B-4C57-92CD-CE81F344F727}"/>
          </ac:spMkLst>
        </pc:spChg>
        <pc:spChg chg="add mod">
          <ac:chgData name="J Barker" userId="8227ee0e-fd3b-4e42-9476-b3edf034b415" providerId="ADAL" clId="{5B3C0751-A954-49B9-BE37-14FAD802F26C}" dt="2018-08-09T14:53:23.676" v="448" actId="14100"/>
          <ac:spMkLst>
            <pc:docMk/>
            <pc:sldMk cId="3378770546" sldId="368"/>
            <ac:spMk id="10" creationId="{5C28FCA4-D9D7-4D9D-9F79-874728C11D6E}"/>
          </ac:spMkLst>
        </pc:spChg>
        <pc:picChg chg="add mod modCrop">
          <ac:chgData name="J Barker" userId="8227ee0e-fd3b-4e42-9476-b3edf034b415" providerId="ADAL" clId="{5B3C0751-A954-49B9-BE37-14FAD802F26C}" dt="2018-08-09T14:51:00.436" v="252" actId="732"/>
          <ac:picMkLst>
            <pc:docMk/>
            <pc:sldMk cId="3378770546" sldId="368"/>
            <ac:picMk id="6" creationId="{6908E423-B118-45A2-9AF7-5052E11F765E}"/>
          </ac:picMkLst>
        </pc:picChg>
      </pc:sldChg>
      <pc:sldChg chg="addSp modSp add modAnim">
        <pc:chgData name="J Barker" userId="8227ee0e-fd3b-4e42-9476-b3edf034b415" providerId="ADAL" clId="{5B3C0751-A954-49B9-BE37-14FAD802F26C}" dt="2018-08-09T15:00:16.708" v="674" actId="1076"/>
        <pc:sldMkLst>
          <pc:docMk/>
          <pc:sldMk cId="1834580603" sldId="369"/>
        </pc:sldMkLst>
        <pc:spChg chg="add mod">
          <ac:chgData name="J Barker" userId="8227ee0e-fd3b-4e42-9476-b3edf034b415" providerId="ADAL" clId="{5B3C0751-A954-49B9-BE37-14FAD802F26C}" dt="2018-08-09T14:55:33.006" v="504" actId="14100"/>
          <ac:spMkLst>
            <pc:docMk/>
            <pc:sldMk cId="1834580603" sldId="369"/>
            <ac:spMk id="3" creationId="{B0E612E4-FCE1-4E59-8016-FADA34388B03}"/>
          </ac:spMkLst>
        </pc:spChg>
        <pc:spChg chg="add mod">
          <ac:chgData name="J Barker" userId="8227ee0e-fd3b-4e42-9476-b3edf034b415" providerId="ADAL" clId="{5B3C0751-A954-49B9-BE37-14FAD802F26C}" dt="2018-08-09T14:59:40.871" v="639" actId="20577"/>
          <ac:spMkLst>
            <pc:docMk/>
            <pc:sldMk cId="1834580603" sldId="369"/>
            <ac:spMk id="8" creationId="{E81485F5-0F2B-4E38-8B8D-B3F108C2C5E7}"/>
          </ac:spMkLst>
        </pc:spChg>
        <pc:spChg chg="add mod">
          <ac:chgData name="J Barker" userId="8227ee0e-fd3b-4e42-9476-b3edf034b415" providerId="ADAL" clId="{5B3C0751-A954-49B9-BE37-14FAD802F26C}" dt="2018-08-09T14:59:47.903" v="641" actId="1076"/>
          <ac:spMkLst>
            <pc:docMk/>
            <pc:sldMk cId="1834580603" sldId="369"/>
            <ac:spMk id="9" creationId="{69B28286-F573-4628-A431-66F58FDD1A0A}"/>
          </ac:spMkLst>
        </pc:spChg>
        <pc:spChg chg="add mod">
          <ac:chgData name="J Barker" userId="8227ee0e-fd3b-4e42-9476-b3edf034b415" providerId="ADAL" clId="{5B3C0751-A954-49B9-BE37-14FAD802F26C}" dt="2018-08-09T15:00:16.708" v="674" actId="1076"/>
          <ac:spMkLst>
            <pc:docMk/>
            <pc:sldMk cId="1834580603" sldId="369"/>
            <ac:spMk id="10" creationId="{4773D901-8F91-4A98-9994-9F970A3BED06}"/>
          </ac:spMkLst>
        </pc:spChg>
        <pc:picChg chg="add mod modCrop">
          <ac:chgData name="J Barker" userId="8227ee0e-fd3b-4e42-9476-b3edf034b415" providerId="ADAL" clId="{5B3C0751-A954-49B9-BE37-14FAD802F26C}" dt="2018-08-09T14:59:12.146" v="637" actId="1076"/>
          <ac:picMkLst>
            <pc:docMk/>
            <pc:sldMk cId="1834580603" sldId="369"/>
            <ac:picMk id="2" creationId="{23ACA08F-9EB4-422F-9888-92A0F87128F1}"/>
          </ac:picMkLst>
        </pc:picChg>
        <pc:cxnChg chg="add mod">
          <ac:chgData name="J Barker" userId="8227ee0e-fd3b-4e42-9476-b3edf034b415" providerId="ADAL" clId="{5B3C0751-A954-49B9-BE37-14FAD802F26C}" dt="2018-08-09T14:56:20.886" v="513" actId="692"/>
          <ac:cxnSpMkLst>
            <pc:docMk/>
            <pc:sldMk cId="1834580603" sldId="369"/>
            <ac:cxnSpMk id="5" creationId="{926A9824-563B-4B1A-BC78-CF084B0312FB}"/>
          </ac:cxnSpMkLst>
        </pc:cxnChg>
        <pc:cxnChg chg="add mod">
          <ac:chgData name="J Barker" userId="8227ee0e-fd3b-4e42-9476-b3edf034b415" providerId="ADAL" clId="{5B3C0751-A954-49B9-BE37-14FAD802F26C}" dt="2018-08-09T14:56:49.796" v="517" actId="1076"/>
          <ac:cxnSpMkLst>
            <pc:docMk/>
            <pc:sldMk cId="1834580603" sldId="369"/>
            <ac:cxnSpMk id="6" creationId="{A2DB7032-796A-4CDC-8057-A97B89999AE6}"/>
          </ac:cxnSpMkLst>
        </pc:cxn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680" max="1920" units="cm"/>
          <inkml:channel name="Y" type="integer" max="1200" units="cm"/>
          <inkml:channel name="T" type="integer" max="2.14748E9" units="dev"/>
        </inkml:traceFormat>
        <inkml:channelProperties>
          <inkml:channelProperty channel="X" name="resolution" value="69.49807" units="1/cm"/>
          <inkml:channelProperty channel="Y" name="resolution" value="37.03704" units="1/cm"/>
          <inkml:channelProperty channel="T" name="resolution" value="1" units="1/dev"/>
        </inkml:channelProperties>
      </inkml:inkSource>
      <inkml:timestamp xml:id="ts0" timeString="2018-08-10T13:12:50.51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13411 10598 0,'15'0'453,"0"0"-437,0 0 15,-15-15-31,15 15 110,0 0-32,0 0-63,0 0 1,1 0-16,-1 0 47,0 0 0,0 0 31,0 0-47,0 0 141,0 0-110,0 0 360,1 0-406,-1 0 140,0 0-78,-15-15-46,15 15-32,-15-15 31,0 0-16,15 15 1,-15-15 0,15 15 15,-15-15-31,0 0 31,0-1-15,15 16-1,-15-15 1,0 0 15,15 15-15,-15-15 93,15 15-109,-15-15 16,16 0 46,-1 0-15,0 15 203,0 0-187,-15 15-16,15-15 109,-15 15-140,0 0 15,15 0 484,-15 0-499,0 16 15,0-16-15,15-15 78,-15 15-63,15-15-15,-15 15 218,-15 0-218,0 0-1,0-15 1,0 15-16,0-15 31,0 0 172,15 15-187,-15-15-1,15 15 1,-16-15-16,1 0 16,-15 16-1,15-16-15,0 15 157,15 0-142,-15-15 1,0 0-1,15 15 1,-15-15 0,15 15-1,-16-15-15,16 15 157,16 0-126,-1-15-16,0 15 1,0-15 0,0 0-1,-15 16 1,15-16 125,0 0-141,0 0 31,0 0-31,16 0 31,-16 0-31,15 0 16,-15 0-1,0 0 204,0 0-219,1 0 16,14 0-1,0-31 1,15 31 0,-30-15-1,1 15 1,-16-15 124,15 0-124,-15 0 15,0 0-15,15 15-16,-15-15 16,15 15 30,-15-16-46,15 16 250,0 0-203,0 0-31,-15-15 62,15 15-78,1 0 31,-1 0-15,0 0 15,0 0 16,0 0 234,0 0-265,0 0 0,16 0-16,-16 0 156,0 0-141,0 0 1,0 0 0,0 0 31,0 0-32,0 0 1,0 0 249,1 0-218,-1 0-15,0 0 14,0 0-30,0 0 0,0 0 31,0 0-16,0 0-31,1 0 31,-1 0 0,0 0 407,0 0-438,0 0 31,0 0-15</inkml:trace>
  <inkml:trace contextRef="#ctx0" brushRef="#br0" timeOffset="15600.955">13395 10629 0,'0'-16'157,"0"1"-142,0 0 1,0-15 0,0 15-1,0 0 1,0 0-1,0 0 1,0-1 0,0 1 31,0 0-1,0 0-14,0 0 15,0 0-1,0 0-46,0 0 32,0-1 46,-15 16 734,-15 0-796,15 0 0,0 0-1,0 16 16,0-16-15,0 0 0,-1 15-1,16 0 298,0 0-298,0 0 1,0 0-16,0 0 31,0 0 94,16-15-109,-16 16 0,0-1-1,0 0 32,0 0-16,0 15-15,-16-15-16,1 0 16,15 0-1,-30 1 1,30 14-1,0-15 64,0 0 30,15 0-109,0 0 16,0 0 15,1 1-16,-1-1-15,0-15 16,15 0 0,30 0-1,-29 15 1,-16-15 0,0 0-1,0 0 16,0 0-15,0 0 15,0 0 32,1 0-48,14-15 17,-15 15 124,0-15-140,0 15-1,0 0-15,0 0 16,1 0 31,-1 0 31,-15 15-31,15-15-16,-15 15 0,15-15-31,-15 15 16,0 0-1,15 0 1,-15 0 0,15 0-1,0 1 1,0-1 0,-15 0 15,15-15 125,-15 15-125,16-15 1,-1 15-32,0-15 31,0 0-31,-15 15 172,15-15-157,-15 15-15,15 0 32,0 0-32,-15 1 31,15-16 0,-15 15-15,0 0 46,0 0-31,0 0-15,16-15 0,-16 15-16,0 0 31,15 0-31,0 1 16,-15-1 15,0 0-16,0 0 1,0 0 0,15-15-1,-15 15 1,0 0 46,0 0-30,15 0-32,0 16 15,-15-1-15,0-15 16,15 30 0,-15-29 15,15-1-31,0-15 140,1 0-140,-1 0 32,-15-15-32,15 15 0,0-16 15,0 1 17,-15 0-1,15 15 31,-15-15-30,15 15 93,-15-15-125,15 15 15,-15-15 1,16 0-1,-1 15 32,0 0 1094,0 0-1079,0 0-46,0 0 0,0 0-1,0 0 110,-15 15 0,16-15-93,-16 15-32,15-15 46,0 15-46,0-15 16,0 0 0,15 0-1,-15 0-15,16 15 32,-16-15-17,0 0 188,-15 15-187,0 0 0,0 1 15,0-1-16,15 0 173,0 0-172,-15 0-1,0 0 16,15-15 16,-15 15 172,15-15-188,0 0-15,-15 15 0,16-15 15,-1 16-16,15-16-15,-30 15 32,15-15-17,0 0 48,0 0-16,0 0-47,0 15 31,1-15-31,-1 15 234,0 0-218,-15 0-16,0 0 31,15-15-31,0 15 31,-15 0-31,15 1 172,0-1-140,0-15 93,1 0-94,-16 15 0,15-15 78,0 0-93,0 0 62,-15 15-15,15-15-32,-15 15-31,15-15 31,0 0 63,-15 15-78,15-15 124,-15 15-62,16-15 282,-1 0-345,0 0-15,0 0 16,0 0 78,-15-15-63,15 15-15,0 0-16,-15-15 0,0 0 15,15 15 1,-15-15 15,0 0-15,15 15-1,1 0 1,-16-15-16,0-1 31,15 16-15,0 0 218,0 0-156,-15 16 250,0-1-312,0 0 15,0 0 126,0 0-126,0 0 0,0 0 47,0 0 0,0 1-78,0-1 63,0 0 93,15-15-109,-15 15 0,15-15-32,-15 15 1,15 0 62,-15 0-31,0 0-16,15-15-15,-15 15 0,0 1 155,-15-16-14,0 15-142,0-15 1,0 0-16,0 0 31,0 0-15,0 0-1,-1 0 1,1 0 0,0 0-16,0 0 31,0 0-15,0 0-1,-15 0 1,15 0 15,-1 0-31,1 0 16,0-15 15,15 30 313,0 0-266,0 0-63,15 0 1,0 0 15,-15 0 1,16 0-17,-16 1 32,0-1 0,0 0 0,0 0-32,0 0 95,0 0-79,0 0-15,0 0 62,-16-15-47,16 16 47,0-1-31,-15-15-16,15 15-15,0 0 62,-15-15-47,15 15-31,0 0 32,-15-15-17,0 15 16,0-15 16,15 15 0,0 0 0,0 1 31,0-1 32,-15-15-64,15 15 1,0 0-31,0 0 140,0 0-140,0 0 156,0 0-141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4047FF-82DF-4047-8B8C-B2B43DFA3F78}" type="datetimeFigureOut">
              <a:rPr lang="en-GB" smtClean="0"/>
              <a:pPr/>
              <a:t>02/10/2018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4FA946-96D3-4D6E-B846-4BFDA4E73D6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4FA946-96D3-4D6E-B846-4BFDA4E73D69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6863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Relationship Id="rId4" Type="http://schemas.openxmlformats.org/officeDocument/2006/relationships/image" Target="../media/image9.jpeg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Relationship Id="rId4" Type="http://schemas.openxmlformats.org/officeDocument/2006/relationships/image" Target="../media/image9.jpeg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5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02/10/2018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02/10/2018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627460"/>
            <a:ext cx="8229600" cy="5405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68314" y="1383507"/>
            <a:ext cx="8207375" cy="3178969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en-GB" noProof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3869E0C-57BA-4A1F-8B4B-33A538854E1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47383391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02/10/2018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5"/>
            <a:ext cx="7772400" cy="97393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4065474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4" y="1383620"/>
            <a:ext cx="8207375" cy="3178857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/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9998616"/>
      </p:ext>
    </p:extLst>
  </p:cSld>
  <p:clrMapOvr>
    <a:masterClrMapping/>
  </p:clrMapOvr>
  <p:transition>
    <p:sndAc>
      <p:stSnd>
        <p:snd r:embed="rId1" name="click.wav"/>
      </p:stSnd>
    </p:sndAc>
  </p:transition>
  <p:extLst mod="1"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3298666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5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7" y="1385102"/>
            <a:ext cx="4027487" cy="323286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85102"/>
            <a:ext cx="4027488" cy="323286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2616543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89850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23679"/>
            <a:ext cx="4040188" cy="2670944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389850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923679"/>
            <a:ext cx="4041775" cy="2670944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387134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413292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7017139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627534"/>
            <a:ext cx="3008313" cy="687456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7625"/>
            <a:ext cx="3008313" cy="31569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27535"/>
            <a:ext cx="5111750" cy="3967088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3709455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02/10/2018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73782"/>
            <a:ext cx="5486400" cy="30861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818296"/>
            <a:ext cx="5486400" cy="373634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191930"/>
            <a:ext cx="5486400" cy="4372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857963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4" y="1275607"/>
            <a:ext cx="8207375" cy="3286869"/>
          </a:xfrm>
          <a:prstGeom prst="rect">
            <a:avLst/>
          </a:prstGeom>
        </p:spPr>
        <p:txBody>
          <a:bodyPr vert="eaVert"/>
          <a:lstStyle>
            <a:lvl1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8649392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1542"/>
            <a:ext cx="2057400" cy="388093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1542"/>
            <a:ext cx="6019800" cy="388093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2280268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68314" y="1350001"/>
            <a:ext cx="8207375" cy="323286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585086777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8314" y="1383620"/>
            <a:ext cx="8207375" cy="31788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rgbClr val="D16B31"/>
                </a:solidFill>
              </a:defRPr>
            </a:lvl1pPr>
            <a:lvl2pPr marL="342900" indent="0">
              <a:buFontTx/>
              <a:buNone/>
              <a:defRPr>
                <a:solidFill>
                  <a:srgbClr val="D16B3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363657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 answ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271463" indent="-271463" algn="l">
              <a:defRPr sz="1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8314" y="1383620"/>
            <a:ext cx="8207375" cy="31788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="0">
                <a:solidFill>
                  <a:srgbClr val="D16B31"/>
                </a:solidFill>
              </a:defRPr>
            </a:lvl1pPr>
            <a:lvl2pPr marL="342900" indent="0">
              <a:buFontTx/>
              <a:buNone/>
              <a:defRPr>
                <a:solidFill>
                  <a:srgbClr val="D16B3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40642150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6081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95164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1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105"/>
            <a:ext cx="7886700" cy="1125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342892" indent="0">
              <a:buNone/>
              <a:defRPr sz="1500"/>
            </a:lvl2pPr>
            <a:lvl3pPr marL="685783" indent="0">
              <a:buNone/>
              <a:defRPr sz="1350"/>
            </a:lvl3pPr>
            <a:lvl4pPr marL="1028675" indent="0">
              <a:buNone/>
              <a:defRPr sz="1200"/>
            </a:lvl4pPr>
            <a:lvl5pPr marL="1371566" indent="0">
              <a:buNone/>
              <a:defRPr sz="1200"/>
            </a:lvl5pPr>
            <a:lvl6pPr marL="1714457" indent="0">
              <a:buNone/>
              <a:defRPr sz="1200"/>
            </a:lvl6pPr>
            <a:lvl7pPr marL="2057348" indent="0">
              <a:buNone/>
              <a:defRPr sz="1200"/>
            </a:lvl7pPr>
            <a:lvl8pPr marL="2400240" indent="0">
              <a:buNone/>
              <a:defRPr sz="1200"/>
            </a:lvl8pPr>
            <a:lvl9pPr marL="2743132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12235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6715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69219"/>
            <a:ext cx="386715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0179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02/10/2018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3847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45" y="1260872"/>
            <a:ext cx="3868737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45" y="1878806"/>
            <a:ext cx="3868737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788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788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37591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65962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3208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50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0581"/>
            <a:ext cx="4629150" cy="36552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50" y="1543051"/>
            <a:ext cx="2949575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23059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50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0581"/>
            <a:ext cx="4629150" cy="3655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50" y="1543051"/>
            <a:ext cx="2949575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87766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21770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46838" y="40481"/>
            <a:ext cx="2068512" cy="459224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9720" y="40481"/>
            <a:ext cx="6054725" cy="459224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25435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25502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372981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233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02/10/2018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890903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830445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976404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173927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277682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163276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638897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5426" y="40481"/>
            <a:ext cx="2111375" cy="455414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9713" y="40481"/>
            <a:ext cx="6183312" cy="455414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062429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5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FD5933-565A-4C7D-B3A7-27808BA3DEE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7525CD-D200-469E-8E70-BD4706F2995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02/10/2018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EB9D64-526C-4441-B4C5-5A4D456BA57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E2AE7C-16DD-4EB9-93F0-E6A6EABED2A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F5AA8B-D5F4-4D55-8CF0-48BE451B026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34F09A-4EEA-409D-9EB5-49A8E5225F6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3DF392-EE9C-4177-BBB0-745E40BE7E8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4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9F884F-49DE-421A-9B0A-76AE349E3F2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8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1F915E-BB49-443D-8E65-6D48DBFF4B5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6A7C12-098A-46E6-BB2A-BE14A48C351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C297FA-AB37-4676-AEC6-3318863037D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97393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403482560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02/10/2018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4" y="1383618"/>
            <a:ext cx="8207375" cy="3178857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/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89341309"/>
      </p:ext>
    </p:extLst>
  </p:cSld>
  <p:clrMapOvr>
    <a:masterClrMapping/>
  </p:clrMapOvr>
  <p:transition>
    <p:sndAc>
      <p:stSnd>
        <p:snd r:embed="rId1" name="click.wav"/>
      </p:stSnd>
    </p:sndAc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589518812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5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385100"/>
            <a:ext cx="4027487" cy="323286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85100"/>
            <a:ext cx="4027488" cy="323286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865237311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89850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23678"/>
            <a:ext cx="4040188" cy="2670944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389850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923678"/>
            <a:ext cx="4041775" cy="2670944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146995751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427137431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889637130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7534"/>
            <a:ext cx="3008313" cy="687456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7625"/>
            <a:ext cx="3008313" cy="31569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27535"/>
            <a:ext cx="5111750" cy="3967088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800372116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818296"/>
            <a:ext cx="5486400" cy="373634"/>
          </a:xfrm>
          <a:prstGeom prst="rect">
            <a:avLst/>
          </a:prstGeom>
        </p:spPr>
        <p:txBody>
          <a:bodyPr anchor="b"/>
          <a:lstStyle>
            <a:lvl1pPr algn="l">
              <a:defRPr sz="1500" b="1">
                <a:solidFill>
                  <a:srgbClr val="3093BC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191930"/>
            <a:ext cx="5486400" cy="4372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 bwMode="auto">
          <a:xfrm>
            <a:off x="1792288" y="667432"/>
            <a:ext cx="5486400" cy="3092450"/>
          </a:xfrm>
          <a:custGeom>
            <a:avLst/>
            <a:gdLst>
              <a:gd name="connsiteX0" fmla="*/ 653373 w 5612333"/>
              <a:gd name="connsiteY0" fmla="*/ 0 h 4123267"/>
              <a:gd name="connsiteX1" fmla="*/ 4958960 w 5612333"/>
              <a:gd name="connsiteY1" fmla="*/ 0 h 4123267"/>
              <a:gd name="connsiteX2" fmla="*/ 5612333 w 5612333"/>
              <a:gd name="connsiteY2" fmla="*/ 653373 h 4123267"/>
              <a:gd name="connsiteX3" fmla="*/ 5612333 w 5612333"/>
              <a:gd name="connsiteY3" fmla="*/ 4123267 h 4123267"/>
              <a:gd name="connsiteX4" fmla="*/ 5612333 w 5612333"/>
              <a:gd name="connsiteY4" fmla="*/ 4123267 h 4123267"/>
              <a:gd name="connsiteX5" fmla="*/ 0 w 5612333"/>
              <a:gd name="connsiteY5" fmla="*/ 4123267 h 4123267"/>
              <a:gd name="connsiteX6" fmla="*/ 0 w 5612333"/>
              <a:gd name="connsiteY6" fmla="*/ 4123267 h 4123267"/>
              <a:gd name="connsiteX7" fmla="*/ 0 w 5612333"/>
              <a:gd name="connsiteY7" fmla="*/ 653373 h 4123267"/>
              <a:gd name="connsiteX8" fmla="*/ 653373 w 5612333"/>
              <a:gd name="connsiteY8" fmla="*/ 0 h 4123267"/>
              <a:gd name="connsiteX0" fmla="*/ 653373 w 5612333"/>
              <a:gd name="connsiteY0" fmla="*/ 0 h 4123267"/>
              <a:gd name="connsiteX1" fmla="*/ 5612333 w 5612333"/>
              <a:gd name="connsiteY1" fmla="*/ 653373 h 4123267"/>
              <a:gd name="connsiteX2" fmla="*/ 5612333 w 5612333"/>
              <a:gd name="connsiteY2" fmla="*/ 4123267 h 4123267"/>
              <a:gd name="connsiteX3" fmla="*/ 5612333 w 5612333"/>
              <a:gd name="connsiteY3" fmla="*/ 4123267 h 4123267"/>
              <a:gd name="connsiteX4" fmla="*/ 0 w 5612333"/>
              <a:gd name="connsiteY4" fmla="*/ 4123267 h 4123267"/>
              <a:gd name="connsiteX5" fmla="*/ 0 w 5612333"/>
              <a:gd name="connsiteY5" fmla="*/ 4123267 h 4123267"/>
              <a:gd name="connsiteX6" fmla="*/ 0 w 5612333"/>
              <a:gd name="connsiteY6" fmla="*/ 653373 h 4123267"/>
              <a:gd name="connsiteX7" fmla="*/ 653373 w 5612333"/>
              <a:gd name="connsiteY7" fmla="*/ 0 h 4123267"/>
              <a:gd name="connsiteX0" fmla="*/ 653373 w 5620800"/>
              <a:gd name="connsiteY0" fmla="*/ 0 h 4123267"/>
              <a:gd name="connsiteX1" fmla="*/ 5620800 w 5620800"/>
              <a:gd name="connsiteY1" fmla="*/ 26839 h 4123267"/>
              <a:gd name="connsiteX2" fmla="*/ 5612333 w 5620800"/>
              <a:gd name="connsiteY2" fmla="*/ 4123267 h 4123267"/>
              <a:gd name="connsiteX3" fmla="*/ 5612333 w 5620800"/>
              <a:gd name="connsiteY3" fmla="*/ 4123267 h 4123267"/>
              <a:gd name="connsiteX4" fmla="*/ 0 w 5620800"/>
              <a:gd name="connsiteY4" fmla="*/ 4123267 h 4123267"/>
              <a:gd name="connsiteX5" fmla="*/ 0 w 5620800"/>
              <a:gd name="connsiteY5" fmla="*/ 4123267 h 4123267"/>
              <a:gd name="connsiteX6" fmla="*/ 0 w 5620800"/>
              <a:gd name="connsiteY6" fmla="*/ 653373 h 4123267"/>
              <a:gd name="connsiteX7" fmla="*/ 653373 w 5620800"/>
              <a:gd name="connsiteY7" fmla="*/ 0 h 4123267"/>
              <a:gd name="connsiteX0" fmla="*/ 653373 w 5620800"/>
              <a:gd name="connsiteY0" fmla="*/ 0 h 4123267"/>
              <a:gd name="connsiteX1" fmla="*/ 5620800 w 5620800"/>
              <a:gd name="connsiteY1" fmla="*/ 9906 h 4123267"/>
              <a:gd name="connsiteX2" fmla="*/ 5612333 w 5620800"/>
              <a:gd name="connsiteY2" fmla="*/ 4123267 h 4123267"/>
              <a:gd name="connsiteX3" fmla="*/ 5612333 w 5620800"/>
              <a:gd name="connsiteY3" fmla="*/ 4123267 h 4123267"/>
              <a:gd name="connsiteX4" fmla="*/ 0 w 5620800"/>
              <a:gd name="connsiteY4" fmla="*/ 4123267 h 4123267"/>
              <a:gd name="connsiteX5" fmla="*/ 0 w 5620800"/>
              <a:gd name="connsiteY5" fmla="*/ 4123267 h 4123267"/>
              <a:gd name="connsiteX6" fmla="*/ 0 w 5620800"/>
              <a:gd name="connsiteY6" fmla="*/ 653373 h 4123267"/>
              <a:gd name="connsiteX7" fmla="*/ 653373 w 5620800"/>
              <a:gd name="connsiteY7" fmla="*/ 0 h 4123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20800" h="4123267">
                <a:moveTo>
                  <a:pt x="653373" y="0"/>
                </a:moveTo>
                <a:lnTo>
                  <a:pt x="5620800" y="9906"/>
                </a:lnTo>
                <a:cubicBezTo>
                  <a:pt x="5617978" y="1375382"/>
                  <a:pt x="5615155" y="2757791"/>
                  <a:pt x="5612333" y="4123267"/>
                </a:cubicBezTo>
                <a:lnTo>
                  <a:pt x="5612333" y="4123267"/>
                </a:lnTo>
                <a:lnTo>
                  <a:pt x="0" y="4123267"/>
                </a:lnTo>
                <a:lnTo>
                  <a:pt x="0" y="4123267"/>
                </a:lnTo>
                <a:lnTo>
                  <a:pt x="0" y="653373"/>
                </a:lnTo>
                <a:cubicBezTo>
                  <a:pt x="0" y="292525"/>
                  <a:pt x="292525" y="0"/>
                  <a:pt x="6533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892622910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4" y="1275606"/>
            <a:ext cx="8207375" cy="3286869"/>
          </a:xfrm>
          <a:prstGeom prst="rect">
            <a:avLst/>
          </a:prstGeom>
        </p:spPr>
        <p:txBody>
          <a:bodyPr vert="eaVert"/>
          <a:lstStyle>
            <a:lvl1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624881647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1540"/>
            <a:ext cx="2057400" cy="3880935"/>
          </a:xfrm>
          <a:prstGeom prst="rect">
            <a:avLst/>
          </a:prstGeom>
        </p:spPr>
        <p:txBody>
          <a:bodyPr vert="eaVert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1540"/>
            <a:ext cx="6019800" cy="388093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304149717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02/10/2018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68314" y="1350000"/>
            <a:ext cx="8207375" cy="323286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en-GB" noProof="0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804687917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8314" y="1383618"/>
            <a:ext cx="8207375" cy="31788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rgbClr val="3093BC"/>
                </a:solidFill>
              </a:defRPr>
            </a:lvl1pPr>
            <a:lvl2pPr marL="342900" indent="0">
              <a:buFontTx/>
              <a:buNone/>
              <a:defRPr>
                <a:solidFill>
                  <a:srgbClr val="3093B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92661986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 answ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271463" indent="-271463" algn="l">
              <a:defRPr sz="1800" b="1">
                <a:solidFill>
                  <a:srgbClr val="3093BC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8314" y="1383618"/>
            <a:ext cx="8207375" cy="31788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="0"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200071089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97393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607538360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4" y="1383618"/>
            <a:ext cx="8207375" cy="3178857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/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422006747"/>
      </p:ext>
    </p:extLst>
  </p:cSld>
  <p:clrMapOvr>
    <a:masterClrMapping/>
  </p:clrMapOvr>
  <p:transition>
    <p:sndAc>
      <p:stSnd>
        <p:snd r:embed="rId1" name="click.wav"/>
      </p:stSnd>
    </p:sndAc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21079845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5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385100"/>
            <a:ext cx="4027487" cy="323286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85100"/>
            <a:ext cx="4027488" cy="323286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75585907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89850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23678"/>
            <a:ext cx="4040188" cy="2670944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389850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923678"/>
            <a:ext cx="4041775" cy="2670944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39241238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012491609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542428270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4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02/10/2018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7534"/>
            <a:ext cx="3008313" cy="687456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7625"/>
            <a:ext cx="3008313" cy="31569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27535"/>
            <a:ext cx="5111750" cy="3967088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339787569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818296"/>
            <a:ext cx="5486400" cy="373634"/>
          </a:xfrm>
          <a:prstGeom prst="rect">
            <a:avLst/>
          </a:prstGeom>
        </p:spPr>
        <p:txBody>
          <a:bodyPr anchor="b"/>
          <a:lstStyle>
            <a:lvl1pPr algn="l">
              <a:defRPr sz="1500" b="1">
                <a:solidFill>
                  <a:srgbClr val="3093BC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191930"/>
            <a:ext cx="5486400" cy="4372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 bwMode="auto">
          <a:xfrm>
            <a:off x="1792288" y="667432"/>
            <a:ext cx="5486400" cy="3092450"/>
          </a:xfrm>
          <a:custGeom>
            <a:avLst/>
            <a:gdLst>
              <a:gd name="connsiteX0" fmla="*/ 653373 w 5612333"/>
              <a:gd name="connsiteY0" fmla="*/ 0 h 4123267"/>
              <a:gd name="connsiteX1" fmla="*/ 4958960 w 5612333"/>
              <a:gd name="connsiteY1" fmla="*/ 0 h 4123267"/>
              <a:gd name="connsiteX2" fmla="*/ 5612333 w 5612333"/>
              <a:gd name="connsiteY2" fmla="*/ 653373 h 4123267"/>
              <a:gd name="connsiteX3" fmla="*/ 5612333 w 5612333"/>
              <a:gd name="connsiteY3" fmla="*/ 4123267 h 4123267"/>
              <a:gd name="connsiteX4" fmla="*/ 5612333 w 5612333"/>
              <a:gd name="connsiteY4" fmla="*/ 4123267 h 4123267"/>
              <a:gd name="connsiteX5" fmla="*/ 0 w 5612333"/>
              <a:gd name="connsiteY5" fmla="*/ 4123267 h 4123267"/>
              <a:gd name="connsiteX6" fmla="*/ 0 w 5612333"/>
              <a:gd name="connsiteY6" fmla="*/ 4123267 h 4123267"/>
              <a:gd name="connsiteX7" fmla="*/ 0 w 5612333"/>
              <a:gd name="connsiteY7" fmla="*/ 653373 h 4123267"/>
              <a:gd name="connsiteX8" fmla="*/ 653373 w 5612333"/>
              <a:gd name="connsiteY8" fmla="*/ 0 h 4123267"/>
              <a:gd name="connsiteX0" fmla="*/ 653373 w 5612333"/>
              <a:gd name="connsiteY0" fmla="*/ 0 h 4123267"/>
              <a:gd name="connsiteX1" fmla="*/ 5612333 w 5612333"/>
              <a:gd name="connsiteY1" fmla="*/ 653373 h 4123267"/>
              <a:gd name="connsiteX2" fmla="*/ 5612333 w 5612333"/>
              <a:gd name="connsiteY2" fmla="*/ 4123267 h 4123267"/>
              <a:gd name="connsiteX3" fmla="*/ 5612333 w 5612333"/>
              <a:gd name="connsiteY3" fmla="*/ 4123267 h 4123267"/>
              <a:gd name="connsiteX4" fmla="*/ 0 w 5612333"/>
              <a:gd name="connsiteY4" fmla="*/ 4123267 h 4123267"/>
              <a:gd name="connsiteX5" fmla="*/ 0 w 5612333"/>
              <a:gd name="connsiteY5" fmla="*/ 4123267 h 4123267"/>
              <a:gd name="connsiteX6" fmla="*/ 0 w 5612333"/>
              <a:gd name="connsiteY6" fmla="*/ 653373 h 4123267"/>
              <a:gd name="connsiteX7" fmla="*/ 653373 w 5612333"/>
              <a:gd name="connsiteY7" fmla="*/ 0 h 4123267"/>
              <a:gd name="connsiteX0" fmla="*/ 653373 w 5620800"/>
              <a:gd name="connsiteY0" fmla="*/ 0 h 4123267"/>
              <a:gd name="connsiteX1" fmla="*/ 5620800 w 5620800"/>
              <a:gd name="connsiteY1" fmla="*/ 26839 h 4123267"/>
              <a:gd name="connsiteX2" fmla="*/ 5612333 w 5620800"/>
              <a:gd name="connsiteY2" fmla="*/ 4123267 h 4123267"/>
              <a:gd name="connsiteX3" fmla="*/ 5612333 w 5620800"/>
              <a:gd name="connsiteY3" fmla="*/ 4123267 h 4123267"/>
              <a:gd name="connsiteX4" fmla="*/ 0 w 5620800"/>
              <a:gd name="connsiteY4" fmla="*/ 4123267 h 4123267"/>
              <a:gd name="connsiteX5" fmla="*/ 0 w 5620800"/>
              <a:gd name="connsiteY5" fmla="*/ 4123267 h 4123267"/>
              <a:gd name="connsiteX6" fmla="*/ 0 w 5620800"/>
              <a:gd name="connsiteY6" fmla="*/ 653373 h 4123267"/>
              <a:gd name="connsiteX7" fmla="*/ 653373 w 5620800"/>
              <a:gd name="connsiteY7" fmla="*/ 0 h 4123267"/>
              <a:gd name="connsiteX0" fmla="*/ 653373 w 5620800"/>
              <a:gd name="connsiteY0" fmla="*/ 0 h 4123267"/>
              <a:gd name="connsiteX1" fmla="*/ 5620800 w 5620800"/>
              <a:gd name="connsiteY1" fmla="*/ 9906 h 4123267"/>
              <a:gd name="connsiteX2" fmla="*/ 5612333 w 5620800"/>
              <a:gd name="connsiteY2" fmla="*/ 4123267 h 4123267"/>
              <a:gd name="connsiteX3" fmla="*/ 5612333 w 5620800"/>
              <a:gd name="connsiteY3" fmla="*/ 4123267 h 4123267"/>
              <a:gd name="connsiteX4" fmla="*/ 0 w 5620800"/>
              <a:gd name="connsiteY4" fmla="*/ 4123267 h 4123267"/>
              <a:gd name="connsiteX5" fmla="*/ 0 w 5620800"/>
              <a:gd name="connsiteY5" fmla="*/ 4123267 h 4123267"/>
              <a:gd name="connsiteX6" fmla="*/ 0 w 5620800"/>
              <a:gd name="connsiteY6" fmla="*/ 653373 h 4123267"/>
              <a:gd name="connsiteX7" fmla="*/ 653373 w 5620800"/>
              <a:gd name="connsiteY7" fmla="*/ 0 h 4123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20800" h="4123267">
                <a:moveTo>
                  <a:pt x="653373" y="0"/>
                </a:moveTo>
                <a:lnTo>
                  <a:pt x="5620800" y="9906"/>
                </a:lnTo>
                <a:cubicBezTo>
                  <a:pt x="5617978" y="1375382"/>
                  <a:pt x="5615155" y="2757791"/>
                  <a:pt x="5612333" y="4123267"/>
                </a:cubicBezTo>
                <a:lnTo>
                  <a:pt x="5612333" y="4123267"/>
                </a:lnTo>
                <a:lnTo>
                  <a:pt x="0" y="4123267"/>
                </a:lnTo>
                <a:lnTo>
                  <a:pt x="0" y="4123267"/>
                </a:lnTo>
                <a:lnTo>
                  <a:pt x="0" y="653373"/>
                </a:lnTo>
                <a:cubicBezTo>
                  <a:pt x="0" y="292525"/>
                  <a:pt x="292525" y="0"/>
                  <a:pt x="6533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750155044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4" y="1275606"/>
            <a:ext cx="8207375" cy="3286869"/>
          </a:xfrm>
          <a:prstGeom prst="rect">
            <a:avLst/>
          </a:prstGeom>
        </p:spPr>
        <p:txBody>
          <a:bodyPr vert="eaVert"/>
          <a:lstStyle>
            <a:lvl1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654075364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1540"/>
            <a:ext cx="2057400" cy="3880935"/>
          </a:xfrm>
          <a:prstGeom prst="rect">
            <a:avLst/>
          </a:prstGeom>
        </p:spPr>
        <p:txBody>
          <a:bodyPr vert="eaVert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1540"/>
            <a:ext cx="6019800" cy="388093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028955693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68314" y="1350000"/>
            <a:ext cx="8207375" cy="323286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en-GB" noProof="0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110412360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8314" y="1383618"/>
            <a:ext cx="8207375" cy="31788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rgbClr val="3093BC"/>
                </a:solidFill>
              </a:defRPr>
            </a:lvl1pPr>
            <a:lvl2pPr marL="342900" indent="0">
              <a:buFontTx/>
              <a:buNone/>
              <a:defRPr>
                <a:solidFill>
                  <a:srgbClr val="3093B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67812790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 answ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271463" indent="-271463" algn="l">
              <a:defRPr sz="1800" b="1">
                <a:solidFill>
                  <a:srgbClr val="3093BC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8314" y="1383618"/>
            <a:ext cx="8207375" cy="31788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="0"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468649129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PhysicsPPTBottom">
            <a:extLst>
              <a:ext uri="{FF2B5EF4-FFF2-40B4-BE49-F238E27FC236}">
                <a16:creationId xmlns:a16="http://schemas.microsoft.com/office/drawing/2014/main" id="{0A712F4B-7426-488C-BC03-9AE30AD5DB8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PhysicsPPTTop">
            <a:extLst>
              <a:ext uri="{FF2B5EF4-FFF2-40B4-BE49-F238E27FC236}">
                <a16:creationId xmlns:a16="http://schemas.microsoft.com/office/drawing/2014/main" id="{A1E2A97A-129B-471E-A1FA-CCC015B11E1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>
            <a:extLst>
              <a:ext uri="{FF2B5EF4-FFF2-40B4-BE49-F238E27FC236}">
                <a16:creationId xmlns:a16="http://schemas.microsoft.com/office/drawing/2014/main" id="{6ECB4757-9A2E-4C89-89D6-F83CF6675B3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8Jb</a:t>
            </a:r>
            <a:endParaRPr lang="en-GB" altLang="en-US" sz="1013">
              <a:latin typeface="Arial Black" panose="020B0A04020102020204" pitchFamily="34" charset="0"/>
            </a:endParaRPr>
          </a:p>
        </p:txBody>
      </p:sp>
      <p:sp>
        <p:nvSpPr>
          <p:cNvPr id="7" name="Text Box 14">
            <a:extLst>
              <a:ext uri="{FF2B5EF4-FFF2-40B4-BE49-F238E27FC236}">
                <a16:creationId xmlns:a16="http://schemas.microsoft.com/office/drawing/2014/main" id="{3E328B34-CE55-4619-85E1-E36E8E3A641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1800" b="1">
                <a:solidFill>
                  <a:schemeClr val="bg1"/>
                </a:solidFill>
              </a:rPr>
              <a:t>Reflection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578CB66-5C02-4EC6-AF25-BF41BE4ECF7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445849438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PhysicsPPTBottom">
            <a:extLst>
              <a:ext uri="{FF2B5EF4-FFF2-40B4-BE49-F238E27FC236}">
                <a16:creationId xmlns:a16="http://schemas.microsoft.com/office/drawing/2014/main" id="{857385AF-C9DD-4502-8530-7559B4FA878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PhysicsPPTTop">
            <a:extLst>
              <a:ext uri="{FF2B5EF4-FFF2-40B4-BE49-F238E27FC236}">
                <a16:creationId xmlns:a16="http://schemas.microsoft.com/office/drawing/2014/main" id="{FF32417B-D5BD-43F6-B92B-CB0DF7D1E17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>
            <a:extLst>
              <a:ext uri="{FF2B5EF4-FFF2-40B4-BE49-F238E27FC236}">
                <a16:creationId xmlns:a16="http://schemas.microsoft.com/office/drawing/2014/main" id="{C22AE5CC-B4C6-4FBA-A528-63050A38F6F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8Jb</a:t>
            </a:r>
            <a:endParaRPr lang="en-GB" altLang="en-US" sz="1013">
              <a:latin typeface="Arial Black" panose="020B0A040201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ED4F1A6F-2302-42C0-9E5A-D1A2B4B0095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051103992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0336A18-DB2D-4AF3-A1E3-9B95D0A1137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78026171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8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02/10/2018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804" y="627460"/>
            <a:ext cx="8229600" cy="5405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4" y="1383507"/>
            <a:ext cx="8207375" cy="3178969"/>
          </a:xfrm>
          <a:prstGeom prst="rect">
            <a:avLst/>
          </a:prstGeom>
        </p:spPr>
        <p:txBody>
          <a:bodyPr/>
          <a:lstStyle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4B34EA6-F070-4340-9729-CE81F57E128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351952908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963DD00-B518-4EB1-AE2A-B0F528F1260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225347968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804" y="627460"/>
            <a:ext cx="8229600" cy="5405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383507"/>
            <a:ext cx="4027487" cy="3178969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83507"/>
            <a:ext cx="4027488" cy="3178969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47FEF2D-F5F8-439B-B14D-E50D94225A6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717123774"/>
      </p:ext>
    </p:extLst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6502"/>
            <a:ext cx="8229600" cy="80367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56143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35965"/>
            <a:ext cx="4040188" cy="2665814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56143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035965"/>
            <a:ext cx="4041775" cy="2665814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FCB8D7AF-97E4-4DCD-9A47-A2C29881ECC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641072028"/>
      </p:ext>
    </p:extLst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804" y="627460"/>
            <a:ext cx="8229600" cy="5405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EF4762D-C9F4-45BD-B4AD-7D5177A27EF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576957469"/>
      </p:ext>
    </p:extLst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E4C8512A-B57C-49F2-A29D-7B9BCFDC546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616106503"/>
      </p:ext>
    </p:extLst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42924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42925"/>
            <a:ext cx="5111750" cy="395169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553759"/>
            <a:ext cx="3008313" cy="30408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53296D6-64B6-4E87-860E-5A15207EF75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638703180"/>
      </p:ext>
    </p:extLst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89345"/>
            <a:ext cx="5486400" cy="2956336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71948"/>
            <a:ext cx="5486400" cy="55720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83AA5FB-0E52-47FE-979A-C3F0DE30D1C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874318351"/>
      </p:ext>
    </p:extLst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804" y="627460"/>
            <a:ext cx="8229600" cy="5405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4" y="1383507"/>
            <a:ext cx="8207375" cy="3178969"/>
          </a:xfrm>
          <a:prstGeom prst="rect">
            <a:avLst/>
          </a:prstGeom>
        </p:spPr>
        <p:txBody>
          <a:bodyPr vert="eaVert"/>
          <a:lstStyle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E7BE528-AD38-4A0C-9A66-417C3A6DFFE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723717205"/>
      </p:ext>
    </p:extLst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05588" y="627460"/>
            <a:ext cx="2070100" cy="393501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627460"/>
            <a:ext cx="6057900" cy="3935015"/>
          </a:xfrm>
          <a:prstGeom prst="rect">
            <a:avLst/>
          </a:prstGeom>
        </p:spPr>
        <p:txBody>
          <a:bodyPr vert="eaVert"/>
          <a:lstStyle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39FD4B3-5046-4B13-9AD6-25CF9C974AE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74040518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5" Type="http://schemas.openxmlformats.org/officeDocument/2006/relationships/image" Target="../media/image9.jpeg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image" Target="../media/image8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13.xml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18" Type="http://schemas.openxmlformats.org/officeDocument/2006/relationships/image" Target="../media/image7.jpg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17" Type="http://schemas.openxmlformats.org/officeDocument/2006/relationships/image" Target="../media/image6.jpg"/><Relationship Id="rId2" Type="http://schemas.openxmlformats.org/officeDocument/2006/relationships/slideLayout" Target="../slideLayouts/slideLayout60.xml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slideLayout" Target="../slideLayouts/slideLayout85.xml"/><Relationship Id="rId18" Type="http://schemas.openxmlformats.org/officeDocument/2006/relationships/image" Target="../media/image7.jpg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17" Type="http://schemas.openxmlformats.org/officeDocument/2006/relationships/image" Target="../media/image6.jpg"/><Relationship Id="rId2" Type="http://schemas.openxmlformats.org/officeDocument/2006/relationships/slideLayout" Target="../slideLayouts/slideLayout74.xml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slideLayout" Target="../slideLayouts/slideLayout86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8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5826C-B2C0-415D-B384-C8AB22EEAFB5}" type="datetimeFigureOut">
              <a:rPr lang="en-GB" smtClean="0"/>
              <a:pPr/>
              <a:t>02/10/2018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12" descr="PhysicsPPTBottom">
            <a:extLst>
              <a:ext uri="{FF2B5EF4-FFF2-40B4-BE49-F238E27FC236}">
                <a16:creationId xmlns:a16="http://schemas.microsoft.com/office/drawing/2014/main" id="{D150EFAA-4606-494F-84C3-79AFBC6CDF5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Picture 11" descr="PhysicsPPTTop">
            <a:extLst>
              <a:ext uri="{FF2B5EF4-FFF2-40B4-BE49-F238E27FC236}">
                <a16:creationId xmlns:a16="http://schemas.microsoft.com/office/drawing/2014/main" id="{EC5B1C8F-728B-411E-B8F0-4D7CDAD927F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7" name="Rectangle 5">
            <a:extLst>
              <a:ext uri="{FF2B5EF4-FFF2-40B4-BE49-F238E27FC236}">
                <a16:creationId xmlns:a16="http://schemas.microsoft.com/office/drawing/2014/main" id="{D6DED5BB-AE61-421B-B90C-94D2D183E26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468314" y="4893469"/>
            <a:ext cx="8207375" cy="216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75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  <p:sp>
        <p:nvSpPr>
          <p:cNvPr id="54285" name="Text Box 13">
            <a:extLst>
              <a:ext uri="{FF2B5EF4-FFF2-40B4-BE49-F238E27FC236}">
                <a16:creationId xmlns:a16="http://schemas.microsoft.com/office/drawing/2014/main" id="{83A2D3A9-6F06-48D3-9AD1-49F8771C534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8Jb</a:t>
            </a:r>
            <a:endParaRPr lang="en-GB" altLang="en-US" sz="1013">
              <a:latin typeface="Arial Black" panose="020B0A04020102020204" pitchFamily="34" charset="0"/>
            </a:endParaRPr>
          </a:p>
        </p:txBody>
      </p:sp>
      <p:sp>
        <p:nvSpPr>
          <p:cNvPr id="54286" name="Text Box 14">
            <a:extLst>
              <a:ext uri="{FF2B5EF4-FFF2-40B4-BE49-F238E27FC236}">
                <a16:creationId xmlns:a16="http://schemas.microsoft.com/office/drawing/2014/main" id="{A79A698E-0810-44E1-A9C5-234D98DBBB7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1800" b="1">
                <a:solidFill>
                  <a:schemeClr val="bg1"/>
                </a:solidFill>
              </a:rPr>
              <a:t>Reflection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87186E4-5E76-470E-95EF-ED7FC14C41E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69900" y="1200151"/>
            <a:ext cx="82169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0968" name="Title Placeholder 9">
            <a:extLst>
              <a:ext uri="{FF2B5EF4-FFF2-40B4-BE49-F238E27FC236}">
                <a16:creationId xmlns:a16="http://schemas.microsoft.com/office/drawing/2014/main" id="{7623A6E0-24A8-4EB8-9610-108259EBA35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535781"/>
            <a:ext cx="822960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68515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  <p:sldLayoutId id="2147483829" r:id="rId12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marL="333375" indent="-333375" algn="l" rtl="0" eaLnBrk="0" fontAlgn="base" hangingPunct="0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+mj-lt"/>
          <a:ea typeface="+mj-ea"/>
          <a:cs typeface="+mj-cs"/>
        </a:defRPr>
      </a:lvl1pPr>
      <a:lvl2pPr marL="333375" indent="-333375" algn="l" rtl="0" eaLnBrk="0" fontAlgn="base" hangingPunct="0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Arial" charset="0"/>
        </a:defRPr>
      </a:lvl2pPr>
      <a:lvl3pPr marL="333375" indent="-333375" algn="l" rtl="0" eaLnBrk="0" fontAlgn="base" hangingPunct="0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Arial" charset="0"/>
        </a:defRPr>
      </a:lvl3pPr>
      <a:lvl4pPr marL="333375" indent="-333375" algn="l" rtl="0" eaLnBrk="0" fontAlgn="base" hangingPunct="0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Arial" charset="0"/>
        </a:defRPr>
      </a:lvl4pPr>
      <a:lvl5pPr marL="333375" indent="-333375" algn="l" rtl="0" eaLnBrk="0" fontAlgn="base" hangingPunct="0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9pPr>
    </p:titleStyle>
    <p:bodyStyle>
      <a:lvl1pPr marL="3333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defRPr sz="1800">
          <a:solidFill>
            <a:srgbClr val="934C74"/>
          </a:solidFill>
          <a:latin typeface="+mn-lt"/>
          <a:ea typeface="+mn-ea"/>
          <a:cs typeface="+mn-cs"/>
        </a:defRPr>
      </a:lvl1pPr>
      <a:lvl2pPr marL="819150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rgbClr val="934C74"/>
          </a:solidFill>
          <a:latin typeface="+mn-lt"/>
        </a:defRPr>
      </a:lvl2pPr>
      <a:lvl3pPr marL="1125141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rgbClr val="934C74"/>
          </a:solidFill>
          <a:latin typeface="+mn-lt"/>
        </a:defRPr>
      </a:lvl3pPr>
      <a:lvl4pPr marL="1431131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rgbClr val="934C74"/>
          </a:solidFill>
          <a:latin typeface="+mn-lt"/>
        </a:defRPr>
      </a:lvl4pPr>
      <a:lvl5pPr marL="1737122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rgbClr val="934C74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Edexcel GCSE (9-1)&#10;Sciences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783"/>
            <a:ext cx="9144000" cy="513845"/>
          </a:xfrm>
          <a:prstGeom prst="rect">
            <a:avLst/>
          </a:prstGeom>
        </p:spPr>
      </p:pic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702001"/>
            <a:ext cx="8229600" cy="486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Title or banner area</a:t>
            </a:r>
            <a:endParaRPr lang="en-GB" altLang="en-US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85106"/>
            <a:ext cx="8229600" cy="3229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Use simple bullet points and lines, with no more than two lines per bullet point if possible.</a:t>
            </a:r>
          </a:p>
          <a:p>
            <a:pPr lvl="0"/>
            <a:r>
              <a:rPr lang="en-GB" altLang="en-US"/>
              <a:t>Try to use a maximum of ten words per line. </a:t>
            </a:r>
          </a:p>
          <a:p>
            <a:pPr lvl="0"/>
            <a:r>
              <a:rPr lang="en-GB" altLang="en-US"/>
              <a:t>Set up generic formatting on this master. </a:t>
            </a:r>
          </a:p>
          <a:p>
            <a:pPr lvl="0"/>
            <a:r>
              <a:rPr lang="en-GB" altLang="en-US"/>
              <a:t>By applying this master to your slides, you’ll maintain consistent font and bullet style.</a:t>
            </a:r>
          </a:p>
          <a:p>
            <a:pPr lvl="0"/>
            <a:r>
              <a:rPr lang="en-GB" altLang="en-US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/>
              <a:t>Read the PowerPoint guidelines before creating a slide show.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1763688" y="91800"/>
            <a:ext cx="1008112" cy="2700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1800" b="1"/>
              <a:t>CP1a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2854474" y="129247"/>
            <a:ext cx="5698976" cy="2715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1350" b="0" i="0" u="none" strike="noStrike" kern="120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Vectors and scalars</a:t>
            </a:r>
            <a:r>
              <a:rPr lang="en-GB" sz="1500"/>
              <a:t> </a:t>
            </a:r>
            <a:endParaRPr lang="en-GB" sz="1500" b="0"/>
          </a:p>
        </p:txBody>
      </p:sp>
      <p:pic>
        <p:nvPicPr>
          <p:cNvPr id="18" name="Picture 17" descr="(c) Pearson Education Ltd 2015. Copying permitted for purchasing institution only. This material is not copyright free.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" y="4848143"/>
            <a:ext cx="9144000" cy="295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208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</p:sldLayoutIdLst>
  <p:transition>
    <p:sndAc>
      <p:stSnd>
        <p:snd r:embed="rId16" name="click.wav"/>
      </p:stSnd>
    </p:sndAc>
  </p:transition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D16B3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0" name="Picture 2" descr="slide_background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" y="11"/>
            <a:ext cx="9140825" cy="5141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291" name="Text Box 3"/>
          <p:cNvSpPr txBox="1">
            <a:spLocks noChangeArrowheads="1"/>
          </p:cNvSpPr>
          <p:nvPr userDrawn="1"/>
        </p:nvSpPr>
        <p:spPr bwMode="auto">
          <a:xfrm>
            <a:off x="896948" y="4991111"/>
            <a:ext cx="655637" cy="207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fld id="{FAB59FCC-0A3A-46DF-A152-5F287C56295E}" type="slidenum">
              <a:rPr lang="en-GB" altLang="en-US" sz="750" b="0">
                <a:solidFill>
                  <a:srgbClr val="5B0091"/>
                </a:solidFill>
                <a:cs typeface="Arial" panose="020B0604020202020204" pitchFamily="34" charset="0"/>
              </a:rPr>
              <a:pPr>
                <a:spcBef>
                  <a:spcPct val="50000"/>
                </a:spcBef>
              </a:pPr>
              <a:t>‹#›</a:t>
            </a:fld>
            <a:r>
              <a:rPr lang="en-GB" altLang="en-US" sz="750" b="0">
                <a:solidFill>
                  <a:srgbClr val="5B0091"/>
                </a:solidFill>
                <a:cs typeface="Arial" panose="020B0604020202020204" pitchFamily="34" charset="0"/>
              </a:rPr>
              <a:t> of 32</a:t>
            </a:r>
          </a:p>
        </p:txBody>
      </p:sp>
      <p:sp>
        <p:nvSpPr>
          <p:cNvPr id="140292" name="Text Box 4"/>
          <p:cNvSpPr txBox="1">
            <a:spLocks noChangeArrowheads="1"/>
          </p:cNvSpPr>
          <p:nvPr userDrawn="1"/>
        </p:nvSpPr>
        <p:spPr bwMode="auto">
          <a:xfrm>
            <a:off x="6445250" y="4991111"/>
            <a:ext cx="2133600" cy="207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/>
            <a:r>
              <a:rPr lang="en-GB" altLang="en-US" sz="750" b="0">
                <a:solidFill>
                  <a:srgbClr val="5B0091"/>
                </a:solidFill>
                <a:cs typeface="Arial" panose="020B0604020202020204" pitchFamily="34" charset="0"/>
              </a:rPr>
              <a:t>© Boardworks Ltd 2012</a:t>
            </a:r>
          </a:p>
        </p:txBody>
      </p:sp>
      <p:pic>
        <p:nvPicPr>
          <p:cNvPr id="140293" name="Picture 5" descr="back_arrow_trans">
            <a:hlinkClick r:id="" action="ppaction://hlinkshowjump?jump=previousslide"/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2" y="4625587"/>
            <a:ext cx="630238" cy="43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294" name="Picture 6" descr="forward_arrow_grey">
            <a:hlinkClick r:id="" action="ppaction://hlinkshowjump?jump=nextslide"/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103" y="4625587"/>
            <a:ext cx="630237" cy="43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295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239719" y="40489"/>
            <a:ext cx="7240587" cy="411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83323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2100" b="1" kern="1200">
          <a:solidFill>
            <a:srgbClr val="286DA6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5pPr>
      <a:lvl6pPr marL="342892"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6pPr>
      <a:lvl7pPr marL="685783"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7pPr>
      <a:lvl8pPr marL="1028675"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8pPr>
      <a:lvl9pPr marL="1371566"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9pPr>
    </p:titleStyle>
    <p:bodyStyle>
      <a:lvl1pPr marL="257168" indent="-257168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99" indent="-214308" algn="l" rtl="0" fontAlgn="base">
        <a:spcBef>
          <a:spcPct val="20000"/>
        </a:spcBef>
        <a:spcAft>
          <a:spcPct val="0"/>
        </a:spcAft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rtl="0" fontAlgn="base">
        <a:spcBef>
          <a:spcPct val="20000"/>
        </a:spcBef>
        <a:spcAft>
          <a:spcPct val="0"/>
        </a:spcAft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rtl="0" fontAlgn="base">
        <a:spcBef>
          <a:spcPct val="20000"/>
        </a:spcBef>
        <a:spcAft>
          <a:spcPct val="0"/>
        </a:spcAft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rtl="0" fontAlgn="base">
        <a:spcBef>
          <a:spcPct val="20000"/>
        </a:spcBef>
        <a:spcAft>
          <a:spcPct val="0"/>
        </a:spcAft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0" name="Picture 2" descr="slide_background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0825" cy="5141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291" name="Text Box 3"/>
          <p:cNvSpPr txBox="1">
            <a:spLocks noChangeArrowheads="1"/>
          </p:cNvSpPr>
          <p:nvPr userDrawn="1"/>
        </p:nvSpPr>
        <p:spPr bwMode="auto">
          <a:xfrm>
            <a:off x="896938" y="4991101"/>
            <a:ext cx="65563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fld id="{7A3AF35F-028F-4719-B3FA-C1992370E411}" type="slidenum">
              <a:rPr lang="en-GB" altLang="en-US" sz="1000" smtClean="0">
                <a:solidFill>
                  <a:srgbClr val="5B0091"/>
                </a:solidFill>
                <a:cs typeface="Arial" charset="0"/>
              </a:rPr>
              <a:pPr algn="ctr" defTabSz="914400" fontAlgn="base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r>
              <a:rPr lang="en-GB" altLang="en-US" sz="1000">
                <a:solidFill>
                  <a:srgbClr val="5B0091"/>
                </a:solidFill>
                <a:cs typeface="Arial" charset="0"/>
              </a:rPr>
              <a:t> of 32</a:t>
            </a:r>
          </a:p>
        </p:txBody>
      </p:sp>
      <p:sp>
        <p:nvSpPr>
          <p:cNvPr id="140292" name="Text Box 4"/>
          <p:cNvSpPr txBox="1">
            <a:spLocks noChangeArrowheads="1"/>
          </p:cNvSpPr>
          <p:nvPr userDrawn="1"/>
        </p:nvSpPr>
        <p:spPr bwMode="auto">
          <a:xfrm>
            <a:off x="6445250" y="4991101"/>
            <a:ext cx="21336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000">
                <a:solidFill>
                  <a:srgbClr val="5B0091"/>
                </a:solidFill>
                <a:cs typeface="Arial" charset="0"/>
              </a:rPr>
              <a:t>© Boardworks Ltd 2012</a:t>
            </a:r>
          </a:p>
        </p:txBody>
      </p:sp>
      <p:pic>
        <p:nvPicPr>
          <p:cNvPr id="140293" name="Picture 5" descr="back_arrow_trans">
            <a:hlinkClick r:id="" action="ppaction://hlinkshowjump?jump=previousslide"/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625579"/>
            <a:ext cx="630238" cy="43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294" name="Picture 6" descr="forward_arrow_grey">
            <a:hlinkClick r:id="" action="ppaction://hlinkshowjump?jump=nextslide"/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9" y="4625579"/>
            <a:ext cx="630237" cy="43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295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239713" y="40482"/>
            <a:ext cx="7240587" cy="411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0610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5FDBC6E-BF75-4E65-A433-DF49E664D237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fontAlgn="base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fontAlgn="base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fontAlgn="base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46500"/>
            <a:ext cx="9144000" cy="315900"/>
          </a:xfrm>
          <a:prstGeom prst="rect">
            <a:avLst/>
          </a:prstGeom>
        </p:spPr>
      </p:pic>
      <p:pic>
        <p:nvPicPr>
          <p:cNvPr id="12" name="Picture 11" descr="Edexcel GCSE (9-1)&#10;Sciences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3845"/>
          </a:xfrm>
          <a:prstGeom prst="rect">
            <a:avLst/>
          </a:prstGeom>
        </p:spPr>
      </p:pic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702001"/>
            <a:ext cx="8229600" cy="486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Title or banner area</a:t>
            </a:r>
            <a:endParaRPr lang="en-GB" altLang="en-US" dirty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85101"/>
            <a:ext cx="8229600" cy="3229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Use simple bullet points and lines, with no more than two lines per bullet point if possible.</a:t>
            </a:r>
          </a:p>
          <a:p>
            <a:pPr lvl="0"/>
            <a:r>
              <a:rPr lang="en-GB" altLang="en-US" dirty="0"/>
              <a:t>Try to use a maximum of ten words per line. </a:t>
            </a:r>
          </a:p>
          <a:p>
            <a:pPr lvl="0"/>
            <a:r>
              <a:rPr lang="en-GB" altLang="en-US" dirty="0"/>
              <a:t>Set up generic formatting on this master. </a:t>
            </a:r>
          </a:p>
          <a:p>
            <a:pPr lvl="0"/>
            <a:r>
              <a:rPr lang="en-GB" altLang="en-US" dirty="0"/>
              <a:t>By applying this master to your slides, you’ll maintain consistent font and bullet style.</a:t>
            </a:r>
          </a:p>
          <a:p>
            <a:pPr lvl="0"/>
            <a:r>
              <a:rPr lang="en-GB" altLang="en-US" dirty="0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 dirty="0"/>
              <a:t>Read the PowerPoint guidelines before creating a slide show.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1763688" y="124200"/>
            <a:ext cx="1224136" cy="2700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1800" b="1" dirty="0"/>
              <a:t>SP9a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2854474" y="162000"/>
            <a:ext cx="5698976" cy="2715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1500" b="0" dirty="0"/>
              <a:t>Objects affecting each other </a:t>
            </a:r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2017.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4091425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  <p:sldLayoutId id="2147483783" r:id="rId12"/>
    <p:sldLayoutId id="2147483784" r:id="rId13"/>
    <p:sldLayoutId id="2147483785" r:id="rId14"/>
  </p:sldLayoutIdLst>
  <p:transition>
    <p:sndAc>
      <p:stSnd>
        <p:snd r:embed="rId16" name="click.wav"/>
      </p:stSnd>
    </p:sndAc>
  </p:transition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ED6C2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46500"/>
            <a:ext cx="9144000" cy="315900"/>
          </a:xfrm>
          <a:prstGeom prst="rect">
            <a:avLst/>
          </a:prstGeom>
        </p:spPr>
      </p:pic>
      <p:pic>
        <p:nvPicPr>
          <p:cNvPr id="12" name="Picture 11" descr="Edexcel GCSE (9-1)&#10;Sciences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3845"/>
          </a:xfrm>
          <a:prstGeom prst="rect">
            <a:avLst/>
          </a:prstGeom>
        </p:spPr>
      </p:pic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702001"/>
            <a:ext cx="8229600" cy="486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Title or banner area</a:t>
            </a:r>
            <a:endParaRPr lang="en-GB" altLang="en-US" dirty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85101"/>
            <a:ext cx="8229600" cy="3229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Use simple bullet points and lines, with no more than two lines per bullet point if possible.</a:t>
            </a:r>
          </a:p>
          <a:p>
            <a:pPr lvl="0"/>
            <a:r>
              <a:rPr lang="en-GB" altLang="en-US" dirty="0"/>
              <a:t>Try to use a maximum of ten words per line. </a:t>
            </a:r>
          </a:p>
          <a:p>
            <a:pPr lvl="0"/>
            <a:r>
              <a:rPr lang="en-GB" altLang="en-US" dirty="0"/>
              <a:t>Set up generic formatting on this master. </a:t>
            </a:r>
          </a:p>
          <a:p>
            <a:pPr lvl="0"/>
            <a:r>
              <a:rPr lang="en-GB" altLang="en-US" dirty="0"/>
              <a:t>By applying this master to your slides, you’ll maintain consistent font and bullet style.</a:t>
            </a:r>
          </a:p>
          <a:p>
            <a:pPr lvl="0"/>
            <a:r>
              <a:rPr lang="en-GB" altLang="en-US" dirty="0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 dirty="0"/>
              <a:t>Read the PowerPoint guidelines before creating a slide show.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1763688" y="124200"/>
            <a:ext cx="1224136" cy="2700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1800" b="1" dirty="0"/>
              <a:t>SP15a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2854474" y="162000"/>
            <a:ext cx="5698976" cy="2715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1500" b="0" dirty="0"/>
              <a:t>Bending and stretching</a:t>
            </a:r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2017.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627853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</p:sldLayoutIdLst>
  <p:transition>
    <p:sndAc>
      <p:stSnd>
        <p:snd r:embed="rId16" name="click.wav"/>
      </p:stSnd>
    </p:sndAc>
  </p:transition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ED6C2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8" name="Rectangle 3">
            <a:extLst>
              <a:ext uri="{FF2B5EF4-FFF2-40B4-BE49-F238E27FC236}">
                <a16:creationId xmlns:a16="http://schemas.microsoft.com/office/drawing/2014/main" id="{70AFA249-B3CC-4701-8CB7-D838F4128D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627460"/>
            <a:ext cx="8229600" cy="5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Title or banner area</a:t>
            </a:r>
          </a:p>
        </p:txBody>
      </p:sp>
      <p:sp>
        <p:nvSpPr>
          <p:cNvPr id="74759" name="Rectangle 4">
            <a:extLst>
              <a:ext uri="{FF2B5EF4-FFF2-40B4-BE49-F238E27FC236}">
                <a16:creationId xmlns:a16="http://schemas.microsoft.com/office/drawing/2014/main" id="{6307A81A-784C-42F1-990F-0F2D3BA73E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4" y="1383507"/>
            <a:ext cx="8207375" cy="3178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Use simple bullet points and lines, with no more than two lines per bullet point if possible.</a:t>
            </a:r>
          </a:p>
          <a:p>
            <a:pPr lvl="0"/>
            <a:r>
              <a:rPr lang="en-GB" altLang="en-US"/>
              <a:t>Try to use a maximum of ten words per line. </a:t>
            </a:r>
          </a:p>
          <a:p>
            <a:pPr lvl="0"/>
            <a:r>
              <a:rPr lang="en-GB" altLang="en-US"/>
              <a:t>Set up generic formatting on this master. </a:t>
            </a:r>
          </a:p>
          <a:p>
            <a:pPr lvl="0"/>
            <a:r>
              <a:rPr lang="en-GB" altLang="en-US"/>
              <a:t>By applying this master to your slides, you’ll maintain consistent font and bullet style.</a:t>
            </a:r>
          </a:p>
          <a:p>
            <a:pPr lvl="0"/>
            <a:r>
              <a:rPr lang="en-GB" altLang="en-US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/>
              <a:t>Read the PowerPoint guidelines before creating a slide show.</a:t>
            </a:r>
          </a:p>
          <a:p>
            <a:pPr lvl="0"/>
            <a:endParaRPr lang="en-GB" altLang="en-US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2500F49C-2E22-4382-B6F1-91F2DFB2150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468314" y="4893469"/>
            <a:ext cx="8207375" cy="216694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75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96927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</p:sldLayoutIdLst>
  <p:transition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9" grpId="0" build="p" autoUpdateAnimBg="0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747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5" name="Rectangle 3">
            <a:extLst>
              <a:ext uri="{FF2B5EF4-FFF2-40B4-BE49-F238E27FC236}">
                <a16:creationId xmlns:a16="http://schemas.microsoft.com/office/drawing/2014/main" id="{B8CB7DF3-DA2A-47C6-A5A0-3B21DBFD3D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627460"/>
            <a:ext cx="8229600" cy="5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Title or banner area</a:t>
            </a:r>
          </a:p>
        </p:txBody>
      </p:sp>
      <p:sp>
        <p:nvSpPr>
          <p:cNvPr id="61446" name="Rectangle 4">
            <a:extLst>
              <a:ext uri="{FF2B5EF4-FFF2-40B4-BE49-F238E27FC236}">
                <a16:creationId xmlns:a16="http://schemas.microsoft.com/office/drawing/2014/main" id="{2503F9AD-7E05-47DD-8338-13DEABD901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4" y="1383507"/>
            <a:ext cx="8207375" cy="3178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Use simple bullet points and lines, with no more than two lines per bullet point if possible.</a:t>
            </a:r>
          </a:p>
          <a:p>
            <a:pPr lvl="0"/>
            <a:r>
              <a:rPr lang="en-GB" altLang="en-US"/>
              <a:t>Try to use a maximum of ten words per line. </a:t>
            </a:r>
          </a:p>
          <a:p>
            <a:pPr lvl="0"/>
            <a:r>
              <a:rPr lang="en-GB" altLang="en-US"/>
              <a:t>Set up generic formatting on this master. </a:t>
            </a:r>
          </a:p>
          <a:p>
            <a:pPr lvl="0"/>
            <a:r>
              <a:rPr lang="en-GB" altLang="en-US"/>
              <a:t>By applying this master to your slides, you’ll maintain consistent font and bullet style.</a:t>
            </a:r>
          </a:p>
          <a:p>
            <a:pPr lvl="0"/>
            <a:r>
              <a:rPr lang="en-GB" altLang="en-US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/>
              <a:t>Read the PowerPoint guidelines before creating a slide show.</a:t>
            </a:r>
          </a:p>
          <a:p>
            <a:pPr lvl="0"/>
            <a:endParaRPr lang="en-GB" altLang="en-US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8DDF43CE-8219-48E4-95FB-E456EC3FDDE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468314" y="4893469"/>
            <a:ext cx="8207375" cy="216694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75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292981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</p:sldLayoutIdLst>
  <p:transition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6" grpId="0" build="p" autoUpdateAnimBg="0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614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Q8ZdYe2blXU?t=1m38s" TargetMode="External"/><Relationship Id="rId2" Type="http://schemas.openxmlformats.org/officeDocument/2006/relationships/slideLayout" Target="../slideLayouts/slideLayout54.xml"/><Relationship Id="rId1" Type="http://schemas.openxmlformats.org/officeDocument/2006/relationships/video" Target="https://www.youtube.com/embed/Q8ZdYe2blXU?feature=oembed" TargetMode="External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shZUI6B5bZw" TargetMode="External"/><Relationship Id="rId2" Type="http://schemas.openxmlformats.org/officeDocument/2006/relationships/slideLayout" Target="../slideLayouts/slideLayout54.xml"/><Relationship Id="rId1" Type="http://schemas.openxmlformats.org/officeDocument/2006/relationships/video" Target="https://www.youtube.com/embed/shZUI6B5bZw?feature=oembed" TargetMode="External"/><Relationship Id="rId5" Type="http://schemas.openxmlformats.org/officeDocument/2006/relationships/image" Target="../media/image31.jpeg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29.xml"/><Relationship Id="rId1" Type="http://schemas.openxmlformats.org/officeDocument/2006/relationships/slideLayout" Target="../slideLayouts/slideLayout9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31.xml"/><Relationship Id="rId1" Type="http://schemas.openxmlformats.org/officeDocument/2006/relationships/slideLayout" Target="../slideLayouts/slideLayout9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33.xml"/><Relationship Id="rId1" Type="http://schemas.openxmlformats.org/officeDocument/2006/relationships/slideLayout" Target="../slideLayouts/slideLayout9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emf"/><Relationship Id="rId4" Type="http://schemas.openxmlformats.org/officeDocument/2006/relationships/customXml" Target="../ink/ink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0" y="0"/>
            <a:ext cx="111828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000" u="sng" ker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C/W</a:t>
            </a:r>
            <a:endParaRPr lang="en-US" sz="3000" u="sng" ker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7003684" y="0"/>
            <a:ext cx="2132409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fld id="{9D722D31-BBE6-4DD2-BE87-6A6B1EDD3712}" type="datetime1">
              <a:rPr lang="en-GB" sz="3000" u="sng" ker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>
                <a:spcBef>
                  <a:spcPct val="50000"/>
                </a:spcBef>
                <a:defRPr/>
              </a:pPr>
              <a:t>02/10/2018</a:t>
            </a:fld>
            <a:endParaRPr lang="en-US" sz="3000" u="sng" ker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0" y="692657"/>
            <a:ext cx="9144000" cy="42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6600" u="sng" kern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8Jb2 Images in mirrors</a:t>
            </a:r>
          </a:p>
        </p:txBody>
      </p:sp>
      <p:pic>
        <p:nvPicPr>
          <p:cNvPr id="34" name="Picture 2" descr="Image result for peppers ghost burning candle">
            <a:extLst>
              <a:ext uri="{FF2B5EF4-FFF2-40B4-BE49-F238E27FC236}">
                <a16:creationId xmlns:a16="http://schemas.microsoft.com/office/drawing/2014/main" id="{4464A20B-56D2-4623-8496-ECEDE5A52F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696" y="1463669"/>
            <a:ext cx="3504135" cy="3679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07F44EE-BED1-4AEE-ADAD-03C80A4F461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72" r="20486"/>
          <a:stretch/>
        </p:blipFill>
        <p:spPr>
          <a:xfrm>
            <a:off x="4556907" y="1460205"/>
            <a:ext cx="3764841" cy="3683295"/>
          </a:xfrm>
          <a:prstGeom prst="rect">
            <a:avLst/>
          </a:prstGeom>
        </p:spPr>
      </p:pic>
      <p:sp>
        <p:nvSpPr>
          <p:cNvPr id="33" name="AutoShape 18">
            <a:extLst>
              <a:ext uri="{FF2B5EF4-FFF2-40B4-BE49-F238E27FC236}">
                <a16:creationId xmlns:a16="http://schemas.microsoft.com/office/drawing/2014/main" id="{B34A4C61-3706-4FE1-BA2B-65915D1146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33916" y="1532755"/>
            <a:ext cx="3097619" cy="2197657"/>
          </a:xfrm>
          <a:prstGeom prst="cloudCallout">
            <a:avLst>
              <a:gd name="adj1" fmla="val -38330"/>
              <a:gd name="adj2" fmla="val 83030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2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this candle really burning underwater?!</a:t>
            </a:r>
          </a:p>
        </p:txBody>
      </p:sp>
      <p:sp>
        <p:nvSpPr>
          <p:cNvPr id="35" name="AutoShape 18">
            <a:extLst>
              <a:ext uri="{FF2B5EF4-FFF2-40B4-BE49-F238E27FC236}">
                <a16:creationId xmlns:a16="http://schemas.microsoft.com/office/drawing/2014/main" id="{5DFFD28B-58BB-4508-8AE6-71DAFC4690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4829" y="1593007"/>
            <a:ext cx="2215116" cy="1781059"/>
          </a:xfrm>
          <a:prstGeom prst="cloudCallout">
            <a:avLst>
              <a:gd name="adj1" fmla="val 38470"/>
              <a:gd name="adj2" fmla="val 88602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2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there a ghost outside?!</a:t>
            </a:r>
          </a:p>
        </p:txBody>
      </p:sp>
      <p:sp>
        <p:nvSpPr>
          <p:cNvPr id="36" name="AutoShape 18">
            <a:extLst>
              <a:ext uri="{FF2B5EF4-FFF2-40B4-BE49-F238E27FC236}">
                <a16:creationId xmlns:a16="http://schemas.microsoft.com/office/drawing/2014/main" id="{F1BED6FE-DB1B-4F47-A635-08E7A13CFF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5814" y="3350923"/>
            <a:ext cx="2151322" cy="1476259"/>
          </a:xfrm>
          <a:prstGeom prst="cloudCallout">
            <a:avLst>
              <a:gd name="adj1" fmla="val 58210"/>
              <a:gd name="adj2" fmla="val 59502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2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is the eye fooled?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04A2B98-4B71-4655-B355-90340DDD635F}"/>
              </a:ext>
            </a:extLst>
          </p:cNvPr>
          <p:cNvSpPr txBox="1"/>
          <p:nvPr/>
        </p:nvSpPr>
        <p:spPr>
          <a:xfrm>
            <a:off x="80319" y="0"/>
            <a:ext cx="898336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The image also has left and right swapped over.</a:t>
            </a:r>
          </a:p>
          <a:p>
            <a:r>
              <a:rPr lang="en-GB" sz="3200" dirty="0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POLICE and AMBULANCE is often written backwards so it looks the correct way round and drivers can read it in their mirrors: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8AA385-6A60-428C-A9D7-CDA8A81187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64"/>
          <a:stretch/>
        </p:blipFill>
        <p:spPr>
          <a:xfrm>
            <a:off x="4638417" y="2051222"/>
            <a:ext cx="4505584" cy="30922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840428F-6C6B-4E20-85F0-C9B8A7298A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1222"/>
            <a:ext cx="4638416" cy="3092278"/>
          </a:xfrm>
          <a:prstGeom prst="rect">
            <a:avLst/>
          </a:prstGeom>
        </p:spPr>
      </p:pic>
      <p:sp>
        <p:nvSpPr>
          <p:cNvPr id="8" name="AutoShape 18">
            <a:extLst>
              <a:ext uri="{FF2B5EF4-FFF2-40B4-BE49-F238E27FC236}">
                <a16:creationId xmlns:a16="http://schemas.microsoft.com/office/drawing/2014/main" id="{A35D60C1-2A36-4ED5-933D-4CB4D8C13A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4555" y="1514299"/>
            <a:ext cx="2547916" cy="1940220"/>
          </a:xfrm>
          <a:prstGeom prst="cloudCallout">
            <a:avLst>
              <a:gd name="adj1" fmla="val 53484"/>
              <a:gd name="adj2" fmla="val 58894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20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 everything look back to front in a periscope?</a:t>
            </a:r>
          </a:p>
        </p:txBody>
      </p:sp>
    </p:spTree>
    <p:extLst>
      <p:ext uri="{BB962C8B-B14F-4D97-AF65-F5344CB8AC3E}">
        <p14:creationId xmlns:p14="http://schemas.microsoft.com/office/powerpoint/2010/main" val="4062465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6FAE129-FAB6-4EAE-9C02-7662306BE1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105158" cy="5143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27C7730-F311-415D-8F91-8A0D7903D99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74"/>
          <a:stretch/>
        </p:blipFill>
        <p:spPr>
          <a:xfrm>
            <a:off x="2104687" y="0"/>
            <a:ext cx="3772622" cy="5143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E79C987-4BBF-47ED-BDD8-323E0CD5A5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583" y="0"/>
            <a:ext cx="6858000" cy="5143500"/>
          </a:xfrm>
          <a:prstGeom prst="rect">
            <a:avLst/>
          </a:prstGeom>
        </p:spPr>
      </p:pic>
      <p:sp>
        <p:nvSpPr>
          <p:cNvPr id="8" name="AutoShape 18">
            <a:extLst>
              <a:ext uri="{FF2B5EF4-FFF2-40B4-BE49-F238E27FC236}">
                <a16:creationId xmlns:a16="http://schemas.microsoft.com/office/drawing/2014/main" id="{18CBFDD1-1160-4175-85DD-36B37AB985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4722" y="70883"/>
            <a:ext cx="2547916" cy="1498127"/>
          </a:xfrm>
          <a:prstGeom prst="cloudCallout">
            <a:avLst>
              <a:gd name="adj1" fmla="val -32759"/>
              <a:gd name="adj2" fmla="val 83737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20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the ship moving left or right?!</a:t>
            </a:r>
          </a:p>
        </p:txBody>
      </p:sp>
    </p:spTree>
    <p:extLst>
      <p:ext uri="{BB962C8B-B14F-4D97-AF65-F5344CB8AC3E}">
        <p14:creationId xmlns:p14="http://schemas.microsoft.com/office/powerpoint/2010/main" val="4039456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B2DC4F-6117-491D-8EFE-C7922F9322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77"/>
          <a:stretch/>
        </p:blipFill>
        <p:spPr>
          <a:xfrm>
            <a:off x="71890" y="1935127"/>
            <a:ext cx="4278970" cy="3208374"/>
          </a:xfrm>
          <a:prstGeom prst="rect">
            <a:avLst/>
          </a:prstGeom>
        </p:spPr>
      </p:pic>
      <p:sp>
        <p:nvSpPr>
          <p:cNvPr id="4" name="AutoShape 26">
            <a:extLst>
              <a:ext uri="{FF2B5EF4-FFF2-40B4-BE49-F238E27FC236}">
                <a16:creationId xmlns:a16="http://schemas.microsoft.com/office/drawing/2014/main" id="{D16C9731-E507-4774-BB99-0D814C7CB6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90" y="576175"/>
            <a:ext cx="8483774" cy="1507510"/>
          </a:xfrm>
          <a:prstGeom prst="roundRect">
            <a:avLst>
              <a:gd name="adj" fmla="val 9792"/>
            </a:avLst>
          </a:prstGeom>
          <a:solidFill>
            <a:srgbClr val="3366FF"/>
          </a:solidFill>
          <a:ln w="25400">
            <a:noFill/>
            <a:round/>
            <a:headEnd/>
            <a:tailEnd/>
          </a:ln>
          <a:effectLst/>
          <a:extLst/>
        </p:spPr>
        <p:txBody>
          <a:bodyPr/>
          <a:lstStyle>
            <a:lvl1pPr marL="450850" indent="-4508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46088" marR="0" lvl="0" indent="-446088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2" charset="2"/>
              <a:buChar char="!"/>
              <a:tabLst>
                <a:tab pos="446088" algn="l"/>
              </a:tabLst>
              <a:defRPr/>
            </a:pP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Stick in (or copy) this diagram and continue the ray.</a:t>
            </a:r>
          </a:p>
          <a:p>
            <a:pPr marL="446088" marR="0" lvl="0" indent="-446088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446088" algn="l"/>
              </a:tabLst>
              <a:defRPr/>
            </a:pPr>
            <a:r>
              <a:rPr lang="en-US" altLang="en-US" sz="2200" dirty="0">
                <a:solidFill>
                  <a:prstClr val="white"/>
                </a:solidFill>
                <a:sym typeface="Wingdings" panose="05000000000000000000" pitchFamily="2" charset="2"/>
              </a:rPr>
              <a:t>	Look through the periscope and also try holding two mirrors as shown to “make” one.</a:t>
            </a:r>
            <a:endParaRPr kumimoji="0" lang="en-US" alt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446088" marR="0" lvl="0" indent="-446088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446088" algn="l"/>
              </a:tabLst>
              <a:defRPr/>
            </a:pPr>
            <a:r>
              <a:rPr lang="en-US" altLang="en-US" sz="2200" dirty="0">
                <a:solidFill>
                  <a:prstClr val="white"/>
                </a:solidFill>
              </a:rPr>
              <a:t>	Explain whether the image has left and right swapped over.</a:t>
            </a:r>
            <a:endParaRPr kumimoji="0" lang="en-US" alt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5-Point Star 7">
            <a:extLst>
              <a:ext uri="{FF2B5EF4-FFF2-40B4-BE49-F238E27FC236}">
                <a16:creationId xmlns:a16="http://schemas.microsoft.com/office/drawing/2014/main" id="{E37A6AE7-DE8E-4A63-9E7F-5EBAB2918D0E}"/>
              </a:ext>
            </a:extLst>
          </p:cNvPr>
          <p:cNvSpPr/>
          <p:nvPr/>
        </p:nvSpPr>
        <p:spPr>
          <a:xfrm>
            <a:off x="159535" y="1329930"/>
            <a:ext cx="397803" cy="387442"/>
          </a:xfrm>
          <a:prstGeom prst="star5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713A15E-3F9B-42EA-B08A-43B2A9B8594A}"/>
              </a:ext>
            </a:extLst>
          </p:cNvPr>
          <p:cNvCxnSpPr>
            <a:cxnSpLocks/>
          </p:cNvCxnSpPr>
          <p:nvPr/>
        </p:nvCxnSpPr>
        <p:spPr>
          <a:xfrm>
            <a:off x="2187296" y="2459666"/>
            <a:ext cx="0" cy="2176130"/>
          </a:xfrm>
          <a:prstGeom prst="line">
            <a:avLst/>
          </a:prstGeom>
          <a:ln w="22225">
            <a:solidFill>
              <a:srgbClr val="0092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7E3CB9C-3225-48BD-B90D-3941F2A74BC7}"/>
              </a:ext>
            </a:extLst>
          </p:cNvPr>
          <p:cNvCxnSpPr>
            <a:cxnSpLocks/>
          </p:cNvCxnSpPr>
          <p:nvPr/>
        </p:nvCxnSpPr>
        <p:spPr>
          <a:xfrm>
            <a:off x="2187296" y="2826932"/>
            <a:ext cx="0" cy="859022"/>
          </a:xfrm>
          <a:prstGeom prst="line">
            <a:avLst/>
          </a:prstGeom>
          <a:ln w="22225">
            <a:solidFill>
              <a:srgbClr val="009242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823B40B-E2A5-4A49-8C05-92853E429681}"/>
              </a:ext>
            </a:extLst>
          </p:cNvPr>
          <p:cNvGrpSpPr/>
          <p:nvPr/>
        </p:nvGrpSpPr>
        <p:grpSpPr>
          <a:xfrm rot="16200000">
            <a:off x="2999701" y="3754117"/>
            <a:ext cx="56707" cy="1706650"/>
            <a:chOff x="2399414" y="2356884"/>
            <a:chExt cx="0" cy="217613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48668394-6EC6-4788-B1F2-47CF60035AAB}"/>
                </a:ext>
              </a:extLst>
            </p:cNvPr>
            <p:cNvCxnSpPr>
              <a:cxnSpLocks/>
            </p:cNvCxnSpPr>
            <p:nvPr/>
          </p:nvCxnSpPr>
          <p:spPr>
            <a:xfrm>
              <a:off x="2399414" y="2356884"/>
              <a:ext cx="0" cy="2176130"/>
            </a:xfrm>
            <a:prstGeom prst="line">
              <a:avLst/>
            </a:prstGeom>
            <a:ln w="22225">
              <a:solidFill>
                <a:srgbClr val="00924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04E0F0F9-7B7E-42F1-B9A0-DCE125EBC203}"/>
                </a:ext>
              </a:extLst>
            </p:cNvPr>
            <p:cNvCxnSpPr>
              <a:cxnSpLocks/>
            </p:cNvCxnSpPr>
            <p:nvPr/>
          </p:nvCxnSpPr>
          <p:spPr>
            <a:xfrm>
              <a:off x="2399414" y="2724150"/>
              <a:ext cx="0" cy="859022"/>
            </a:xfrm>
            <a:prstGeom prst="line">
              <a:avLst/>
            </a:prstGeom>
            <a:ln w="22225">
              <a:solidFill>
                <a:srgbClr val="009242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AutoShape 18">
            <a:extLst>
              <a:ext uri="{FF2B5EF4-FFF2-40B4-BE49-F238E27FC236}">
                <a16:creationId xmlns:a16="http://schemas.microsoft.com/office/drawing/2014/main" id="{92B8E3DD-E38C-4E71-8BF9-3A235E760C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9699" y="2046154"/>
            <a:ext cx="2547916" cy="1940220"/>
          </a:xfrm>
          <a:prstGeom prst="cloudCallout">
            <a:avLst>
              <a:gd name="adj1" fmla="val 36235"/>
              <a:gd name="adj2" fmla="val 82276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20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a mirror really doing anything that strange?</a:t>
            </a:r>
          </a:p>
        </p:txBody>
      </p:sp>
      <p:sp>
        <p:nvSpPr>
          <p:cNvPr id="18" name="AutoShape 18">
            <a:extLst>
              <a:ext uri="{FF2B5EF4-FFF2-40B4-BE49-F238E27FC236}">
                <a16:creationId xmlns:a16="http://schemas.microsoft.com/office/drawing/2014/main" id="{28928DC3-8DDD-4371-A7A1-F5F3872DF5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7545" y="2560770"/>
            <a:ext cx="3281916" cy="2187983"/>
          </a:xfrm>
          <a:prstGeom prst="cloudCallout">
            <a:avLst>
              <a:gd name="adj1" fmla="val 42901"/>
              <a:gd name="adj2" fmla="val 64725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20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sit facing someone holding up their right hand, where do you see it?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338776A-FB68-4550-83BD-85C35E26B2DB}"/>
              </a:ext>
            </a:extLst>
          </p:cNvPr>
          <p:cNvSpPr txBox="1"/>
          <p:nvPr/>
        </p:nvSpPr>
        <p:spPr>
          <a:xfrm>
            <a:off x="71890" y="0"/>
            <a:ext cx="2281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Periscopes</a:t>
            </a:r>
          </a:p>
        </p:txBody>
      </p:sp>
    </p:spTree>
    <p:extLst>
      <p:ext uri="{BB962C8B-B14F-4D97-AF65-F5344CB8AC3E}">
        <p14:creationId xmlns:p14="http://schemas.microsoft.com/office/powerpoint/2010/main" val="3666864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0BA49AA-CB8A-4F51-9D98-C1B9FB6BC05F}"/>
              </a:ext>
            </a:extLst>
          </p:cNvPr>
          <p:cNvSpPr txBox="1"/>
          <p:nvPr/>
        </p:nvSpPr>
        <p:spPr>
          <a:xfrm>
            <a:off x="0" y="-11245"/>
            <a:ext cx="32950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Curved mirrors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0A00442-B0E3-4CBF-8623-82F8DF5946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64" b="38064"/>
          <a:stretch/>
        </p:blipFill>
        <p:spPr>
          <a:xfrm>
            <a:off x="5982584" y="573530"/>
            <a:ext cx="3069266" cy="3189216"/>
          </a:xfrm>
          <a:prstGeom prst="rect">
            <a:avLst/>
          </a:prstGeom>
        </p:spPr>
      </p:pic>
      <p:sp>
        <p:nvSpPr>
          <p:cNvPr id="8" name="AutoShape 26">
            <a:extLst>
              <a:ext uri="{FF2B5EF4-FFF2-40B4-BE49-F238E27FC236}">
                <a16:creationId xmlns:a16="http://schemas.microsoft.com/office/drawing/2014/main" id="{50110F6F-573F-4FFF-9683-F03A7418E1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5571" y="124427"/>
            <a:ext cx="5316279" cy="898206"/>
          </a:xfrm>
          <a:prstGeom prst="roundRect">
            <a:avLst>
              <a:gd name="adj" fmla="val 9792"/>
            </a:avLst>
          </a:prstGeom>
          <a:solidFill>
            <a:srgbClr val="3366FF"/>
          </a:solidFill>
          <a:ln w="25400">
            <a:noFill/>
            <a:round/>
            <a:headEnd/>
            <a:tailEnd/>
          </a:ln>
          <a:effectLst/>
          <a:extLst/>
        </p:spPr>
        <p:txBody>
          <a:bodyPr/>
          <a:lstStyle>
            <a:lvl1pPr marL="450850" indent="-4508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46088" marR="0" lvl="0" indent="-446088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I"/>
              <a:tabLst>
                <a:tab pos="446088" algn="l"/>
              </a:tabLst>
              <a:defRPr/>
            </a:pPr>
            <a:r>
              <a:rPr lang="en-US" altLang="en-US" sz="2200" dirty="0">
                <a:solidFill>
                  <a:prstClr val="white"/>
                </a:solidFill>
                <a:sym typeface="Wingdings" panose="05000000000000000000" pitchFamily="2" charset="2"/>
              </a:rPr>
              <a:t>Look at your reflection in a convex &amp; concave mirror (or sides of a spoon).</a:t>
            </a:r>
            <a:endParaRPr kumimoji="0" lang="en-US" alt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AutoShape 18">
            <a:extLst>
              <a:ext uri="{FF2B5EF4-FFF2-40B4-BE49-F238E27FC236}">
                <a16:creationId xmlns:a16="http://schemas.microsoft.com/office/drawing/2014/main" id="{F64C05DA-54C5-4C81-8A6F-7CBAA9919E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585" y="1007253"/>
            <a:ext cx="2547916" cy="1940220"/>
          </a:xfrm>
          <a:prstGeom prst="cloudCallout">
            <a:avLst>
              <a:gd name="adj1" fmla="val -56407"/>
              <a:gd name="adj2" fmla="val 59990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20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 it seem bigger or smaller?</a:t>
            </a:r>
          </a:p>
        </p:txBody>
      </p:sp>
      <p:sp>
        <p:nvSpPr>
          <p:cNvPr id="10" name="AutoShape 18">
            <a:extLst>
              <a:ext uri="{FF2B5EF4-FFF2-40B4-BE49-F238E27FC236}">
                <a16:creationId xmlns:a16="http://schemas.microsoft.com/office/drawing/2014/main" id="{F58E0F9E-8C4A-4B1E-9999-EA5B4BE259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6934" y="1618902"/>
            <a:ext cx="2148841" cy="1558283"/>
          </a:xfrm>
          <a:prstGeom prst="cloudCallout">
            <a:avLst>
              <a:gd name="adj1" fmla="val -67952"/>
              <a:gd name="adj2" fmla="val 81824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20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it the right way up?</a:t>
            </a:r>
          </a:p>
        </p:txBody>
      </p:sp>
      <p:sp>
        <p:nvSpPr>
          <p:cNvPr id="11" name="AutoShape 18">
            <a:extLst>
              <a:ext uri="{FF2B5EF4-FFF2-40B4-BE49-F238E27FC236}">
                <a16:creationId xmlns:a16="http://schemas.microsoft.com/office/drawing/2014/main" id="{E2545041-B076-424B-B261-F507AB17BC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8967" y="2847147"/>
            <a:ext cx="2906233" cy="1940220"/>
          </a:xfrm>
          <a:prstGeom prst="cloudCallout">
            <a:avLst>
              <a:gd name="adj1" fmla="val 68146"/>
              <a:gd name="adj2" fmla="val 56250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20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Does it change if you move the mirror closer or further away?</a:t>
            </a:r>
          </a:p>
        </p:txBody>
      </p:sp>
    </p:spTree>
    <p:extLst>
      <p:ext uri="{BB962C8B-B14F-4D97-AF65-F5344CB8AC3E}">
        <p14:creationId xmlns:p14="http://schemas.microsoft.com/office/powerpoint/2010/main" val="31259339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F5A6BD-D36E-4251-8B72-621B7CDF53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987"/>
            <a:ext cx="6733953" cy="51514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C8345D3-352C-4B36-B72E-BD4D64A525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286" y="0"/>
            <a:ext cx="4408714" cy="5143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1A1DB5B-B659-4212-A07F-568B820EEFB6}"/>
              </a:ext>
            </a:extLst>
          </p:cNvPr>
          <p:cNvSpPr txBox="1"/>
          <p:nvPr/>
        </p:nvSpPr>
        <p:spPr>
          <a:xfrm>
            <a:off x="106325" y="0"/>
            <a:ext cx="42175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rgbClr val="0070C0"/>
                </a:solidFill>
              </a:rPr>
              <a:t>concave mirror</a:t>
            </a:r>
          </a:p>
        </p:txBody>
      </p:sp>
    </p:spTree>
    <p:extLst>
      <p:ext uri="{BB962C8B-B14F-4D97-AF65-F5344CB8AC3E}">
        <p14:creationId xmlns:p14="http://schemas.microsoft.com/office/powerpoint/2010/main" val="309898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80ED160-04D5-4370-BB87-2B8B6C13DE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15250" cy="51435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505FFFD-EB53-450D-B45C-990C96F4ED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0" y="0"/>
            <a:ext cx="5143500" cy="51435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201AE11-05D2-4E11-A539-B7E7BE558B6B}"/>
              </a:ext>
            </a:extLst>
          </p:cNvPr>
          <p:cNvSpPr txBox="1"/>
          <p:nvPr/>
        </p:nvSpPr>
        <p:spPr>
          <a:xfrm>
            <a:off x="0" y="-148856"/>
            <a:ext cx="42175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rgbClr val="0070C0"/>
                </a:solidFill>
              </a:rPr>
              <a:t>convex mirror</a:t>
            </a:r>
          </a:p>
        </p:txBody>
      </p:sp>
    </p:spTree>
    <p:extLst>
      <p:ext uri="{BB962C8B-B14F-4D97-AF65-F5344CB8AC3E}">
        <p14:creationId xmlns:p14="http://schemas.microsoft.com/office/powerpoint/2010/main" val="3507245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E72142A-DB2F-43D9-B9F0-B018231370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110"/>
            <a:ext cx="9144000" cy="5103280"/>
          </a:xfrm>
          <a:prstGeom prst="rect">
            <a:avLst/>
          </a:prstGeom>
        </p:spPr>
      </p:pic>
      <p:sp>
        <p:nvSpPr>
          <p:cNvPr id="4" name="AutoShape 26">
            <a:extLst>
              <a:ext uri="{FF2B5EF4-FFF2-40B4-BE49-F238E27FC236}">
                <a16:creationId xmlns:a16="http://schemas.microsoft.com/office/drawing/2014/main" id="{DAAA295B-350C-4157-A968-C5D3F84BD1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8931" y="904147"/>
            <a:ext cx="3466214" cy="1165657"/>
          </a:xfrm>
          <a:prstGeom prst="roundRect">
            <a:avLst>
              <a:gd name="adj" fmla="val 9792"/>
            </a:avLst>
          </a:prstGeom>
          <a:solidFill>
            <a:srgbClr val="3366FF"/>
          </a:solidFill>
          <a:ln w="25400">
            <a:noFill/>
            <a:round/>
            <a:headEnd/>
            <a:tailEnd/>
          </a:ln>
          <a:effectLst/>
          <a:extLst/>
        </p:spPr>
        <p:txBody>
          <a:bodyPr/>
          <a:lstStyle>
            <a:lvl1pPr marL="450850" indent="-4508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46088" marR="0" lvl="0" indent="-446088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!"/>
              <a:tabLst>
                <a:tab pos="446088" algn="l"/>
              </a:tabLst>
              <a:defRPr/>
            </a:pP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anose="05000000000000000000" pitchFamily="2" charset="2"/>
              </a:rPr>
              <a:t>Draw &amp; label the shape of each mirror.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446088" algn="l"/>
              </a:tabLst>
              <a:defRPr/>
            </a:pP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	Add the rays.</a:t>
            </a:r>
          </a:p>
        </p:txBody>
      </p:sp>
      <p:sp>
        <p:nvSpPr>
          <p:cNvPr id="5" name="5-Point Star 7">
            <a:extLst>
              <a:ext uri="{FF2B5EF4-FFF2-40B4-BE49-F238E27FC236}">
                <a16:creationId xmlns:a16="http://schemas.microsoft.com/office/drawing/2014/main" id="{67DD4556-3E17-45D0-853A-CB1FB50E21E1}"/>
              </a:ext>
            </a:extLst>
          </p:cNvPr>
          <p:cNvSpPr/>
          <p:nvPr/>
        </p:nvSpPr>
        <p:spPr>
          <a:xfrm>
            <a:off x="5589228" y="1606377"/>
            <a:ext cx="397803" cy="387442"/>
          </a:xfrm>
          <a:prstGeom prst="star5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27032827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24213FE-1888-4FB7-B061-3A8AA68ADA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915" b="29164"/>
          <a:stretch/>
        </p:blipFill>
        <p:spPr>
          <a:xfrm>
            <a:off x="356190" y="0"/>
            <a:ext cx="5853223" cy="4374491"/>
          </a:xfrm>
          <a:prstGeom prst="rect">
            <a:avLst/>
          </a:prstGeom>
        </p:spPr>
      </p:pic>
      <p:sp>
        <p:nvSpPr>
          <p:cNvPr id="4" name="AutoShape 18">
            <a:extLst>
              <a:ext uri="{FF2B5EF4-FFF2-40B4-BE49-F238E27FC236}">
                <a16:creationId xmlns:a16="http://schemas.microsoft.com/office/drawing/2014/main" id="{E8B16823-0488-4065-8B2B-38365DB0F3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7023" y="631530"/>
            <a:ext cx="2906233" cy="1940220"/>
          </a:xfrm>
          <a:prstGeom prst="cloudCallout">
            <a:avLst>
              <a:gd name="adj1" fmla="val 60097"/>
              <a:gd name="adj2" fmla="val 67941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20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the law of reflection still obeyed?</a:t>
            </a:r>
          </a:p>
        </p:txBody>
      </p:sp>
    </p:spTree>
    <p:extLst>
      <p:ext uri="{BB962C8B-B14F-4D97-AF65-F5344CB8AC3E}">
        <p14:creationId xmlns:p14="http://schemas.microsoft.com/office/powerpoint/2010/main" val="22079007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63E1C57-427C-4834-A189-A7C4EFB858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72" r="20486"/>
          <a:stretch/>
        </p:blipFill>
        <p:spPr>
          <a:xfrm>
            <a:off x="0" y="0"/>
            <a:ext cx="5257374" cy="5143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D76B14C-48E4-466C-BF3E-0FA82CB2CD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50" y="0"/>
            <a:ext cx="771525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981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767DAA-58A9-4C3E-AAFA-3FFF926156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87" y="1098697"/>
            <a:ext cx="7937136" cy="3826242"/>
          </a:xfrm>
          <a:prstGeom prst="rect">
            <a:avLst/>
          </a:prstGeom>
        </p:spPr>
      </p:pic>
      <p:sp>
        <p:nvSpPr>
          <p:cNvPr id="4" name="AutoShape 26">
            <a:extLst>
              <a:ext uri="{FF2B5EF4-FFF2-40B4-BE49-F238E27FC236}">
                <a16:creationId xmlns:a16="http://schemas.microsoft.com/office/drawing/2014/main" id="{712060B4-3E68-411B-9465-38ECD9EDE2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729" y="58724"/>
            <a:ext cx="9009652" cy="1181741"/>
          </a:xfrm>
          <a:prstGeom prst="roundRect">
            <a:avLst>
              <a:gd name="adj" fmla="val 9792"/>
            </a:avLst>
          </a:prstGeom>
          <a:solidFill>
            <a:srgbClr val="3366FF"/>
          </a:solidFill>
          <a:ln w="25400">
            <a:noFill/>
            <a:round/>
            <a:headEnd/>
            <a:tailEnd/>
          </a:ln>
          <a:effectLst/>
          <a:extLst/>
        </p:spPr>
        <p:txBody>
          <a:bodyPr/>
          <a:lstStyle>
            <a:lvl1pPr marL="450850" indent="-4508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46088" marR="0" lvl="0" indent="-446088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I"/>
              <a:tabLst>
                <a:tab pos="446088" algn="l"/>
              </a:tabLst>
              <a:defRPr/>
            </a:pPr>
            <a:r>
              <a:rPr lang="en-US" altLang="en-US" sz="2200" dirty="0">
                <a:solidFill>
                  <a:prstClr val="white"/>
                </a:solidFill>
                <a:sym typeface="Wingdings" panose="05000000000000000000" pitchFamily="2" charset="2"/>
              </a:rPr>
              <a:t>Try the Pepper’s Ghost illusion with a tea light &amp; beaker OR</a:t>
            </a:r>
          </a:p>
          <a:p>
            <a:pPr marL="446088" marR="0" lvl="0" indent="-446088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I"/>
              <a:tabLst>
                <a:tab pos="446088" algn="l"/>
              </a:tabLst>
              <a:defRPr/>
            </a:pP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anose="05000000000000000000" pitchFamily="2" charset="2"/>
              </a:rPr>
              <a:t>Use the hologram videos on the HP science 8J Light YouTube playlist (or 8Jb Firefly page) to try Pepper’s Ghost with your phone.</a:t>
            </a:r>
            <a:endParaRPr kumimoji="0" lang="en-US" alt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5310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>
            <a:extLst>
              <a:ext uri="{FF2B5EF4-FFF2-40B4-BE49-F238E27FC236}">
                <a16:creationId xmlns:a16="http://schemas.microsoft.com/office/drawing/2014/main" id="{E78E2CF9-33D0-4ED0-B387-69D993EA22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Objectives</a:t>
            </a:r>
          </a:p>
        </p:txBody>
      </p:sp>
      <p:sp>
        <p:nvSpPr>
          <p:cNvPr id="56322" name="Rectangle 3">
            <a:extLst>
              <a:ext uri="{FF2B5EF4-FFF2-40B4-BE49-F238E27FC236}">
                <a16:creationId xmlns:a16="http://schemas.microsoft.com/office/drawing/2014/main" id="{0FC4F28F-3A52-4652-88C3-D4479919948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96727" y="1221582"/>
            <a:ext cx="8532380" cy="3402806"/>
          </a:xfrm>
        </p:spPr>
        <p:txBody>
          <a:bodyPr/>
          <a:lstStyle/>
          <a:p>
            <a:pPr marL="403622" lvl="1" indent="-269081" eaLnBrk="1" hangingPunct="1">
              <a:spcBef>
                <a:spcPct val="40000"/>
              </a:spcBef>
            </a:pPr>
            <a:r>
              <a:rPr lang="en-GB" altLang="en-US" sz="2100" dirty="0"/>
              <a:t>Describe some uses of plane mirrors. </a:t>
            </a:r>
          </a:p>
        </p:txBody>
      </p:sp>
      <p:sp>
        <p:nvSpPr>
          <p:cNvPr id="56323" name="Rectangle 5">
            <a:extLst>
              <a:ext uri="{FF2B5EF4-FFF2-40B4-BE49-F238E27FC236}">
                <a16:creationId xmlns:a16="http://schemas.microsoft.com/office/drawing/2014/main" id="{D9F3E46F-43AD-4513-82FA-8EE34816BA1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7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781176789"/>
      </p:ext>
    </p:extLst>
  </p:cSld>
  <p:clrMapOvr>
    <a:masterClrMapping/>
  </p:clrMapOvr>
  <p:transition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1CD351D-04B4-41C2-86AC-5E7010E974A9}"/>
              </a:ext>
            </a:extLst>
          </p:cNvPr>
          <p:cNvSpPr/>
          <p:nvPr/>
        </p:nvSpPr>
        <p:spPr>
          <a:xfrm>
            <a:off x="2931903" y="2421709"/>
            <a:ext cx="3280193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https://youtu.be/Q8ZdYe2blXU?t=1m38s</a:t>
            </a:r>
          </a:p>
        </p:txBody>
      </p:sp>
      <p:pic>
        <p:nvPicPr>
          <p:cNvPr id="3" name="Picture 2">
            <a:hlinkClick r:id="rId3"/>
            <a:extLst>
              <a:ext uri="{FF2B5EF4-FFF2-40B4-BE49-F238E27FC236}">
                <a16:creationId xmlns:a16="http://schemas.microsoft.com/office/drawing/2014/main" id="{FE19FF9B-5A47-4F3B-805E-795CC468C8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6790" y="4619199"/>
            <a:ext cx="5224725" cy="524301"/>
          </a:xfrm>
          <a:prstGeom prst="rect">
            <a:avLst/>
          </a:prstGeom>
        </p:spPr>
      </p:pic>
      <p:pic>
        <p:nvPicPr>
          <p:cNvPr id="4" name="Picture 4">
            <a:hlinkClick r:id="" action="ppaction://media"/>
            <a:extLst>
              <a:ext uri="{FF2B5EF4-FFF2-40B4-BE49-F238E27FC236}">
                <a16:creationId xmlns:a16="http://schemas.microsoft.com/office/drawing/2014/main" id="{C31D27FC-FCFF-4AD1-9541-D504BBD307C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2843" y="1606"/>
            <a:ext cx="9118314" cy="4498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7071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3"/>
            <a:extLst>
              <a:ext uri="{FF2B5EF4-FFF2-40B4-BE49-F238E27FC236}">
                <a16:creationId xmlns:a16="http://schemas.microsoft.com/office/drawing/2014/main" id="{9F5AC7A5-5B94-497D-A42C-C49094FF82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6790" y="4619199"/>
            <a:ext cx="5224725" cy="524301"/>
          </a:xfrm>
          <a:prstGeom prst="rect">
            <a:avLst/>
          </a:prstGeom>
        </p:spPr>
      </p:pic>
      <p:pic>
        <p:nvPicPr>
          <p:cNvPr id="3" name="Picture 3">
            <a:hlinkClick r:id="" action="ppaction://media"/>
            <a:extLst>
              <a:ext uri="{FF2B5EF4-FFF2-40B4-BE49-F238E27FC236}">
                <a16:creationId xmlns:a16="http://schemas.microsoft.com/office/drawing/2014/main" id="{A1E41C03-A3FA-4BDD-8983-2C7E69490BF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6422" y="33713"/>
            <a:ext cx="9131156" cy="4536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9526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27351" r="71823"/>
          <a:stretch/>
        </p:blipFill>
        <p:spPr>
          <a:xfrm>
            <a:off x="0" y="2505787"/>
            <a:ext cx="3039926" cy="26377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242541" y="-1"/>
            <a:ext cx="1901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>
                <a:solidFill>
                  <a:schemeClr val="bg1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78724" y="84777"/>
            <a:ext cx="6073796" cy="484457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269081" indent="-269081">
              <a:defRPr/>
            </a:pPr>
            <a:r>
              <a:rPr lang="en-GB" sz="2400" kern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2400" kern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2400" ker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E4C7F9-47AA-4102-AB96-955EF4F76275}"/>
              </a:ext>
            </a:extLst>
          </p:cNvPr>
          <p:cNvSpPr txBox="1"/>
          <p:nvPr/>
        </p:nvSpPr>
        <p:spPr>
          <a:xfrm>
            <a:off x="0" y="404038"/>
            <a:ext cx="914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dirty="0">
                <a:solidFill>
                  <a:schemeClr val="bg1"/>
                </a:solidFill>
              </a:rPr>
              <a:t>angle of incidence</a:t>
            </a:r>
          </a:p>
        </p:txBody>
      </p:sp>
    </p:spTree>
    <p:extLst>
      <p:ext uri="{BB962C8B-B14F-4D97-AF65-F5344CB8AC3E}">
        <p14:creationId xmlns:p14="http://schemas.microsoft.com/office/powerpoint/2010/main" val="1950536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>
            <a:extLst>
              <a:ext uri="{FF2B5EF4-FFF2-40B4-BE49-F238E27FC236}">
                <a16:creationId xmlns:a16="http://schemas.microsoft.com/office/drawing/2014/main" id="{E78E2CF9-33D0-4ED0-B387-69D993EA22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Objectives</a:t>
            </a:r>
          </a:p>
        </p:txBody>
      </p:sp>
      <p:sp>
        <p:nvSpPr>
          <p:cNvPr id="56322" name="Rectangle 3">
            <a:extLst>
              <a:ext uri="{FF2B5EF4-FFF2-40B4-BE49-F238E27FC236}">
                <a16:creationId xmlns:a16="http://schemas.microsoft.com/office/drawing/2014/main" id="{0FC4F28F-3A52-4652-88C3-D4479919948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96727" y="1221582"/>
            <a:ext cx="8532380" cy="3402806"/>
          </a:xfrm>
        </p:spPr>
        <p:txBody>
          <a:bodyPr/>
          <a:lstStyle/>
          <a:p>
            <a:pPr marL="403622" lvl="1" indent="-269081" eaLnBrk="1" hangingPunct="1">
              <a:spcBef>
                <a:spcPct val="40000"/>
              </a:spcBef>
            </a:pPr>
            <a:r>
              <a:rPr lang="en-GB" altLang="en-US" sz="2100" dirty="0"/>
              <a:t>Describe some uses of plane mirrors. </a:t>
            </a:r>
          </a:p>
        </p:txBody>
      </p:sp>
      <p:sp>
        <p:nvSpPr>
          <p:cNvPr id="56323" name="Rectangle 5">
            <a:extLst>
              <a:ext uri="{FF2B5EF4-FFF2-40B4-BE49-F238E27FC236}">
                <a16:creationId xmlns:a16="http://schemas.microsoft.com/office/drawing/2014/main" id="{D9F3E46F-43AD-4513-82FA-8EE34816BA1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7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394580837"/>
      </p:ext>
    </p:extLst>
  </p:cSld>
  <p:clrMapOvr>
    <a:masterClrMapping/>
  </p:clrMapOvr>
  <p:transition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>
            <a:extLst>
              <a:ext uri="{FF2B5EF4-FFF2-40B4-BE49-F238E27FC236}">
                <a16:creationId xmlns:a16="http://schemas.microsoft.com/office/drawing/2014/main" id="{CDBF160A-9B04-4429-9F09-7CA7E0F1469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Objectives</a:t>
            </a:r>
          </a:p>
        </p:txBody>
      </p:sp>
      <p:sp>
        <p:nvSpPr>
          <p:cNvPr id="98307" name="Rectangle 3">
            <a:extLst>
              <a:ext uri="{FF2B5EF4-FFF2-40B4-BE49-F238E27FC236}">
                <a16:creationId xmlns:a16="http://schemas.microsoft.com/office/drawing/2014/main" id="{140AE055-873E-4872-AD4D-E8CB10F1E5C5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marL="403622" lvl="1" indent="-269081"/>
            <a:r>
              <a:rPr lang="en-GB" altLang="en-US" sz="1950" dirty="0"/>
              <a:t>Use the ray model of light to explain how a periscope works. </a:t>
            </a:r>
          </a:p>
          <a:p>
            <a:pPr marL="403622" lvl="1" indent="-269081"/>
            <a:r>
              <a:rPr lang="en-GB" altLang="en-US" sz="1950" dirty="0"/>
              <a:t>Describe the characteristics of the image formed by a plane mirror and use ray diagrams to explain its formation.</a:t>
            </a:r>
          </a:p>
        </p:txBody>
      </p:sp>
      <p:sp>
        <p:nvSpPr>
          <p:cNvPr id="98308" name="Rectangle 5">
            <a:extLst>
              <a:ext uri="{FF2B5EF4-FFF2-40B4-BE49-F238E27FC236}">
                <a16:creationId xmlns:a16="http://schemas.microsoft.com/office/drawing/2014/main" id="{05ABC38E-8961-406F-A57E-2A63A39167A6}"/>
              </a:ext>
            </a:extLst>
          </p:cNvPr>
          <p:cNvSpPr txBox="1">
            <a:spLocks noGrp="1" noChangeArrowheads="1"/>
          </p:cNvSpPr>
          <p:nvPr/>
        </p:nvSpPr>
        <p:spPr bwMode="white">
          <a:xfrm>
            <a:off x="1494235" y="4893469"/>
            <a:ext cx="6155531" cy="21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7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960918710"/>
      </p:ext>
    </p:extLst>
  </p:cSld>
  <p:clrMapOvr>
    <a:masterClrMapping/>
  </p:clrMapOvr>
  <p:transition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>
            <a:extLst>
              <a:ext uri="{FF2B5EF4-FFF2-40B4-BE49-F238E27FC236}">
                <a16:creationId xmlns:a16="http://schemas.microsoft.com/office/drawing/2014/main" id="{42B93F2F-AA70-4C3A-BD87-695CB86610C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Objectives</a:t>
            </a:r>
          </a:p>
        </p:txBody>
      </p:sp>
      <p:sp>
        <p:nvSpPr>
          <p:cNvPr id="99331" name="Rectangle 3">
            <a:extLst>
              <a:ext uri="{FF2B5EF4-FFF2-40B4-BE49-F238E27FC236}">
                <a16:creationId xmlns:a16="http://schemas.microsoft.com/office/drawing/2014/main" id="{F86A9A69-B709-4466-A7EF-A220154EEA7F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1494235" y="1383506"/>
            <a:ext cx="6155531" cy="2268141"/>
          </a:xfrm>
        </p:spPr>
        <p:txBody>
          <a:bodyPr/>
          <a:lstStyle/>
          <a:p>
            <a:pPr marL="403622" lvl="1" indent="-269081">
              <a:spcBef>
                <a:spcPct val="40000"/>
              </a:spcBef>
            </a:pPr>
            <a:r>
              <a:rPr lang="en-GB" altLang="en-US" sz="2100"/>
              <a:t>State the meaning of: </a:t>
            </a:r>
            <a:r>
              <a:rPr lang="en-GB" altLang="en-US" sz="2100">
                <a:solidFill>
                  <a:srgbClr val="934C74"/>
                </a:solidFill>
              </a:rPr>
              <a:t>convex mirror, concave mirror.</a:t>
            </a:r>
            <a:r>
              <a:rPr lang="en-GB" altLang="en-US" sz="2100"/>
              <a:t> </a:t>
            </a:r>
          </a:p>
          <a:p>
            <a:pPr marL="403622" lvl="1" indent="-269081">
              <a:spcBef>
                <a:spcPct val="40000"/>
              </a:spcBef>
            </a:pPr>
            <a:r>
              <a:rPr lang="en-GB" altLang="en-US" sz="2100"/>
              <a:t>Use ray diagrams to explain some of the features of images in periscopes. </a:t>
            </a:r>
          </a:p>
        </p:txBody>
      </p:sp>
      <p:sp>
        <p:nvSpPr>
          <p:cNvPr id="99332" name="Rectangle 5">
            <a:extLst>
              <a:ext uri="{FF2B5EF4-FFF2-40B4-BE49-F238E27FC236}">
                <a16:creationId xmlns:a16="http://schemas.microsoft.com/office/drawing/2014/main" id="{215D2310-2BBD-4307-8BF0-14071B5AD554}"/>
              </a:ext>
            </a:extLst>
          </p:cNvPr>
          <p:cNvSpPr txBox="1">
            <a:spLocks noGrp="1" noChangeArrowheads="1"/>
          </p:cNvSpPr>
          <p:nvPr/>
        </p:nvSpPr>
        <p:spPr bwMode="white">
          <a:xfrm>
            <a:off x="1494235" y="4893469"/>
            <a:ext cx="6155531" cy="21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7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740886947"/>
      </p:ext>
    </p:extLst>
  </p:cSld>
  <p:clrMapOvr>
    <a:masterClrMapping/>
  </p:clrMapOvr>
  <p:transition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9">
            <a:extLst>
              <a:ext uri="{FF2B5EF4-FFF2-40B4-BE49-F238E27FC236}">
                <a16:creationId xmlns:a16="http://schemas.microsoft.com/office/drawing/2014/main" id="{B6083FA5-0699-426B-83D1-8A2D2E5320A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altLang="en-US"/>
              <a:t>Thinking skills</a:t>
            </a:r>
          </a:p>
        </p:txBody>
      </p:sp>
      <p:sp>
        <p:nvSpPr>
          <p:cNvPr id="55298" name="Subtitle 10">
            <a:extLst>
              <a:ext uri="{FF2B5EF4-FFF2-40B4-BE49-F238E27FC236}">
                <a16:creationId xmlns:a16="http://schemas.microsoft.com/office/drawing/2014/main" id="{611B5979-6EEF-491B-B44F-7AA326028FB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altLang="en-US" sz="2700"/>
              <a:t>Reflection</a:t>
            </a:r>
            <a:endParaRPr lang="en-US" altLang="en-US" sz="2700"/>
          </a:p>
        </p:txBody>
      </p:sp>
      <p:sp>
        <p:nvSpPr>
          <p:cNvPr id="55299" name="Rectangle 5">
            <a:extLst>
              <a:ext uri="{FF2B5EF4-FFF2-40B4-BE49-F238E27FC236}">
                <a16:creationId xmlns:a16="http://schemas.microsoft.com/office/drawing/2014/main" id="{992DB63A-84C3-4D54-B1B9-A8273169023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803588400"/>
      </p:ext>
    </p:extLst>
  </p:cSld>
  <p:clrMapOvr>
    <a:masterClrMapping/>
  </p:clrMapOvr>
  <p:transition>
    <p:sndAc>
      <p:stSnd>
        <p:snd r:embed="rId2" name="click.wav"/>
      </p:stSnd>
    </p:sndAc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5">
            <a:extLst>
              <a:ext uri="{FF2B5EF4-FFF2-40B4-BE49-F238E27FC236}">
                <a16:creationId xmlns:a16="http://schemas.microsoft.com/office/drawing/2014/main" id="{B2802B76-BF42-4C19-BD9E-E03A5552EDA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60423" name="AutoShape 6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D2A3E05A-6BA9-4292-8C28-CD01464700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442" y="4245769"/>
            <a:ext cx="1591865" cy="403622"/>
          </a:xfrm>
          <a:prstGeom prst="actionButtonBlank">
            <a:avLst/>
          </a:prstGeom>
          <a:solidFill>
            <a:srgbClr val="934C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Next question</a:t>
            </a:r>
          </a:p>
        </p:txBody>
      </p:sp>
      <p:sp>
        <p:nvSpPr>
          <p:cNvPr id="60424" name="AutoShape 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7FB57C36-4CFF-4527-8C3A-D7354639F2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442" y="3706416"/>
            <a:ext cx="1591865" cy="403622"/>
          </a:xfrm>
          <a:prstGeom prst="actionButtonBlank">
            <a:avLst/>
          </a:prstGeom>
          <a:solidFill>
            <a:srgbClr val="934C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Possible answers</a:t>
            </a:r>
          </a:p>
        </p:txBody>
      </p:sp>
      <p:sp>
        <p:nvSpPr>
          <p:cNvPr id="60425" name="Rectangle 4">
            <a:extLst>
              <a:ext uri="{FF2B5EF4-FFF2-40B4-BE49-F238E27FC236}">
                <a16:creationId xmlns:a16="http://schemas.microsoft.com/office/drawing/2014/main" id="{1E48F706-710F-44B0-854A-253C57A811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119" y="627460"/>
            <a:ext cx="6172200" cy="5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1950">
                <a:solidFill>
                  <a:srgbClr val="000000"/>
                </a:solidFill>
                <a:cs typeface="Arial" panose="020B0604020202020204" pitchFamily="34" charset="0"/>
              </a:rPr>
              <a:t>Think of a Plus, a Minus and an Interesting point about this statement:</a:t>
            </a:r>
          </a:p>
        </p:txBody>
      </p:sp>
      <p:sp>
        <p:nvSpPr>
          <p:cNvPr id="60426" name="Content Placeholder 5">
            <a:extLst>
              <a:ext uri="{FF2B5EF4-FFF2-40B4-BE49-F238E27FC236}">
                <a16:creationId xmlns:a16="http://schemas.microsoft.com/office/drawing/2014/main" id="{E4707022-FAD1-4E6F-B089-1BB8C175148E}"/>
              </a:ext>
            </a:extLst>
          </p:cNvPr>
          <p:cNvSpPr>
            <a:spLocks/>
          </p:cNvSpPr>
          <p:nvPr/>
        </p:nvSpPr>
        <p:spPr bwMode="auto">
          <a:xfrm>
            <a:off x="1331119" y="1248966"/>
            <a:ext cx="615553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44500" eaLnBrk="0" hangingPunct="0">
              <a:spcBef>
                <a:spcPct val="20000"/>
              </a:spcBef>
              <a:buFont typeface="Wingdings" panose="05000000000000000000" pitchFamily="2" charset="2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9pPr>
          </a:lstStyle>
          <a:p>
            <a:pPr marL="333375" fontAlgn="base">
              <a:spcAft>
                <a:spcPct val="0"/>
              </a:spcAft>
            </a:pPr>
            <a:r>
              <a:rPr lang="en-GB" altLang="en-US" sz="2100">
                <a:cs typeface="Arial" panose="020B0604020202020204" pitchFamily="34" charset="0"/>
              </a:rPr>
              <a:t>All objects should reflect light, like mirrors do. </a:t>
            </a:r>
          </a:p>
        </p:txBody>
      </p:sp>
    </p:spTree>
    <p:extLst>
      <p:ext uri="{BB962C8B-B14F-4D97-AF65-F5344CB8AC3E}">
        <p14:creationId xmlns:p14="http://schemas.microsoft.com/office/powerpoint/2010/main" val="2154329275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Content Placeholder 5">
            <a:extLst>
              <a:ext uri="{FF2B5EF4-FFF2-40B4-BE49-F238E27FC236}">
                <a16:creationId xmlns:a16="http://schemas.microsoft.com/office/drawing/2014/main" id="{FE0C57CD-54FD-4827-A7F6-5BEF455A38DE}"/>
              </a:ext>
            </a:extLst>
          </p:cNvPr>
          <p:cNvSpPr>
            <a:spLocks/>
          </p:cNvSpPr>
          <p:nvPr/>
        </p:nvSpPr>
        <p:spPr bwMode="auto">
          <a:xfrm>
            <a:off x="1331119" y="1726407"/>
            <a:ext cx="6155531" cy="2897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Wingdings" panose="05000000000000000000" pitchFamily="2" charset="2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1pPr>
            <a:lvl2pPr marL="2347913" indent="-28575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2pPr>
            <a:lvl3pPr marL="2755900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3pPr>
            <a:lvl4pPr marL="3163888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4pPr>
            <a:lvl5pPr marL="3571875" indent="-228600" eaLnBrk="0" hangingPunct="0">
              <a:spcBef>
                <a:spcPct val="20000"/>
              </a:spcBef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5pPr>
            <a:lvl6pPr marL="4029075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6pPr>
            <a:lvl7pPr marL="4486275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7pPr>
            <a:lvl8pPr marL="4943475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8pPr>
            <a:lvl9pPr marL="5400675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GB" altLang="en-US" sz="1950" b="1">
                <a:solidFill>
                  <a:srgbClr val="000000"/>
                </a:solidFill>
                <a:cs typeface="Arial" panose="020B0604020202020204" pitchFamily="34" charset="0"/>
              </a:rPr>
              <a:t>Plus:</a:t>
            </a:r>
            <a:r>
              <a:rPr lang="en-GB" altLang="en-US" sz="1950">
                <a:solidFill>
                  <a:srgbClr val="000000"/>
                </a:solidFill>
                <a:cs typeface="Arial" panose="020B0604020202020204" pitchFamily="34" charset="0"/>
              </a:rPr>
              <a:t> Everywhere would be much brighter</a:t>
            </a:r>
            <a:r>
              <a:rPr lang="en-US" altLang="en-US" sz="1950">
                <a:solidFill>
                  <a:srgbClr val="000000"/>
                </a:solidFill>
                <a:cs typeface="Arial" panose="020B0604020202020204" pitchFamily="34" charset="0"/>
              </a:rPr>
              <a:t>.</a:t>
            </a:r>
            <a:endParaRPr lang="en-GB" altLang="en-US" sz="195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fontAlgn="base">
              <a:spcAft>
                <a:spcPct val="0"/>
              </a:spcAft>
            </a:pPr>
            <a:r>
              <a:rPr lang="en-GB" altLang="en-US" sz="1950" b="1">
                <a:solidFill>
                  <a:srgbClr val="000000"/>
                </a:solidFill>
                <a:cs typeface="Arial" panose="020B0604020202020204" pitchFamily="34" charset="0"/>
              </a:rPr>
              <a:t>Minus:</a:t>
            </a:r>
            <a:r>
              <a:rPr lang="en-GB" altLang="en-US" sz="1950">
                <a:solidFill>
                  <a:srgbClr val="000000"/>
                </a:solidFill>
                <a:cs typeface="Arial" panose="020B0604020202020204" pitchFamily="34" charset="0"/>
              </a:rPr>
              <a:t> All objects would look the same and it would be difficult to distinguish between them enough to see them.</a:t>
            </a:r>
          </a:p>
          <a:p>
            <a:pPr fontAlgn="base">
              <a:spcAft>
                <a:spcPct val="0"/>
              </a:spcAft>
            </a:pPr>
            <a:r>
              <a:rPr lang="en-GB" altLang="en-US" sz="1950" b="1">
                <a:solidFill>
                  <a:srgbClr val="000000"/>
                </a:solidFill>
                <a:cs typeface="Arial" panose="020B0604020202020204" pitchFamily="34" charset="0"/>
              </a:rPr>
              <a:t>Interesting:</a:t>
            </a:r>
            <a:r>
              <a:rPr lang="en-GB" altLang="en-US" sz="1950">
                <a:solidFill>
                  <a:srgbClr val="000000"/>
                </a:solidFill>
                <a:cs typeface="Arial" panose="020B0604020202020204" pitchFamily="34" charset="0"/>
              </a:rPr>
              <a:t> Could this be simulated on a computer? You can get lots of reflections of yourself if you stand between two parallel mirrors – how </a:t>
            </a:r>
            <a:br>
              <a:rPr lang="en-GB" altLang="en-US" sz="1950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lang="en-GB" altLang="en-US" sz="1950">
                <a:solidFill>
                  <a:srgbClr val="000000"/>
                </a:solidFill>
                <a:cs typeface="Arial" panose="020B0604020202020204" pitchFamily="34" charset="0"/>
              </a:rPr>
              <a:t>many copies of yourself would you see</a:t>
            </a:r>
            <a:br>
              <a:rPr lang="en-GB" altLang="en-US" sz="1950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lang="en-GB" altLang="en-US" sz="1950">
                <a:solidFill>
                  <a:srgbClr val="000000"/>
                </a:solidFill>
                <a:cs typeface="Arial" panose="020B0604020202020204" pitchFamily="34" charset="0"/>
              </a:rPr>
              <a:t>if everything reflected like a mirror? </a:t>
            </a:r>
          </a:p>
        </p:txBody>
      </p:sp>
      <p:sp>
        <p:nvSpPr>
          <p:cNvPr id="98307" name="Rectangle 5">
            <a:extLst>
              <a:ext uri="{FF2B5EF4-FFF2-40B4-BE49-F238E27FC236}">
                <a16:creationId xmlns:a16="http://schemas.microsoft.com/office/drawing/2014/main" id="{D2FBBD9E-9895-4468-A06F-79D39FE94218}"/>
              </a:ext>
            </a:extLst>
          </p:cNvPr>
          <p:cNvSpPr txBox="1">
            <a:spLocks noGrp="1" noChangeArrowheads="1"/>
          </p:cNvSpPr>
          <p:nvPr/>
        </p:nvSpPr>
        <p:spPr bwMode="white">
          <a:xfrm>
            <a:off x="1494235" y="4893469"/>
            <a:ext cx="6155531" cy="21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75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98310" name="AutoShape 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F4CB2A9C-7DD2-4202-A249-53CA2C16B6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442" y="4245769"/>
            <a:ext cx="1591865" cy="403622"/>
          </a:xfrm>
          <a:prstGeom prst="actionButtonBlank">
            <a:avLst/>
          </a:prstGeom>
          <a:solidFill>
            <a:srgbClr val="934C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Next question</a:t>
            </a:r>
          </a:p>
        </p:txBody>
      </p:sp>
      <p:sp>
        <p:nvSpPr>
          <p:cNvPr id="98311" name="AutoShape 6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143A001C-91B4-4AE9-BC5C-21D7866D09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442" y="3706416"/>
            <a:ext cx="1591865" cy="403622"/>
          </a:xfrm>
          <a:prstGeom prst="actionButtonBlank">
            <a:avLst/>
          </a:prstGeom>
          <a:solidFill>
            <a:srgbClr val="934C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Possible answers</a:t>
            </a:r>
          </a:p>
        </p:txBody>
      </p:sp>
      <p:sp>
        <p:nvSpPr>
          <p:cNvPr id="98313" name="Rectangle 4">
            <a:extLst>
              <a:ext uri="{FF2B5EF4-FFF2-40B4-BE49-F238E27FC236}">
                <a16:creationId xmlns:a16="http://schemas.microsoft.com/office/drawing/2014/main" id="{24192140-241A-4126-AD98-C4002C8DDC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119" y="627460"/>
            <a:ext cx="6172200" cy="5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1950">
                <a:solidFill>
                  <a:srgbClr val="000000"/>
                </a:solidFill>
                <a:cs typeface="Arial" panose="020B0604020202020204" pitchFamily="34" charset="0"/>
              </a:rPr>
              <a:t>Think of a Plus, a Minus and an Interesting point about this statement:</a:t>
            </a:r>
          </a:p>
        </p:txBody>
      </p:sp>
      <p:sp>
        <p:nvSpPr>
          <p:cNvPr id="98317" name="Content Placeholder 5">
            <a:extLst>
              <a:ext uri="{FF2B5EF4-FFF2-40B4-BE49-F238E27FC236}">
                <a16:creationId xmlns:a16="http://schemas.microsoft.com/office/drawing/2014/main" id="{A42CB042-CCFA-4416-8B53-9402347F2260}"/>
              </a:ext>
            </a:extLst>
          </p:cNvPr>
          <p:cNvSpPr>
            <a:spLocks/>
          </p:cNvSpPr>
          <p:nvPr/>
        </p:nvSpPr>
        <p:spPr bwMode="auto">
          <a:xfrm>
            <a:off x="1331119" y="1248966"/>
            <a:ext cx="615553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44500" eaLnBrk="0" hangingPunct="0">
              <a:spcBef>
                <a:spcPct val="20000"/>
              </a:spcBef>
              <a:buFont typeface="Wingdings" panose="05000000000000000000" pitchFamily="2" charset="2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9pPr>
          </a:lstStyle>
          <a:p>
            <a:pPr marL="333375" fontAlgn="base">
              <a:spcAft>
                <a:spcPct val="0"/>
              </a:spcAft>
            </a:pPr>
            <a:r>
              <a:rPr lang="en-GB" altLang="en-US" sz="2100">
                <a:cs typeface="Arial" panose="020B0604020202020204" pitchFamily="34" charset="0"/>
              </a:rPr>
              <a:t>All objects should reflect light, like mirrors do. </a:t>
            </a:r>
          </a:p>
        </p:txBody>
      </p:sp>
    </p:spTree>
    <p:extLst>
      <p:ext uri="{BB962C8B-B14F-4D97-AF65-F5344CB8AC3E}">
        <p14:creationId xmlns:p14="http://schemas.microsoft.com/office/powerpoint/2010/main" val="388695750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83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311"/>
                  </p:tgtEl>
                </p:cond>
              </p:nextCondLst>
            </p:seq>
          </p:childTnLst>
        </p:cTn>
      </p:par>
    </p:tnLst>
    <p:bldLst>
      <p:bldP spid="9831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5">
            <a:extLst>
              <a:ext uri="{FF2B5EF4-FFF2-40B4-BE49-F238E27FC236}">
                <a16:creationId xmlns:a16="http://schemas.microsoft.com/office/drawing/2014/main" id="{BF9DBCBE-A3D3-479D-9C3E-2DA7220E9D8F}"/>
              </a:ext>
            </a:extLst>
          </p:cNvPr>
          <p:cNvSpPr txBox="1">
            <a:spLocks noGrp="1" noChangeArrowheads="1"/>
          </p:cNvSpPr>
          <p:nvPr/>
        </p:nvSpPr>
        <p:spPr bwMode="white">
          <a:xfrm>
            <a:off x="1494235" y="4893469"/>
            <a:ext cx="6155531" cy="21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75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107523" name="AutoShape 6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C03013C9-61E8-4486-AFCE-5E2458459A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442" y="4245769"/>
            <a:ext cx="1591865" cy="403622"/>
          </a:xfrm>
          <a:prstGeom prst="actionButtonBlank">
            <a:avLst/>
          </a:prstGeom>
          <a:solidFill>
            <a:srgbClr val="934C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Next question</a:t>
            </a:r>
          </a:p>
        </p:txBody>
      </p:sp>
      <p:sp>
        <p:nvSpPr>
          <p:cNvPr id="107524" name="AutoShape 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159FD60C-A0A0-47D5-B54D-062851052D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442" y="3706416"/>
            <a:ext cx="1591865" cy="403622"/>
          </a:xfrm>
          <a:prstGeom prst="actionButtonBlank">
            <a:avLst/>
          </a:prstGeom>
          <a:solidFill>
            <a:srgbClr val="934C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Possible answers</a:t>
            </a:r>
          </a:p>
        </p:txBody>
      </p:sp>
      <p:sp>
        <p:nvSpPr>
          <p:cNvPr id="107525" name="Rectangle 4">
            <a:extLst>
              <a:ext uri="{FF2B5EF4-FFF2-40B4-BE49-F238E27FC236}">
                <a16:creationId xmlns:a16="http://schemas.microsoft.com/office/drawing/2014/main" id="{BAABDCC2-E36C-4FE5-B09B-A10ABCC683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119" y="571500"/>
            <a:ext cx="6172200" cy="434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444500" indent="-4445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44500" indent="-4445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44500" indent="-4445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444500" indent="-4445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444500" indent="-4445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901700" indent="-444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358900" indent="-444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816100" indent="-444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273300" indent="-444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33375" indent="-333375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2100">
                <a:solidFill>
                  <a:srgbClr val="000000"/>
                </a:solidFill>
                <a:cs typeface="Arial" panose="020B0604020202020204" pitchFamily="34" charset="0"/>
              </a:rPr>
              <a:t>Which is the odd one out in this list?</a:t>
            </a:r>
          </a:p>
        </p:txBody>
      </p:sp>
      <p:sp>
        <p:nvSpPr>
          <p:cNvPr id="107526" name="Content Placeholder 5">
            <a:extLst>
              <a:ext uri="{FF2B5EF4-FFF2-40B4-BE49-F238E27FC236}">
                <a16:creationId xmlns:a16="http://schemas.microsoft.com/office/drawing/2014/main" id="{1DE75659-1316-4C73-B69F-2C4F570460D6}"/>
              </a:ext>
            </a:extLst>
          </p:cNvPr>
          <p:cNvSpPr>
            <a:spLocks/>
          </p:cNvSpPr>
          <p:nvPr/>
        </p:nvSpPr>
        <p:spPr bwMode="auto">
          <a:xfrm>
            <a:off x="1331119" y="1078706"/>
            <a:ext cx="615553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Wingdings" panose="05000000000000000000" pitchFamily="2" charset="2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1pPr>
            <a:lvl2pPr marL="820738" indent="-28575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2pPr>
            <a:lvl3pPr marL="1228725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3pPr>
            <a:lvl4pPr marL="1636713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Aft>
                <a:spcPct val="0"/>
              </a:spcAft>
            </a:pPr>
            <a:r>
              <a:rPr lang="en-GB" altLang="en-US" sz="2100">
                <a:cs typeface="Arial" panose="020B0604020202020204" pitchFamily="34" charset="0"/>
              </a:rPr>
              <a:t>Glass</a:t>
            </a:r>
            <a:r>
              <a:rPr lang="en-US" altLang="en-US" sz="2100">
                <a:cs typeface="Arial" panose="020B0604020202020204" pitchFamily="34" charset="0"/>
              </a:rPr>
              <a:t>         Water         Stone</a:t>
            </a:r>
          </a:p>
        </p:txBody>
      </p:sp>
    </p:spTree>
    <p:extLst>
      <p:ext uri="{BB962C8B-B14F-4D97-AF65-F5344CB8AC3E}">
        <p14:creationId xmlns:p14="http://schemas.microsoft.com/office/powerpoint/2010/main" val="77753951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75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>
            <a:extLst>
              <a:ext uri="{FF2B5EF4-FFF2-40B4-BE49-F238E27FC236}">
                <a16:creationId xmlns:a16="http://schemas.microsoft.com/office/drawing/2014/main" id="{CDBF160A-9B04-4429-9F09-7CA7E0F1469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Objectives</a:t>
            </a:r>
          </a:p>
        </p:txBody>
      </p:sp>
      <p:sp>
        <p:nvSpPr>
          <p:cNvPr id="98307" name="Rectangle 3">
            <a:extLst>
              <a:ext uri="{FF2B5EF4-FFF2-40B4-BE49-F238E27FC236}">
                <a16:creationId xmlns:a16="http://schemas.microsoft.com/office/drawing/2014/main" id="{140AE055-873E-4872-AD4D-E8CB10F1E5C5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marL="403622" lvl="1" indent="-269081"/>
            <a:r>
              <a:rPr lang="en-GB" altLang="en-US" sz="1950" dirty="0"/>
              <a:t>Use the ray model of light to explain how a periscope works. </a:t>
            </a:r>
          </a:p>
          <a:p>
            <a:pPr marL="403622" lvl="1" indent="-269081"/>
            <a:r>
              <a:rPr lang="en-GB" altLang="en-US" sz="1950" dirty="0"/>
              <a:t>Describe the characteristics of the image formed by a plane mirror and use ray diagrams to explain its formation.</a:t>
            </a:r>
          </a:p>
        </p:txBody>
      </p:sp>
      <p:sp>
        <p:nvSpPr>
          <p:cNvPr id="98308" name="Rectangle 5">
            <a:extLst>
              <a:ext uri="{FF2B5EF4-FFF2-40B4-BE49-F238E27FC236}">
                <a16:creationId xmlns:a16="http://schemas.microsoft.com/office/drawing/2014/main" id="{05ABC38E-8961-406F-A57E-2A63A39167A6}"/>
              </a:ext>
            </a:extLst>
          </p:cNvPr>
          <p:cNvSpPr txBox="1">
            <a:spLocks noGrp="1" noChangeArrowheads="1"/>
          </p:cNvSpPr>
          <p:nvPr/>
        </p:nvSpPr>
        <p:spPr bwMode="white">
          <a:xfrm>
            <a:off x="1494235" y="4893469"/>
            <a:ext cx="6155531" cy="21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75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721409379"/>
      </p:ext>
    </p:extLst>
  </p:cSld>
  <p:clrMapOvr>
    <a:masterClrMapping/>
  </p:clrMapOvr>
  <p:transition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5">
            <a:extLst>
              <a:ext uri="{FF2B5EF4-FFF2-40B4-BE49-F238E27FC236}">
                <a16:creationId xmlns:a16="http://schemas.microsoft.com/office/drawing/2014/main" id="{B265EA94-9CC2-4879-B9C7-5F624B95B22C}"/>
              </a:ext>
            </a:extLst>
          </p:cNvPr>
          <p:cNvSpPr txBox="1">
            <a:spLocks noGrp="1" noChangeArrowheads="1"/>
          </p:cNvSpPr>
          <p:nvPr/>
        </p:nvSpPr>
        <p:spPr bwMode="white">
          <a:xfrm>
            <a:off x="1494235" y="4893469"/>
            <a:ext cx="6155531" cy="21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75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108547" name="AutoShape 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7B47FFFB-42C6-4AC1-93B9-F1D82445F5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442" y="4245769"/>
            <a:ext cx="1591865" cy="403622"/>
          </a:xfrm>
          <a:prstGeom prst="actionButtonBlank">
            <a:avLst/>
          </a:prstGeom>
          <a:solidFill>
            <a:srgbClr val="934C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Next question</a:t>
            </a:r>
          </a:p>
        </p:txBody>
      </p:sp>
      <p:sp>
        <p:nvSpPr>
          <p:cNvPr id="108548" name="AutoShape 6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3022CECA-1419-4849-B9D3-59BF1915B9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442" y="3706416"/>
            <a:ext cx="1591865" cy="403622"/>
          </a:xfrm>
          <a:prstGeom prst="actionButtonBlank">
            <a:avLst/>
          </a:prstGeom>
          <a:solidFill>
            <a:srgbClr val="934C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Possible answers</a:t>
            </a:r>
          </a:p>
        </p:txBody>
      </p:sp>
      <p:sp>
        <p:nvSpPr>
          <p:cNvPr id="108549" name="Rectangle 4">
            <a:extLst>
              <a:ext uri="{FF2B5EF4-FFF2-40B4-BE49-F238E27FC236}">
                <a16:creationId xmlns:a16="http://schemas.microsoft.com/office/drawing/2014/main" id="{A475DA3C-9330-49F5-AFA6-DBD52988F9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119" y="571500"/>
            <a:ext cx="6172200" cy="434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444500" indent="-4445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44500" indent="-4445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44500" indent="-4445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444500" indent="-4445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444500" indent="-4445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901700" indent="-444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358900" indent="-444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816100" indent="-444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273300" indent="-444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33375" indent="-333375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2100">
                <a:solidFill>
                  <a:srgbClr val="000000"/>
                </a:solidFill>
                <a:cs typeface="Arial" panose="020B0604020202020204" pitchFamily="34" charset="0"/>
              </a:rPr>
              <a:t>Which is the odd one out in this list?</a:t>
            </a:r>
          </a:p>
        </p:txBody>
      </p:sp>
      <p:sp>
        <p:nvSpPr>
          <p:cNvPr id="108552" name="Content Placeholder 5">
            <a:extLst>
              <a:ext uri="{FF2B5EF4-FFF2-40B4-BE49-F238E27FC236}">
                <a16:creationId xmlns:a16="http://schemas.microsoft.com/office/drawing/2014/main" id="{A23DC36E-7912-416F-A5A8-BA9130482301}"/>
              </a:ext>
            </a:extLst>
          </p:cNvPr>
          <p:cNvSpPr>
            <a:spLocks/>
          </p:cNvSpPr>
          <p:nvPr/>
        </p:nvSpPr>
        <p:spPr bwMode="auto">
          <a:xfrm>
            <a:off x="1331119" y="1078706"/>
            <a:ext cx="615553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Wingdings" panose="05000000000000000000" pitchFamily="2" charset="2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1pPr>
            <a:lvl2pPr marL="820738" indent="-28575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2pPr>
            <a:lvl3pPr marL="1228725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3pPr>
            <a:lvl4pPr marL="1636713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Aft>
                <a:spcPct val="0"/>
              </a:spcAft>
            </a:pPr>
            <a:r>
              <a:rPr lang="en-GB" altLang="en-US" sz="2100">
                <a:cs typeface="Arial" panose="020B0604020202020204" pitchFamily="34" charset="0"/>
              </a:rPr>
              <a:t>Glass</a:t>
            </a:r>
            <a:r>
              <a:rPr lang="en-US" altLang="en-US" sz="2100">
                <a:cs typeface="Arial" panose="020B0604020202020204" pitchFamily="34" charset="0"/>
              </a:rPr>
              <a:t>         Water         Stone</a:t>
            </a:r>
          </a:p>
        </p:txBody>
      </p:sp>
      <p:sp>
        <p:nvSpPr>
          <p:cNvPr id="61443" name="Content Placeholder 5">
            <a:extLst>
              <a:ext uri="{FF2B5EF4-FFF2-40B4-BE49-F238E27FC236}">
                <a16:creationId xmlns:a16="http://schemas.microsoft.com/office/drawing/2014/main" id="{418417A6-7AA9-4EDC-A143-2B3852ACC114}"/>
              </a:ext>
            </a:extLst>
          </p:cNvPr>
          <p:cNvSpPr>
            <a:spLocks/>
          </p:cNvSpPr>
          <p:nvPr/>
        </p:nvSpPr>
        <p:spPr bwMode="auto">
          <a:xfrm>
            <a:off x="1331119" y="1672828"/>
            <a:ext cx="6263879" cy="1708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0850" indent="-450850" eaLnBrk="0" hangingPunct="0">
              <a:spcBef>
                <a:spcPct val="20000"/>
              </a:spcBef>
              <a:buFont typeface="Wingdings" panose="05000000000000000000" pitchFamily="2" charset="2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1pPr>
            <a:lvl2pPr marL="915988" indent="-28575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2pPr>
            <a:lvl3pPr marL="1323975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3pPr>
            <a:lvl4pPr marL="1731963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4pPr>
            <a:lvl5pPr marL="2139950" indent="-228600" eaLnBrk="0" hangingPunct="0">
              <a:spcBef>
                <a:spcPct val="20000"/>
              </a:spcBef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5pPr>
            <a:lvl6pPr marL="259715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6pPr>
            <a:lvl7pPr marL="305435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7pPr>
            <a:lvl8pPr marL="351155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8pPr>
            <a:lvl9pPr marL="396875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9pPr>
          </a:lstStyle>
          <a:p>
            <a:pPr marL="338138" indent="-338138" fontAlgn="base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GB" altLang="en-US" sz="2100">
                <a:solidFill>
                  <a:srgbClr val="000000"/>
                </a:solidFill>
                <a:cs typeface="Arial" panose="020B0604020202020204" pitchFamily="34" charset="0"/>
              </a:rPr>
              <a:t>Stone is the only material in which you can never see a clear image. </a:t>
            </a:r>
          </a:p>
          <a:p>
            <a:pPr marL="338138" indent="-338138" fontAlgn="base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GB" altLang="en-US" sz="2100">
                <a:solidFill>
                  <a:srgbClr val="000000"/>
                </a:solidFill>
                <a:cs typeface="Arial" panose="020B0604020202020204" pitchFamily="34" charset="0"/>
              </a:rPr>
              <a:t>Stone is the only opaque material.</a:t>
            </a:r>
          </a:p>
          <a:p>
            <a:pPr marL="338138" indent="-338138" fontAlgn="base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GB" altLang="en-US" sz="2100">
                <a:solidFill>
                  <a:srgbClr val="000000"/>
                </a:solidFill>
                <a:cs typeface="Arial" panose="020B0604020202020204" pitchFamily="34" charset="0"/>
              </a:rPr>
              <a:t>Water is the only liquid.</a:t>
            </a:r>
          </a:p>
        </p:txBody>
      </p:sp>
    </p:spTree>
    <p:extLst>
      <p:ext uri="{BB962C8B-B14F-4D97-AF65-F5344CB8AC3E}">
        <p14:creationId xmlns:p14="http://schemas.microsoft.com/office/powerpoint/2010/main" val="24895382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85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548"/>
                  </p:tgtEl>
                </p:cond>
              </p:nextCondLst>
            </p:seq>
          </p:childTnLst>
        </p:cTn>
      </p:par>
    </p:tnLst>
    <p:bldLst>
      <p:bldP spid="10854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5">
            <a:extLst>
              <a:ext uri="{FF2B5EF4-FFF2-40B4-BE49-F238E27FC236}">
                <a16:creationId xmlns:a16="http://schemas.microsoft.com/office/drawing/2014/main" id="{4C865893-06A2-4DCC-B473-7189B06E5FF0}"/>
              </a:ext>
            </a:extLst>
          </p:cNvPr>
          <p:cNvSpPr txBox="1">
            <a:spLocks noGrp="1" noChangeArrowheads="1"/>
          </p:cNvSpPr>
          <p:nvPr/>
        </p:nvSpPr>
        <p:spPr bwMode="white">
          <a:xfrm>
            <a:off x="1494235" y="4893469"/>
            <a:ext cx="6155531" cy="21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75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109571" name="AutoShape 6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A9BC68DF-FF87-4344-A8AF-E085554E24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442" y="4245769"/>
            <a:ext cx="1591865" cy="403622"/>
          </a:xfrm>
          <a:prstGeom prst="actionButtonBlank">
            <a:avLst/>
          </a:prstGeom>
          <a:solidFill>
            <a:srgbClr val="934C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Next question</a:t>
            </a:r>
          </a:p>
        </p:txBody>
      </p:sp>
      <p:sp>
        <p:nvSpPr>
          <p:cNvPr id="109572" name="AutoShape 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24ABAF0E-1CD2-4C28-AFA7-6850FC9DFA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442" y="3706416"/>
            <a:ext cx="1591865" cy="403622"/>
          </a:xfrm>
          <a:prstGeom prst="actionButtonBlank">
            <a:avLst/>
          </a:prstGeom>
          <a:solidFill>
            <a:srgbClr val="934C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Possible answers</a:t>
            </a:r>
          </a:p>
        </p:txBody>
      </p:sp>
      <p:sp>
        <p:nvSpPr>
          <p:cNvPr id="109573" name="Rectangle 4">
            <a:extLst>
              <a:ext uri="{FF2B5EF4-FFF2-40B4-BE49-F238E27FC236}">
                <a16:creationId xmlns:a16="http://schemas.microsoft.com/office/drawing/2014/main" id="{3A6D4A63-8F9A-4E34-80D7-B16900B426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119" y="571500"/>
            <a:ext cx="6172200" cy="434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444500" indent="-4445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44500" indent="-4445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44500" indent="-4445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444500" indent="-4445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444500" indent="-4445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901700" indent="-444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358900" indent="-444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816100" indent="-444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273300" indent="-444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33375" indent="-333375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2100">
                <a:solidFill>
                  <a:srgbClr val="000000"/>
                </a:solidFill>
                <a:cs typeface="Arial" panose="020B0604020202020204" pitchFamily="34" charset="0"/>
              </a:rPr>
              <a:t>Which is the odd one out in this list?</a:t>
            </a:r>
          </a:p>
        </p:txBody>
      </p:sp>
      <p:sp>
        <p:nvSpPr>
          <p:cNvPr id="109574" name="Content Placeholder 5">
            <a:extLst>
              <a:ext uri="{FF2B5EF4-FFF2-40B4-BE49-F238E27FC236}">
                <a16:creationId xmlns:a16="http://schemas.microsoft.com/office/drawing/2014/main" id="{264A792F-FB20-4891-844C-C05B7A19FE22}"/>
              </a:ext>
            </a:extLst>
          </p:cNvPr>
          <p:cNvSpPr>
            <a:spLocks/>
          </p:cNvSpPr>
          <p:nvPr/>
        </p:nvSpPr>
        <p:spPr bwMode="auto">
          <a:xfrm>
            <a:off x="1331119" y="1078706"/>
            <a:ext cx="615553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Wingdings" panose="05000000000000000000" pitchFamily="2" charset="2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1pPr>
            <a:lvl2pPr marL="820738" indent="-28575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2pPr>
            <a:lvl3pPr marL="1228725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3pPr>
            <a:lvl4pPr marL="1636713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Aft>
                <a:spcPct val="0"/>
              </a:spcAft>
            </a:pPr>
            <a:r>
              <a:rPr lang="en-GB" altLang="en-US" sz="2100">
                <a:cs typeface="Arial" panose="020B0604020202020204" pitchFamily="34" charset="0"/>
              </a:rPr>
              <a:t>Incident ray</a:t>
            </a:r>
            <a:r>
              <a:rPr lang="en-US" altLang="en-US" sz="2100">
                <a:cs typeface="Arial" panose="020B0604020202020204" pitchFamily="34" charset="0"/>
              </a:rPr>
              <a:t>         Reflected ray         Normal</a:t>
            </a:r>
          </a:p>
        </p:txBody>
      </p:sp>
    </p:spTree>
    <p:extLst>
      <p:ext uri="{BB962C8B-B14F-4D97-AF65-F5344CB8AC3E}">
        <p14:creationId xmlns:p14="http://schemas.microsoft.com/office/powerpoint/2010/main" val="362142187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95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5">
            <a:extLst>
              <a:ext uri="{FF2B5EF4-FFF2-40B4-BE49-F238E27FC236}">
                <a16:creationId xmlns:a16="http://schemas.microsoft.com/office/drawing/2014/main" id="{DE43F1BC-087A-4189-9E46-550122ADF3C6}"/>
              </a:ext>
            </a:extLst>
          </p:cNvPr>
          <p:cNvSpPr txBox="1">
            <a:spLocks noGrp="1" noChangeArrowheads="1"/>
          </p:cNvSpPr>
          <p:nvPr/>
        </p:nvSpPr>
        <p:spPr bwMode="white">
          <a:xfrm>
            <a:off x="1494235" y="4893469"/>
            <a:ext cx="6155531" cy="21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75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110595" name="AutoShape 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F19748D5-276F-48BB-A83C-0549684261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442" y="4245769"/>
            <a:ext cx="1591865" cy="403622"/>
          </a:xfrm>
          <a:prstGeom prst="actionButtonBlank">
            <a:avLst/>
          </a:prstGeom>
          <a:solidFill>
            <a:srgbClr val="934C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Next question</a:t>
            </a:r>
          </a:p>
        </p:txBody>
      </p:sp>
      <p:sp>
        <p:nvSpPr>
          <p:cNvPr id="110596" name="AutoShape 6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CEF48D48-5BE2-4141-AB1E-480C74D499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442" y="3706416"/>
            <a:ext cx="1591865" cy="403622"/>
          </a:xfrm>
          <a:prstGeom prst="actionButtonBlank">
            <a:avLst/>
          </a:prstGeom>
          <a:solidFill>
            <a:srgbClr val="934C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Possible answers</a:t>
            </a:r>
          </a:p>
        </p:txBody>
      </p:sp>
      <p:sp>
        <p:nvSpPr>
          <p:cNvPr id="110597" name="Rectangle 4">
            <a:extLst>
              <a:ext uri="{FF2B5EF4-FFF2-40B4-BE49-F238E27FC236}">
                <a16:creationId xmlns:a16="http://schemas.microsoft.com/office/drawing/2014/main" id="{1FF0A070-E56F-4DD6-BA04-986D351DA9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119" y="571500"/>
            <a:ext cx="6172200" cy="434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444500" indent="-4445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44500" indent="-4445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44500" indent="-4445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444500" indent="-4445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444500" indent="-4445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901700" indent="-444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358900" indent="-444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816100" indent="-444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273300" indent="-444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33375" indent="-333375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2100">
                <a:solidFill>
                  <a:srgbClr val="000000"/>
                </a:solidFill>
                <a:cs typeface="Arial" panose="020B0604020202020204" pitchFamily="34" charset="0"/>
              </a:rPr>
              <a:t>Which is the odd one out in this list?</a:t>
            </a:r>
          </a:p>
        </p:txBody>
      </p:sp>
      <p:sp>
        <p:nvSpPr>
          <p:cNvPr id="61443" name="Content Placeholder 5">
            <a:extLst>
              <a:ext uri="{FF2B5EF4-FFF2-40B4-BE49-F238E27FC236}">
                <a16:creationId xmlns:a16="http://schemas.microsoft.com/office/drawing/2014/main" id="{C2449A9F-DFA5-4909-A613-1AB41A0C0426}"/>
              </a:ext>
            </a:extLst>
          </p:cNvPr>
          <p:cNvSpPr>
            <a:spLocks/>
          </p:cNvSpPr>
          <p:nvPr/>
        </p:nvSpPr>
        <p:spPr bwMode="auto">
          <a:xfrm>
            <a:off x="1331119" y="1672828"/>
            <a:ext cx="6263879" cy="1708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0850" indent="-450850" eaLnBrk="0" hangingPunct="0">
              <a:spcBef>
                <a:spcPct val="20000"/>
              </a:spcBef>
              <a:buFont typeface="Wingdings" panose="05000000000000000000" pitchFamily="2" charset="2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1pPr>
            <a:lvl2pPr marL="915988" indent="-28575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2pPr>
            <a:lvl3pPr marL="1323975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3pPr>
            <a:lvl4pPr marL="1731963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4pPr>
            <a:lvl5pPr marL="2139950" indent="-228600" eaLnBrk="0" hangingPunct="0">
              <a:spcBef>
                <a:spcPct val="20000"/>
              </a:spcBef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5pPr>
            <a:lvl6pPr marL="259715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6pPr>
            <a:lvl7pPr marL="305435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7pPr>
            <a:lvl8pPr marL="351155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8pPr>
            <a:lvl9pPr marL="396875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9pPr>
          </a:lstStyle>
          <a:p>
            <a:pPr marL="338138" indent="-338138" fontAlgn="base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GB" altLang="en-US" sz="2100">
                <a:solidFill>
                  <a:srgbClr val="000000"/>
                </a:solidFill>
                <a:cs typeface="Arial" panose="020B0604020202020204" pitchFamily="34" charset="0"/>
              </a:rPr>
              <a:t>The normal is not a light ray. </a:t>
            </a:r>
          </a:p>
          <a:p>
            <a:pPr marL="338138" indent="-338138" fontAlgn="base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GB" altLang="en-US" sz="2100">
                <a:solidFill>
                  <a:srgbClr val="000000"/>
                </a:solidFill>
                <a:cs typeface="Arial" panose="020B0604020202020204" pitchFamily="34" charset="0"/>
              </a:rPr>
              <a:t>The normal is the only one that has a fixed angle.</a:t>
            </a:r>
          </a:p>
        </p:txBody>
      </p:sp>
      <p:sp>
        <p:nvSpPr>
          <p:cNvPr id="110600" name="Content Placeholder 5">
            <a:extLst>
              <a:ext uri="{FF2B5EF4-FFF2-40B4-BE49-F238E27FC236}">
                <a16:creationId xmlns:a16="http://schemas.microsoft.com/office/drawing/2014/main" id="{77818E90-809B-4C0C-899A-0DA1D973C52B}"/>
              </a:ext>
            </a:extLst>
          </p:cNvPr>
          <p:cNvSpPr>
            <a:spLocks/>
          </p:cNvSpPr>
          <p:nvPr/>
        </p:nvSpPr>
        <p:spPr bwMode="auto">
          <a:xfrm>
            <a:off x="1331119" y="1078706"/>
            <a:ext cx="615553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Wingdings" panose="05000000000000000000" pitchFamily="2" charset="2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1pPr>
            <a:lvl2pPr marL="820738" indent="-28575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2pPr>
            <a:lvl3pPr marL="1228725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3pPr>
            <a:lvl4pPr marL="1636713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Aft>
                <a:spcPct val="0"/>
              </a:spcAft>
            </a:pPr>
            <a:r>
              <a:rPr lang="en-GB" altLang="en-US" sz="2100">
                <a:cs typeface="Arial" panose="020B0604020202020204" pitchFamily="34" charset="0"/>
              </a:rPr>
              <a:t>Incident ray</a:t>
            </a:r>
            <a:r>
              <a:rPr lang="en-US" altLang="en-US" sz="2100">
                <a:cs typeface="Arial" panose="020B0604020202020204" pitchFamily="34" charset="0"/>
              </a:rPr>
              <a:t>         Reflected ray         Normal</a:t>
            </a:r>
          </a:p>
        </p:txBody>
      </p:sp>
    </p:spTree>
    <p:extLst>
      <p:ext uri="{BB962C8B-B14F-4D97-AF65-F5344CB8AC3E}">
        <p14:creationId xmlns:p14="http://schemas.microsoft.com/office/powerpoint/2010/main" val="21120365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05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596"/>
                  </p:tgtEl>
                </p:cond>
              </p:nextCondLst>
            </p:seq>
          </p:childTnLst>
        </p:cTn>
      </p:par>
    </p:tnLst>
    <p:bldLst>
      <p:bldP spid="11059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5">
            <a:extLst>
              <a:ext uri="{FF2B5EF4-FFF2-40B4-BE49-F238E27FC236}">
                <a16:creationId xmlns:a16="http://schemas.microsoft.com/office/drawing/2014/main" id="{6A000E63-0E03-41FC-916B-EE64EA1860AC}"/>
              </a:ext>
            </a:extLst>
          </p:cNvPr>
          <p:cNvSpPr txBox="1">
            <a:spLocks noGrp="1" noChangeArrowheads="1"/>
          </p:cNvSpPr>
          <p:nvPr/>
        </p:nvSpPr>
        <p:spPr bwMode="white">
          <a:xfrm>
            <a:off x="1494235" y="4893469"/>
            <a:ext cx="6155531" cy="21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75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105475" name="AutoShape 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0A984EC9-DA94-462D-8E18-783FC2AEE0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442" y="3706416"/>
            <a:ext cx="1591865" cy="403622"/>
          </a:xfrm>
          <a:prstGeom prst="actionButtonBlank">
            <a:avLst/>
          </a:prstGeom>
          <a:solidFill>
            <a:srgbClr val="934C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Possible answers</a:t>
            </a:r>
          </a:p>
        </p:txBody>
      </p:sp>
      <p:sp>
        <p:nvSpPr>
          <p:cNvPr id="105476" name="AutoShape 6">
            <a:hlinkClick r:id="" action="ppaction://hlinkshowjump?jump=endshow" highlightClick="1"/>
            <a:extLst>
              <a:ext uri="{FF2B5EF4-FFF2-40B4-BE49-F238E27FC236}">
                <a16:creationId xmlns:a16="http://schemas.microsoft.com/office/drawing/2014/main" id="{9D02F09B-3524-4566-A95A-621630F360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442" y="4245769"/>
            <a:ext cx="1591865" cy="403622"/>
          </a:xfrm>
          <a:prstGeom prst="actionButtonBlank">
            <a:avLst/>
          </a:prstGeom>
          <a:solidFill>
            <a:srgbClr val="934C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End show</a:t>
            </a:r>
          </a:p>
        </p:txBody>
      </p:sp>
      <p:sp>
        <p:nvSpPr>
          <p:cNvPr id="105477" name="Rectangle 4">
            <a:extLst>
              <a:ext uri="{FF2B5EF4-FFF2-40B4-BE49-F238E27FC236}">
                <a16:creationId xmlns:a16="http://schemas.microsoft.com/office/drawing/2014/main" id="{5F806E20-B0C2-453C-9622-32C18D16D6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119" y="571500"/>
            <a:ext cx="6172200" cy="5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1950">
                <a:solidFill>
                  <a:srgbClr val="000000"/>
                </a:solidFill>
                <a:cs typeface="Arial" panose="020B0604020202020204" pitchFamily="34" charset="0"/>
              </a:rPr>
              <a:t>Consider any questions which might have the following answer:</a:t>
            </a:r>
          </a:p>
        </p:txBody>
      </p:sp>
      <p:sp>
        <p:nvSpPr>
          <p:cNvPr id="105478" name="Content Placeholder 5">
            <a:extLst>
              <a:ext uri="{FF2B5EF4-FFF2-40B4-BE49-F238E27FC236}">
                <a16:creationId xmlns:a16="http://schemas.microsoft.com/office/drawing/2014/main" id="{24ADBF54-5058-41F6-9E28-FB37DDA93B33}"/>
              </a:ext>
            </a:extLst>
          </p:cNvPr>
          <p:cNvSpPr>
            <a:spLocks/>
          </p:cNvSpPr>
          <p:nvPr/>
        </p:nvSpPr>
        <p:spPr bwMode="auto">
          <a:xfrm>
            <a:off x="1331119" y="1240631"/>
            <a:ext cx="615553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44500" eaLnBrk="0" hangingPunct="0">
              <a:spcBef>
                <a:spcPct val="20000"/>
              </a:spcBef>
              <a:buFont typeface="Wingdings" panose="05000000000000000000" pitchFamily="2" charset="2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9pPr>
          </a:lstStyle>
          <a:p>
            <a:pPr marL="333375" fontAlgn="base">
              <a:spcAft>
                <a:spcPct val="0"/>
              </a:spcAft>
            </a:pPr>
            <a:r>
              <a:rPr lang="en-GB" altLang="en-US" sz="2100">
                <a:cs typeface="Arial" panose="020B0604020202020204" pitchFamily="34" charset="0"/>
              </a:rPr>
              <a:t>Specular</a:t>
            </a:r>
          </a:p>
        </p:txBody>
      </p:sp>
    </p:spTree>
    <p:extLst>
      <p:ext uri="{BB962C8B-B14F-4D97-AF65-F5344CB8AC3E}">
        <p14:creationId xmlns:p14="http://schemas.microsoft.com/office/powerpoint/2010/main" val="2411352444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4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5">
            <a:extLst>
              <a:ext uri="{FF2B5EF4-FFF2-40B4-BE49-F238E27FC236}">
                <a16:creationId xmlns:a16="http://schemas.microsoft.com/office/drawing/2014/main" id="{AB996256-2DD1-4466-A4C4-33E9B41F84A6}"/>
              </a:ext>
            </a:extLst>
          </p:cNvPr>
          <p:cNvSpPr txBox="1">
            <a:spLocks noGrp="1" noChangeArrowheads="1"/>
          </p:cNvSpPr>
          <p:nvPr/>
        </p:nvSpPr>
        <p:spPr bwMode="white">
          <a:xfrm>
            <a:off x="1494235" y="4893469"/>
            <a:ext cx="6155531" cy="21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75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106499" name="AutoShape 6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AA7A922C-1647-4CE8-B7D1-27C19FAD56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442" y="3706416"/>
            <a:ext cx="1591865" cy="403622"/>
          </a:xfrm>
          <a:prstGeom prst="actionButtonBlank">
            <a:avLst/>
          </a:prstGeom>
          <a:solidFill>
            <a:srgbClr val="934C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Possible answers</a:t>
            </a:r>
          </a:p>
        </p:txBody>
      </p:sp>
      <p:sp>
        <p:nvSpPr>
          <p:cNvPr id="106500" name="AutoShape 6">
            <a:hlinkClick r:id="" action="ppaction://hlinkshowjump?jump=endshow" highlightClick="1"/>
            <a:extLst>
              <a:ext uri="{FF2B5EF4-FFF2-40B4-BE49-F238E27FC236}">
                <a16:creationId xmlns:a16="http://schemas.microsoft.com/office/drawing/2014/main" id="{8F7EE3E4-E909-4BA7-B4D2-63C76B0323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442" y="4245769"/>
            <a:ext cx="1591865" cy="403622"/>
          </a:xfrm>
          <a:prstGeom prst="actionButtonBlank">
            <a:avLst/>
          </a:prstGeom>
          <a:solidFill>
            <a:srgbClr val="934C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End show</a:t>
            </a:r>
          </a:p>
        </p:txBody>
      </p:sp>
      <p:sp>
        <p:nvSpPr>
          <p:cNvPr id="106501" name="AutoShape 6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9B1409BB-40C0-4704-A472-09529421D8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7331" y="4245769"/>
            <a:ext cx="1591866" cy="403622"/>
          </a:xfrm>
          <a:prstGeom prst="actionButtonBlank">
            <a:avLst/>
          </a:prstGeom>
          <a:solidFill>
            <a:srgbClr val="934C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Back to start</a:t>
            </a:r>
          </a:p>
        </p:txBody>
      </p:sp>
      <p:sp>
        <p:nvSpPr>
          <p:cNvPr id="106502" name="Rectangle 4">
            <a:extLst>
              <a:ext uri="{FF2B5EF4-FFF2-40B4-BE49-F238E27FC236}">
                <a16:creationId xmlns:a16="http://schemas.microsoft.com/office/drawing/2014/main" id="{6FFA6211-2FE1-43AD-B7E5-224C069BF8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119" y="571500"/>
            <a:ext cx="6172200" cy="5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1950">
                <a:solidFill>
                  <a:srgbClr val="000000"/>
                </a:solidFill>
                <a:cs typeface="Arial" panose="020B0604020202020204" pitchFamily="34" charset="0"/>
              </a:rPr>
              <a:t>Consider any questions which might have the following answer:</a:t>
            </a:r>
          </a:p>
        </p:txBody>
      </p:sp>
      <p:sp>
        <p:nvSpPr>
          <p:cNvPr id="106503" name="Content Placeholder 5">
            <a:extLst>
              <a:ext uri="{FF2B5EF4-FFF2-40B4-BE49-F238E27FC236}">
                <a16:creationId xmlns:a16="http://schemas.microsoft.com/office/drawing/2014/main" id="{B4A3A281-16BE-4C55-BB04-1F59AC32DFCF}"/>
              </a:ext>
            </a:extLst>
          </p:cNvPr>
          <p:cNvSpPr>
            <a:spLocks/>
          </p:cNvSpPr>
          <p:nvPr/>
        </p:nvSpPr>
        <p:spPr bwMode="auto">
          <a:xfrm>
            <a:off x="1331119" y="1240631"/>
            <a:ext cx="615553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44500" eaLnBrk="0" hangingPunct="0">
              <a:spcBef>
                <a:spcPct val="20000"/>
              </a:spcBef>
              <a:buFont typeface="Wingdings" panose="05000000000000000000" pitchFamily="2" charset="2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9pPr>
          </a:lstStyle>
          <a:p>
            <a:pPr marL="333375" fontAlgn="base">
              <a:spcAft>
                <a:spcPct val="0"/>
              </a:spcAft>
            </a:pPr>
            <a:r>
              <a:rPr lang="en-GB" altLang="en-US" sz="2100">
                <a:cs typeface="Arial" panose="020B0604020202020204" pitchFamily="34" charset="0"/>
              </a:rPr>
              <a:t>Specular</a:t>
            </a:r>
          </a:p>
        </p:txBody>
      </p:sp>
      <p:sp>
        <p:nvSpPr>
          <p:cNvPr id="61443" name="Content Placeholder 5">
            <a:extLst>
              <a:ext uri="{FF2B5EF4-FFF2-40B4-BE49-F238E27FC236}">
                <a16:creationId xmlns:a16="http://schemas.microsoft.com/office/drawing/2014/main" id="{14146B35-5DD1-4B5A-8979-C134337F1655}"/>
              </a:ext>
            </a:extLst>
          </p:cNvPr>
          <p:cNvSpPr>
            <a:spLocks/>
          </p:cNvSpPr>
          <p:nvPr/>
        </p:nvSpPr>
        <p:spPr bwMode="auto">
          <a:xfrm>
            <a:off x="1331119" y="1672829"/>
            <a:ext cx="6155531" cy="1601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0850" indent="-450850" eaLnBrk="0" hangingPunct="0">
              <a:spcBef>
                <a:spcPct val="20000"/>
              </a:spcBef>
              <a:buFont typeface="Wingdings" panose="05000000000000000000" pitchFamily="2" charset="2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1pPr>
            <a:lvl2pPr marL="915988" indent="-28575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2pPr>
            <a:lvl3pPr marL="1323975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3pPr>
            <a:lvl4pPr marL="1731963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4pPr>
            <a:lvl5pPr marL="2139950" indent="-228600" eaLnBrk="0" hangingPunct="0">
              <a:spcBef>
                <a:spcPct val="20000"/>
              </a:spcBef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5pPr>
            <a:lvl6pPr marL="259715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6pPr>
            <a:lvl7pPr marL="305435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7pPr>
            <a:lvl8pPr marL="351155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8pPr>
            <a:lvl9pPr marL="396875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9pPr>
          </a:lstStyle>
          <a:p>
            <a:pPr marL="338138" indent="-338138" fontAlgn="base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GB" altLang="en-US" sz="2100">
                <a:solidFill>
                  <a:srgbClr val="000000"/>
                </a:solidFill>
                <a:cs typeface="Arial" panose="020B0604020202020204" pitchFamily="34" charset="0"/>
              </a:rPr>
              <a:t>What is the name for the type of reflection that happens in a mirror?</a:t>
            </a:r>
          </a:p>
          <a:p>
            <a:pPr marL="338138" indent="-338138" fontAlgn="base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GB" altLang="en-US" sz="2100">
                <a:solidFill>
                  <a:srgbClr val="000000"/>
                </a:solidFill>
                <a:cs typeface="Arial" panose="020B0604020202020204" pitchFamily="34" charset="0"/>
              </a:rPr>
              <a:t>Name the type of reflection in which all the reflected rays go in the same direction. </a:t>
            </a:r>
          </a:p>
        </p:txBody>
      </p:sp>
    </p:spTree>
    <p:extLst>
      <p:ext uri="{BB962C8B-B14F-4D97-AF65-F5344CB8AC3E}">
        <p14:creationId xmlns:p14="http://schemas.microsoft.com/office/powerpoint/2010/main" val="3629766092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64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499"/>
                  </p:tgtEl>
                </p:cond>
              </p:nextCondLst>
            </p:seq>
          </p:childTnLst>
        </p:cTn>
      </p:par>
    </p:tnLst>
    <p:bldLst>
      <p:bldP spid="10649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>
            <a:extLst>
              <a:ext uri="{FF2B5EF4-FFF2-40B4-BE49-F238E27FC236}">
                <a16:creationId xmlns:a16="http://schemas.microsoft.com/office/drawing/2014/main" id="{42B93F2F-AA70-4C3A-BD87-695CB86610C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Objectives</a:t>
            </a:r>
          </a:p>
        </p:txBody>
      </p:sp>
      <p:sp>
        <p:nvSpPr>
          <p:cNvPr id="99331" name="Rectangle 3">
            <a:extLst>
              <a:ext uri="{FF2B5EF4-FFF2-40B4-BE49-F238E27FC236}">
                <a16:creationId xmlns:a16="http://schemas.microsoft.com/office/drawing/2014/main" id="{F86A9A69-B709-4466-A7EF-A220154EEA7F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1494235" y="1383506"/>
            <a:ext cx="6155531" cy="2268141"/>
          </a:xfrm>
        </p:spPr>
        <p:txBody>
          <a:bodyPr/>
          <a:lstStyle/>
          <a:p>
            <a:pPr marL="403622" lvl="1" indent="-269081">
              <a:spcBef>
                <a:spcPct val="40000"/>
              </a:spcBef>
            </a:pPr>
            <a:r>
              <a:rPr lang="en-GB" altLang="en-US" sz="2100"/>
              <a:t>State the meaning of: </a:t>
            </a:r>
            <a:r>
              <a:rPr lang="en-GB" altLang="en-US" sz="2100">
                <a:solidFill>
                  <a:srgbClr val="934C74"/>
                </a:solidFill>
              </a:rPr>
              <a:t>convex mirror, concave mirror.</a:t>
            </a:r>
            <a:r>
              <a:rPr lang="en-GB" altLang="en-US" sz="2100"/>
              <a:t> </a:t>
            </a:r>
          </a:p>
          <a:p>
            <a:pPr marL="403622" lvl="1" indent="-269081">
              <a:spcBef>
                <a:spcPct val="40000"/>
              </a:spcBef>
            </a:pPr>
            <a:r>
              <a:rPr lang="en-GB" altLang="en-US" sz="2100"/>
              <a:t>Use ray diagrams to explain some of the features of images in periscopes. </a:t>
            </a:r>
          </a:p>
        </p:txBody>
      </p:sp>
      <p:sp>
        <p:nvSpPr>
          <p:cNvPr id="99332" name="Rectangle 5">
            <a:extLst>
              <a:ext uri="{FF2B5EF4-FFF2-40B4-BE49-F238E27FC236}">
                <a16:creationId xmlns:a16="http://schemas.microsoft.com/office/drawing/2014/main" id="{215D2310-2BBD-4307-8BF0-14071B5AD554}"/>
              </a:ext>
            </a:extLst>
          </p:cNvPr>
          <p:cNvSpPr txBox="1">
            <a:spLocks noGrp="1" noChangeArrowheads="1"/>
          </p:cNvSpPr>
          <p:nvPr/>
        </p:nvSpPr>
        <p:spPr bwMode="white">
          <a:xfrm>
            <a:off x="1494235" y="4893469"/>
            <a:ext cx="6155531" cy="21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75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859561226"/>
      </p:ext>
    </p:extLst>
  </p:cSld>
  <p:clrMapOvr>
    <a:masterClrMapping/>
  </p:clrMapOvr>
  <p:transition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908E423-B118-45A2-9AF7-5052E11F76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9888" y="0"/>
            <a:ext cx="8764223" cy="449642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81751EB-BCC2-475D-AC0A-487C6164BF92}"/>
              </a:ext>
            </a:extLst>
          </p:cNvPr>
          <p:cNvSpPr/>
          <p:nvPr/>
        </p:nvSpPr>
        <p:spPr>
          <a:xfrm>
            <a:off x="5474289" y="956930"/>
            <a:ext cx="3442883" cy="33386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E2CD77A-ACB3-49A2-B700-4F0790ABB128}"/>
              </a:ext>
            </a:extLst>
          </p:cNvPr>
          <p:cNvSpPr/>
          <p:nvPr/>
        </p:nvSpPr>
        <p:spPr>
          <a:xfrm>
            <a:off x="482009" y="3381153"/>
            <a:ext cx="1006549" cy="9852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AutoShape 26">
            <a:extLst>
              <a:ext uri="{FF2B5EF4-FFF2-40B4-BE49-F238E27FC236}">
                <a16:creationId xmlns:a16="http://schemas.microsoft.com/office/drawing/2014/main" id="{253D73E1-A97B-4C57-92CD-CE81F344F7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3770" y="79856"/>
            <a:ext cx="5135173" cy="1155492"/>
          </a:xfrm>
          <a:prstGeom prst="roundRect">
            <a:avLst>
              <a:gd name="adj" fmla="val 9792"/>
            </a:avLst>
          </a:prstGeom>
          <a:solidFill>
            <a:srgbClr val="3366FF"/>
          </a:solidFill>
          <a:ln w="25400">
            <a:noFill/>
            <a:round/>
            <a:headEnd/>
            <a:tailEnd/>
          </a:ln>
          <a:effectLst/>
          <a:extLst/>
        </p:spPr>
        <p:txBody>
          <a:bodyPr/>
          <a:lstStyle>
            <a:lvl1pPr marL="450850" indent="-4508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07194" indent="-407194">
              <a:buFont typeface="Wingdings 2" pitchFamily="2" charset="2"/>
              <a:buChar char="!"/>
              <a:tabLst>
                <a:tab pos="407194" algn="l"/>
              </a:tabLst>
            </a:pPr>
            <a:r>
              <a:rPr lang="en-US" altLang="en-US" sz="2200" dirty="0">
                <a:solidFill>
                  <a:schemeClr val="bg1"/>
                </a:solidFill>
              </a:rPr>
              <a:t>Stick in your diagram &amp; continue the rays entering the eye backwards with dashed pencil lines.</a:t>
            </a:r>
          </a:p>
        </p:txBody>
      </p:sp>
      <p:sp>
        <p:nvSpPr>
          <p:cNvPr id="10" name="AutoShape 18">
            <a:extLst>
              <a:ext uri="{FF2B5EF4-FFF2-40B4-BE49-F238E27FC236}">
                <a16:creationId xmlns:a16="http://schemas.microsoft.com/office/drawing/2014/main" id="{5C28FCA4-D9D7-4D9D-9F79-874728C11D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941" y="3024858"/>
            <a:ext cx="2916864" cy="1972444"/>
          </a:xfrm>
          <a:prstGeom prst="cloudCallout">
            <a:avLst>
              <a:gd name="adj1" fmla="val -65783"/>
              <a:gd name="adj2" fmla="val 50149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20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does the image of the candle seem to be?</a:t>
            </a:r>
          </a:p>
        </p:txBody>
      </p:sp>
      <p:sp>
        <p:nvSpPr>
          <p:cNvPr id="11" name="AutoShape 18">
            <a:extLst>
              <a:ext uri="{FF2B5EF4-FFF2-40B4-BE49-F238E27FC236}">
                <a16:creationId xmlns:a16="http://schemas.microsoft.com/office/drawing/2014/main" id="{0A401BAE-1D96-4BF6-9691-C99FE378B5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3932" y="3316537"/>
            <a:ext cx="2283252" cy="1467410"/>
          </a:xfrm>
          <a:prstGeom prst="cloudCallout">
            <a:avLst>
              <a:gd name="adj1" fmla="val 57544"/>
              <a:gd name="adj2" fmla="val 57577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20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big is it?</a:t>
            </a:r>
          </a:p>
        </p:txBody>
      </p:sp>
    </p:spTree>
    <p:extLst>
      <p:ext uri="{BB962C8B-B14F-4D97-AF65-F5344CB8AC3E}">
        <p14:creationId xmlns:p14="http://schemas.microsoft.com/office/powerpoint/2010/main" val="3378770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ACA08F-9EB4-422F-9888-92A0F87128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010"/>
          <a:stretch/>
        </p:blipFill>
        <p:spPr>
          <a:xfrm>
            <a:off x="189888" y="1"/>
            <a:ext cx="8764223" cy="3281916"/>
          </a:xfrm>
          <a:prstGeom prst="rect">
            <a:avLst/>
          </a:prstGeom>
        </p:spPr>
      </p:pic>
      <p:sp>
        <p:nvSpPr>
          <p:cNvPr id="3" name="AutoShape 26">
            <a:extLst>
              <a:ext uri="{FF2B5EF4-FFF2-40B4-BE49-F238E27FC236}">
                <a16:creationId xmlns:a16="http://schemas.microsoft.com/office/drawing/2014/main" id="{B0E612E4-FCE1-4E59-8016-FADA34388B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0716" y="57336"/>
            <a:ext cx="3917426" cy="913771"/>
          </a:xfrm>
          <a:prstGeom prst="roundRect">
            <a:avLst>
              <a:gd name="adj" fmla="val 13946"/>
            </a:avLst>
          </a:prstGeom>
          <a:solidFill>
            <a:srgbClr val="3366FF"/>
          </a:solidFill>
          <a:ln w="25400">
            <a:noFill/>
            <a:round/>
            <a:headEnd/>
            <a:tailEnd/>
          </a:ln>
          <a:effectLst/>
          <a:extLst/>
        </p:spPr>
        <p:txBody>
          <a:bodyPr/>
          <a:lstStyle>
            <a:lvl1pPr marL="450850" indent="-4508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66700" indent="-266700">
              <a:tabLst>
                <a:tab pos="407194" algn="l"/>
              </a:tabLst>
            </a:pPr>
            <a:r>
              <a:rPr lang="en-US" altLang="en-US" sz="2400" dirty="0">
                <a:solidFill>
                  <a:schemeClr val="bg1"/>
                </a:solidFill>
                <a:sym typeface="Wingdings" panose="05000000000000000000" pitchFamily="2" charset="2"/>
              </a:rPr>
              <a:t></a:t>
            </a:r>
            <a:r>
              <a:rPr lang="en-US" altLang="en-US" sz="2400" dirty="0">
                <a:solidFill>
                  <a:schemeClr val="bg1"/>
                </a:solidFill>
              </a:rPr>
              <a:t>Measure how far behind the mirror the image is.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26A9824-563B-4B1A-BC78-CF084B0312FB}"/>
              </a:ext>
            </a:extLst>
          </p:cNvPr>
          <p:cNvCxnSpPr/>
          <p:nvPr/>
        </p:nvCxnSpPr>
        <p:spPr>
          <a:xfrm>
            <a:off x="2098158" y="3005470"/>
            <a:ext cx="3012558" cy="0"/>
          </a:xfrm>
          <a:prstGeom prst="straightConnector1">
            <a:avLst/>
          </a:prstGeom>
          <a:ln w="19050">
            <a:solidFill>
              <a:schemeClr val="tx1"/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2DB7032-796A-4CDC-8057-A97B89999AE6}"/>
              </a:ext>
            </a:extLst>
          </p:cNvPr>
          <p:cNvCxnSpPr>
            <a:cxnSpLocks/>
          </p:cNvCxnSpPr>
          <p:nvPr/>
        </p:nvCxnSpPr>
        <p:spPr>
          <a:xfrm>
            <a:off x="5121349" y="3001926"/>
            <a:ext cx="3079898" cy="0"/>
          </a:xfrm>
          <a:prstGeom prst="straightConnector1">
            <a:avLst/>
          </a:prstGeom>
          <a:ln w="19050">
            <a:solidFill>
              <a:schemeClr val="tx1"/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E81485F5-0F2B-4E38-8B8D-B3F108C2C5E7}"/>
              </a:ext>
            </a:extLst>
          </p:cNvPr>
          <p:cNvSpPr txBox="1"/>
          <p:nvPr/>
        </p:nvSpPr>
        <p:spPr>
          <a:xfrm>
            <a:off x="4777563" y="3133060"/>
            <a:ext cx="4366437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The image is ___ _____ distance behind the mirror as the object is in front.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B28286-F573-4628-A431-66F58FDD1A0A}"/>
              </a:ext>
            </a:extLst>
          </p:cNvPr>
          <p:cNvSpPr txBox="1"/>
          <p:nvPr/>
        </p:nvSpPr>
        <p:spPr>
          <a:xfrm>
            <a:off x="6700061" y="3141131"/>
            <a:ext cx="2275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 same</a:t>
            </a:r>
          </a:p>
        </p:txBody>
      </p:sp>
      <p:sp>
        <p:nvSpPr>
          <p:cNvPr id="10" name="AutoShape 18">
            <a:extLst>
              <a:ext uri="{FF2B5EF4-FFF2-40B4-BE49-F238E27FC236}">
                <a16:creationId xmlns:a16="http://schemas.microsoft.com/office/drawing/2014/main" id="{4773D901-8F91-4A98-9994-9F970A3BED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168" y="3084944"/>
            <a:ext cx="2276422" cy="1547612"/>
          </a:xfrm>
          <a:prstGeom prst="cloudCallout">
            <a:avLst>
              <a:gd name="adj1" fmla="val -65783"/>
              <a:gd name="adj2" fmla="val 50149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20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we show this in practice?</a:t>
            </a:r>
          </a:p>
        </p:txBody>
      </p:sp>
      <p:sp>
        <p:nvSpPr>
          <p:cNvPr id="12" name="AutoShape 18">
            <a:extLst>
              <a:ext uri="{FF2B5EF4-FFF2-40B4-BE49-F238E27FC236}">
                <a16:creationId xmlns:a16="http://schemas.microsoft.com/office/drawing/2014/main" id="{2D395408-FEC9-4320-ABD2-23FCDF0B00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4792" y="-62974"/>
            <a:ext cx="2276422" cy="1547612"/>
          </a:xfrm>
          <a:prstGeom prst="cloudCallout">
            <a:avLst>
              <a:gd name="adj1" fmla="val -68975"/>
              <a:gd name="adj2" fmla="val 56801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20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big should you draw the candle?</a:t>
            </a:r>
          </a:p>
        </p:txBody>
      </p:sp>
    </p:spTree>
    <p:extLst>
      <p:ext uri="{BB962C8B-B14F-4D97-AF65-F5344CB8AC3E}">
        <p14:creationId xmlns:p14="http://schemas.microsoft.com/office/powerpoint/2010/main" val="1834580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866C44E-1170-4E77-B568-692B85E601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b="52907"/>
          <a:stretch/>
        </p:blipFill>
        <p:spPr>
          <a:xfrm>
            <a:off x="4201297" y="2893271"/>
            <a:ext cx="3789431" cy="2250229"/>
          </a:xfrm>
          <a:prstGeom prst="rect">
            <a:avLst/>
          </a:prstGeom>
        </p:spPr>
      </p:pic>
      <p:sp>
        <p:nvSpPr>
          <p:cNvPr id="3" name="AutoShape 3">
            <a:extLst>
              <a:ext uri="{FF2B5EF4-FFF2-40B4-BE49-F238E27FC236}">
                <a16:creationId xmlns:a16="http://schemas.microsoft.com/office/drawing/2014/main" id="{88F5FDDF-CA45-42AF-9848-BE2E290718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788" y="131763"/>
            <a:ext cx="8669337" cy="2774939"/>
          </a:xfrm>
          <a:prstGeom prst="roundRect">
            <a:avLst>
              <a:gd name="adj" fmla="val 6856"/>
            </a:avLst>
          </a:prstGeom>
          <a:solidFill>
            <a:srgbClr val="3366FF"/>
          </a:solidFill>
          <a:ln w="25400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66700" indent="-266700">
              <a:tabLst>
                <a:tab pos="407194" algn="l"/>
              </a:tabLst>
            </a:pPr>
            <a:r>
              <a:rPr lang="en-GB" altLang="en-US" sz="2400" dirty="0">
                <a:solidFill>
                  <a:schemeClr val="bg1"/>
                </a:solidFill>
                <a:latin typeface="Arial" charset="0"/>
                <a:sym typeface="Wingdings" panose="05000000000000000000" pitchFamily="2" charset="2"/>
              </a:rPr>
              <a:t>	</a:t>
            </a:r>
            <a:r>
              <a:rPr lang="en-GB" altLang="en-US" sz="2400" dirty="0">
                <a:solidFill>
                  <a:schemeClr val="bg1"/>
                </a:solidFill>
                <a:latin typeface="Arial" charset="0"/>
              </a:rPr>
              <a:t>Prop up your mirror &amp; try out the following:</a:t>
            </a:r>
          </a:p>
          <a:p>
            <a:pPr marL="457200" indent="-457200">
              <a:buFont typeface="+mj-lt"/>
              <a:buAutoNum type="arabicPeriod"/>
              <a:tabLst>
                <a:tab pos="407194" algn="l"/>
              </a:tabLst>
            </a:pPr>
            <a:r>
              <a:rPr lang="en-GB" altLang="en-US" sz="2400" dirty="0">
                <a:solidFill>
                  <a:schemeClr val="bg1"/>
                </a:solidFill>
                <a:latin typeface="Arial" charset="0"/>
              </a:rPr>
              <a:t>Place a ruler under the mirror. Look where </a:t>
            </a:r>
            <a:r>
              <a:rPr lang="en-GB" altLang="en-US" sz="2400" dirty="0" err="1">
                <a:solidFill>
                  <a:schemeClr val="bg1"/>
                </a:solidFill>
                <a:latin typeface="Arial" charset="0"/>
              </a:rPr>
              <a:t>eg.</a:t>
            </a:r>
            <a:r>
              <a:rPr lang="en-GB" altLang="en-US" sz="2400" dirty="0">
                <a:solidFill>
                  <a:schemeClr val="bg1"/>
                </a:solidFill>
                <a:latin typeface="Arial" charset="0"/>
              </a:rPr>
              <a:t> 5 cm mark seems to be behind the mirror.</a:t>
            </a:r>
          </a:p>
          <a:p>
            <a:pPr marL="457200" indent="-457200">
              <a:buFont typeface="+mj-lt"/>
              <a:buAutoNum type="arabicPeriod"/>
              <a:tabLst>
                <a:tab pos="407194" algn="l"/>
              </a:tabLst>
            </a:pPr>
            <a:r>
              <a:rPr lang="en-GB" altLang="en-US" sz="2400" dirty="0">
                <a:solidFill>
                  <a:schemeClr val="bg1"/>
                </a:solidFill>
                <a:latin typeface="Arial" charset="0"/>
              </a:rPr>
              <a:t>Hold your ruler upright with a toy soldier and look at the image of both in the mirror.</a:t>
            </a:r>
          </a:p>
          <a:p>
            <a:pPr marL="457200" indent="-457200">
              <a:buFont typeface="+mj-lt"/>
              <a:buAutoNum type="arabicPeriod"/>
              <a:tabLst>
                <a:tab pos="407194" algn="l"/>
              </a:tabLst>
            </a:pPr>
            <a:r>
              <a:rPr lang="en-GB" altLang="en-US" sz="2400" dirty="0">
                <a:solidFill>
                  <a:schemeClr val="bg1"/>
                </a:solidFill>
                <a:latin typeface="Arial" charset="0"/>
              </a:rPr>
              <a:t>Draw between the lines of the star ONLY looking in the mirror (place hand in way of sheet).</a:t>
            </a:r>
          </a:p>
          <a:p>
            <a:pPr marL="266700" indent="-266700">
              <a:tabLst>
                <a:tab pos="407194" algn="l"/>
              </a:tabLst>
            </a:pPr>
            <a:r>
              <a:rPr lang="en-GB" altLang="en-US" sz="2400" dirty="0">
                <a:solidFill>
                  <a:schemeClr val="bg1"/>
                </a:solidFill>
                <a:latin typeface="Arial" charset="0"/>
              </a:rPr>
              <a:t>	</a:t>
            </a:r>
          </a:p>
        </p:txBody>
      </p:sp>
      <p:sp>
        <p:nvSpPr>
          <p:cNvPr id="4" name="AutoShape 18">
            <a:extLst>
              <a:ext uri="{FF2B5EF4-FFF2-40B4-BE49-F238E27FC236}">
                <a16:creationId xmlns:a16="http://schemas.microsoft.com/office/drawing/2014/main" id="{6E1E4867-253D-45CC-908D-423F53103F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945665"/>
            <a:ext cx="2361202" cy="1650558"/>
          </a:xfrm>
          <a:prstGeom prst="cloudCallout">
            <a:avLst>
              <a:gd name="adj1" fmla="val -45897"/>
              <a:gd name="adj2" fmla="val 73357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20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far </a:t>
            </a:r>
            <a:r>
              <a:rPr lang="en-GB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behind</a:t>
            </a:r>
            <a:r>
              <a:rPr lang="en-GB" sz="20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mirror is the image?</a:t>
            </a:r>
          </a:p>
        </p:txBody>
      </p:sp>
      <p:sp>
        <p:nvSpPr>
          <p:cNvPr id="6" name="AutoShape 18">
            <a:extLst>
              <a:ext uri="{FF2B5EF4-FFF2-40B4-BE49-F238E27FC236}">
                <a16:creationId xmlns:a16="http://schemas.microsoft.com/office/drawing/2014/main" id="{FF28137E-4221-4A6A-8BCB-71D5BDAB76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6084" y="2817937"/>
            <a:ext cx="2547916" cy="1940220"/>
          </a:xfrm>
          <a:prstGeom prst="cloudCallout">
            <a:avLst>
              <a:gd name="adj1" fmla="val 47179"/>
              <a:gd name="adj2" fmla="val 64626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20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is it difficult to draw the star?</a:t>
            </a:r>
          </a:p>
        </p:txBody>
      </p:sp>
      <p:sp>
        <p:nvSpPr>
          <p:cNvPr id="5" name="AutoShape 18">
            <a:extLst>
              <a:ext uri="{FF2B5EF4-FFF2-40B4-BE49-F238E27FC236}">
                <a16:creationId xmlns:a16="http://schemas.microsoft.com/office/drawing/2014/main" id="{102AB75D-0947-41F6-9D61-A17968A8D0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5909" y="3032802"/>
            <a:ext cx="2547916" cy="1940220"/>
          </a:xfrm>
          <a:prstGeom prst="cloudCallout">
            <a:avLst>
              <a:gd name="adj1" fmla="val -63882"/>
              <a:gd name="adj2" fmla="val 55143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20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big is the image compared to the object?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1A5794A-49E5-4CDC-A6ED-A7BE02E8D3EB}"/>
                  </a:ext>
                </a:extLst>
              </p14:cNvPr>
              <p14:cNvContentPartPr/>
              <p14:nvPr/>
            </p14:nvContentPartPr>
            <p14:xfrm>
              <a:off x="4757040" y="3728160"/>
              <a:ext cx="702360" cy="7297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1A5794A-49E5-4CDC-A6ED-A7BE02E8D3E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747680" y="3718800"/>
                <a:ext cx="721080" cy="748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018270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ACA08F-9EB4-422F-9888-92A0F87128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6" b="27010"/>
          <a:stretch/>
        </p:blipFill>
        <p:spPr>
          <a:xfrm>
            <a:off x="-271849" y="0"/>
            <a:ext cx="8552517" cy="3281916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26A9824-563B-4B1A-BC78-CF084B0312FB}"/>
              </a:ext>
            </a:extLst>
          </p:cNvPr>
          <p:cNvCxnSpPr/>
          <p:nvPr/>
        </p:nvCxnSpPr>
        <p:spPr>
          <a:xfrm>
            <a:off x="1424715" y="3005469"/>
            <a:ext cx="3012558" cy="0"/>
          </a:xfrm>
          <a:prstGeom prst="straightConnector1">
            <a:avLst/>
          </a:prstGeom>
          <a:ln w="19050">
            <a:solidFill>
              <a:schemeClr val="tx1"/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2DB7032-796A-4CDC-8057-A97B89999AE6}"/>
              </a:ext>
            </a:extLst>
          </p:cNvPr>
          <p:cNvCxnSpPr>
            <a:cxnSpLocks/>
          </p:cNvCxnSpPr>
          <p:nvPr/>
        </p:nvCxnSpPr>
        <p:spPr>
          <a:xfrm>
            <a:off x="4447906" y="3001925"/>
            <a:ext cx="3079898" cy="0"/>
          </a:xfrm>
          <a:prstGeom prst="straightConnector1">
            <a:avLst/>
          </a:prstGeom>
          <a:ln w="19050">
            <a:solidFill>
              <a:schemeClr val="tx1"/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E81485F5-0F2B-4E38-8B8D-B3F108C2C5E7}"/>
              </a:ext>
            </a:extLst>
          </p:cNvPr>
          <p:cNvSpPr txBox="1"/>
          <p:nvPr/>
        </p:nvSpPr>
        <p:spPr>
          <a:xfrm>
            <a:off x="4375969" y="3133059"/>
            <a:ext cx="4366437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image is ___ _____ distance behind the mirror as the object is in front.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B28286-F573-4628-A431-66F58FDD1A0A}"/>
              </a:ext>
            </a:extLst>
          </p:cNvPr>
          <p:cNvSpPr txBox="1"/>
          <p:nvPr/>
        </p:nvSpPr>
        <p:spPr>
          <a:xfrm>
            <a:off x="6298467" y="3141130"/>
            <a:ext cx="2275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924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 same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396B25E-15E1-40F5-A9F3-57ECAF473ADF}"/>
              </a:ext>
            </a:extLst>
          </p:cNvPr>
          <p:cNvCxnSpPr>
            <a:cxnSpLocks/>
          </p:cNvCxnSpPr>
          <p:nvPr/>
        </p:nvCxnSpPr>
        <p:spPr>
          <a:xfrm flipH="1">
            <a:off x="7834183" y="1865870"/>
            <a:ext cx="1" cy="1204784"/>
          </a:xfrm>
          <a:prstGeom prst="straightConnector1">
            <a:avLst/>
          </a:prstGeom>
          <a:ln w="19050">
            <a:solidFill>
              <a:schemeClr val="tx1"/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A7BCF58E-45A0-4698-A2FD-DA6E8F181DD1}"/>
              </a:ext>
            </a:extLst>
          </p:cNvPr>
          <p:cNvSpPr txBox="1"/>
          <p:nvPr/>
        </p:nvSpPr>
        <p:spPr>
          <a:xfrm>
            <a:off x="7834185" y="1792185"/>
            <a:ext cx="11986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same size as object</a:t>
            </a:r>
          </a:p>
        </p:txBody>
      </p:sp>
    </p:spTree>
    <p:extLst>
      <p:ext uri="{BB962C8B-B14F-4D97-AF65-F5344CB8AC3E}">
        <p14:creationId xmlns:p14="http://schemas.microsoft.com/office/powerpoint/2010/main" val="1098966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04A2B98-4B71-4655-B355-90340DDD635F}"/>
              </a:ext>
            </a:extLst>
          </p:cNvPr>
          <p:cNvSpPr txBox="1"/>
          <p:nvPr/>
        </p:nvSpPr>
        <p:spPr>
          <a:xfrm>
            <a:off x="100245" y="36605"/>
            <a:ext cx="89833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image also has left and right swapped over.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8AA385-6A60-428C-A9D7-CDA8A81187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64"/>
          <a:stretch/>
        </p:blipFill>
        <p:spPr>
          <a:xfrm>
            <a:off x="4638417" y="2051222"/>
            <a:ext cx="4505584" cy="3092278"/>
          </a:xfrm>
          <a:prstGeom prst="rect">
            <a:avLst/>
          </a:prstGeom>
        </p:spPr>
      </p:pic>
      <p:sp>
        <p:nvSpPr>
          <p:cNvPr id="5" name="AutoShape 26">
            <a:extLst>
              <a:ext uri="{FF2B5EF4-FFF2-40B4-BE49-F238E27FC236}">
                <a16:creationId xmlns:a16="http://schemas.microsoft.com/office/drawing/2014/main" id="{9FD8725D-1EC8-4372-BB77-0CD3E44580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245" y="654444"/>
            <a:ext cx="9043755" cy="778939"/>
          </a:xfrm>
          <a:prstGeom prst="roundRect">
            <a:avLst>
              <a:gd name="adj" fmla="val 9792"/>
            </a:avLst>
          </a:prstGeom>
          <a:solidFill>
            <a:srgbClr val="3366FF"/>
          </a:solidFill>
          <a:ln w="25400">
            <a:noFill/>
            <a:round/>
            <a:headEnd/>
            <a:tailEnd/>
          </a:ln>
          <a:effectLst/>
          <a:extLst/>
        </p:spPr>
        <p:txBody>
          <a:bodyPr/>
          <a:lstStyle>
            <a:lvl1pPr marL="450850" indent="-4508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07194" marR="0" lvl="0" indent="-407194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2" charset="2"/>
              <a:buChar char="!"/>
              <a:tabLst>
                <a:tab pos="407194" algn="l"/>
              </a:tabLst>
              <a:defRPr/>
            </a:pP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Explain why POLICE &amp; AMBULANCE is often written backwards. Include how it should look.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840428F-6C6B-4E20-85F0-C9B8A7298A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1222"/>
            <a:ext cx="4638416" cy="3092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863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Default Design">
  <a:themeElements>
    <a:clrScheme name="Biology">
      <a:dk1>
        <a:srgbClr val="000000"/>
      </a:dk1>
      <a:lt1>
        <a:srgbClr val="FFFFFF"/>
      </a:lt1>
      <a:dk2>
        <a:srgbClr val="000000"/>
      </a:dk2>
      <a:lt2>
        <a:srgbClr val="568F86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2D2D8A"/>
      </a:hlink>
      <a:folHlink>
        <a:srgbClr val="568F86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762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triangl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010066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762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triangl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010066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6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762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triangl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01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762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triangl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01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 Content slides">
  <a:themeElements>
    <a:clrScheme name="Biology">
      <a:dk1>
        <a:srgbClr val="000000"/>
      </a:dk1>
      <a:lt1>
        <a:srgbClr val="FFFFFF"/>
      </a:lt1>
      <a:dk2>
        <a:srgbClr val="000000"/>
      </a:dk2>
      <a:lt2>
        <a:srgbClr val="568F86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2D2D8A"/>
      </a:hlink>
      <a:folHlink>
        <a:srgbClr val="568F86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2 Content slides">
  <a:themeElements>
    <a:clrScheme name="Biology">
      <a:dk1>
        <a:srgbClr val="000000"/>
      </a:dk1>
      <a:lt1>
        <a:srgbClr val="FFFFFF"/>
      </a:lt1>
      <a:dk2>
        <a:srgbClr val="000000"/>
      </a:dk2>
      <a:lt2>
        <a:srgbClr val="568F86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2D2D8A"/>
      </a:hlink>
      <a:folHlink>
        <a:srgbClr val="568F86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5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Default Design">
  <a:themeElements>
    <a:clrScheme name="Physics ESWS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B9BBD"/>
      </a:accent1>
      <a:accent2>
        <a:srgbClr val="934C74"/>
      </a:accent2>
      <a:accent3>
        <a:srgbClr val="FFFFFF"/>
      </a:accent3>
      <a:accent4>
        <a:srgbClr val="000000"/>
      </a:accent4>
      <a:accent5>
        <a:srgbClr val="E4CADD"/>
      </a:accent5>
      <a:accent6>
        <a:srgbClr val="683653"/>
      </a:accent6>
      <a:hlink>
        <a:srgbClr val="2D2D8A"/>
      </a:hlink>
      <a:folHlink>
        <a:srgbClr val="6B6BCE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</TotalTime>
  <Words>1146</Words>
  <Application>Microsoft Office PowerPoint</Application>
  <PresentationFormat>On-screen Show (16:9)</PresentationFormat>
  <Paragraphs>130</Paragraphs>
  <Slides>34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10</vt:i4>
      </vt:variant>
      <vt:variant>
        <vt:lpstr>Slide Titles</vt:lpstr>
      </vt:variant>
      <vt:variant>
        <vt:i4>34</vt:i4>
      </vt:variant>
    </vt:vector>
  </HeadingPairs>
  <TitlesOfParts>
    <vt:vector size="44" baseType="lpstr">
      <vt:lpstr>Office Theme</vt:lpstr>
      <vt:lpstr>4_Default Design</vt:lpstr>
      <vt:lpstr>2_Default Design</vt:lpstr>
      <vt:lpstr>6_Default Design</vt:lpstr>
      <vt:lpstr>Default Design</vt:lpstr>
      <vt:lpstr>2 Content slides</vt:lpstr>
      <vt:lpstr>1_2 Content slides</vt:lpstr>
      <vt:lpstr>5_Default Design</vt:lpstr>
      <vt:lpstr>7_Default Design</vt:lpstr>
      <vt:lpstr>8_Default Design</vt:lpstr>
      <vt:lpstr>PowerPoint Presentation</vt:lpstr>
      <vt:lpstr>Objectives</vt:lpstr>
      <vt:lpstr>Objectives</vt:lpstr>
      <vt:lpstr>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Objectives</vt:lpstr>
      <vt:lpstr>Objectives</vt:lpstr>
      <vt:lpstr>Objectives</vt:lpstr>
      <vt:lpstr>Thinking skills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J Barker</cp:lastModifiedBy>
  <cp:revision>36</cp:revision>
  <dcterms:modified xsi:type="dcterms:W3CDTF">2018-10-02T18:18:47Z</dcterms:modified>
</cp:coreProperties>
</file>