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0" r:id="rId2"/>
    <p:sldId id="257" r:id="rId3"/>
    <p:sldId id="265" r:id="rId4"/>
    <p:sldId id="258" r:id="rId5"/>
    <p:sldId id="261" r:id="rId6"/>
    <p:sldId id="259" r:id="rId7"/>
    <p:sldId id="263" r:id="rId8"/>
    <p:sldId id="264" r:id="rId9"/>
    <p:sldId id="262" r:id="rId10"/>
    <p:sldId id="25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DB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5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ax="1280" units="cm"/>
          <inkml:channel name="Y" type="integer" max="1024" units="cm"/>
        </inkml:traceFormat>
        <inkml:channelProperties>
          <inkml:channelProperty channel="X" name="resolution" value="28.31858" units="1/cm"/>
          <inkml:channelProperty channel="Y" name="resolution" value="28.36565" units="1/cm"/>
        </inkml:channelProperties>
      </inkml:inkSource>
      <inkml:timestamp xml:id="ts0" timeString="2015-09-15T13:44:38.889"/>
    </inkml:context>
    <inkml:brush xml:id="br0">
      <inkml:brushProperty name="width" value="0.05292" units="cm"/>
      <inkml:brushProperty name="height" value="0.05292" units="cm"/>
    </inkml:brush>
  </inkml:definitions>
  <inkml:trace contextRef="#ctx0" brushRef="#br0">1647 1032,'0'39,"0"-19,20 40,-20-1,-20 21,40 19,-20 20,20 0,0 0,-1 0,21-40,-20 1,20-21,-1-19,1-20,0-20,-1 0,-19-20,40-20,-1-19,1-40,39-20,-39-1,-1 1,-19 40,-1 19,1 21,-20-1,20 40,-20 20,-1 0,-19 19,20 21,-20 39,20 20,-20 20,0 0,20 20,-20 39,20-19,0-1,-20-19,19 0,-19-20,0-40,-19-19,19-21,-20-79</inkml:trace>
  <inkml:trace contextRef="#ctx0" brushRef="#br0" timeOffset="392.039">3076 2103,'99'0,"-39"20,19 40,-20 59,21 0,-21 39,-39 1,-20-20,0-60,-20-19,-19-20,-21-20,1-20,-21-20,1-40,19 1,21-41,-1-39,20 1,20 58,0 21,0 39,40-20,19 40</inkml:trace>
  <inkml:trace contextRef="#ctx0" brushRef="#br0" timeOffset="799.079">3512 2044,'0'59,"0"40,0 20,20 20,-20 0,20-40,0-19,20-21,-21-59,21-59,0-60,-1-20,21 0,-20 20,-20 99,-1 20,21 60,0 79,-1 39,21 40,-20-59,-1-99,21-40,-20-20,-21-40,21 0,0 0</inkml:trace>
  <inkml:trace contextRef="#ctx0" brushRef="#br0" timeOffset="984.098">4405 2877,'0'-40,"-20"21,1-41,-1 20,0-19,0-1,20 1,20-1,0 21,19-1,21 20,0 20,19 20,0 20,1-1,-21-39</inkml:trace>
  <inkml:trace contextRef="#ctx0" brushRef="#br0" timeOffset="1799.179">5755 1488,'0'79,"20"40,19 40,-19 20,20-1,-20 21,-1-21,21-39,-20-59,0-60,0-60,-1-59,21-1,40-19,-1 80,-20 39,1 59,19 21,-19 19,19 20,-19 0,-1-40,1-39,-1-20,-19-40,0 0,19-39,1-41,19 1,-39-20,-20 0,-20 40,-40 39,20 40,-39 0,-1 40,1 19,19 21,0-21,20 1,20-21,20 1,0 20,20-1,19-19,21-1,-1-39,0 0,21-39,-21-21,-19 21,-1-1,-39 40,0-20</inkml:trace>
  <inkml:trace contextRef="#ctx0" brushRef="#br0" timeOffset="2712.271">8037 2421,'-40'-20,"-19"20,-1 20,-19 0,-1 39,1 1,19-1,21 1,19-21,0 1,40 0,0-1,19-19,21 0,-20 0,39-40,0-20,1-19,-1 19,-19 0,-41 40,1 0,0 60,0 19,0 1,19-41,1-19,-20-20,20 0,-20 0,-1-39,1-1,-20-20,20 1,-40-21,20 21,20 19,-20 20,20 1,20-1,-1 20,1 0,19 0,21 0,-21-20,1 0,-20 0,-21-19,1-1</inkml:trace>
  <inkml:trace contextRef="#ctx0" brushRef="#br0" timeOffset="2967.296">8811 1667,'39'119,"1"20,0 19,-1 41,-19 39,0-60,0-58,0-81,0 1,19-60</inkml:trace>
  <inkml:trace contextRef="#ctx0" brushRef="#br0" timeOffset="3151.315">9386 2302,'-99'19,"-80"1,1 0,19 0,40 20,79-20</inkml:trace>
  <inkml:trace contextRef="#ctx0" brushRef="#br0" timeOffset="3512.351">10438 2976,'-40'-59,"0"-1,21-19,19 19,0-19,39-20,1 39,20 21,-1-1,20 20,21 40,-41 0,1 0,19 19,-19-19</inkml:trace>
  <inkml:trace contextRef="#ctx0" brushRef="#br0" timeOffset="3871.387">11112 2262,'-99'40,"40"39,-1 20,40 0,40 20,20-39,0-21,19-19,1-40,-21-20,1-39,0-1,-1 1,1-21,0 60,-1 40,-19 20,20 59,20-19,-21-1,21-39,-21-21,21-38,-20-21</inkml:trace>
  <inkml:trace contextRef="#ctx0" brushRef="#br0" timeOffset="4111.411">11549 1865,'0'60,"20"39,0 60,19 39,1 20,20-59,-21-119,1-40,20-20,-21-40</inkml:trace>
  <inkml:trace contextRef="#ctx0" brushRef="#br0" timeOffset="4255.425">11847 2262,'-219'20,"81"0,18-20,41 19</inkml:trace>
  <inkml:trace contextRef="#ctx0" brushRef="#br0" timeOffset="4608.46">12244 2540,'119'-40,"-60"0,-19-19,-40 19,0 0,-40 1,-19 19,-21 20,1 20,19 39,21 1,19-1,20 1,20-20,19 19,21-19,19 19,40 1,20-1,0-19,20-20,-20-40,-20-20,0-19,-40 19</inkml:trace>
  <inkml:trace contextRef="#ctx0" brushRef="#br0" timeOffset="5176.517">14149 2222,'0'40,"0"39,19 40,21 0,-20-39,0-21,20-19,-21-40,1-40,-20-39,40 0,-20-21,19 61,-19-1,20 40,0 0,19 0,1 20,-1 20,21-1,-1 1,-20 0,-39-21,-20-58,20-1,0 20,20-19,-1 39,41 0,-21 19,21 21,-21 20,21-21,-21 1,-19-20,0 0</inkml:trace>
  <inkml:trace contextRef="#ctx0" brushRef="#br0" timeOffset="5335.533">14665 2103,'19'20,"21"0,20 0</inkml:trace>
  <inkml:trace contextRef="#ctx0" brushRef="#br0" timeOffset="5672.567">15915 2163,'-80'39,"1"21,19 19,21 1,19-21,20-19,0 0,20-21,19 21,21 0,-1-1,21-19,19-20,-39 0,19-39,-20-1,1-20</inkml:trace>
  <inkml:trace contextRef="#ctx0" brushRef="#br0" timeOffset="5927.592">16272 2540,'-20'-20,"20"-20,20 20,0-19,19-21,21 20,19-19,21 39,-41 0,20 20,-39 0,-20 0,0 20,0 20</inkml:trace>
  <inkml:trace contextRef="#ctx0" brushRef="#br0" timeOffset="6336.633">16947 2480,'138'-20,"-38"1,-21-1,0-20,-39 0,0 1,-40 19,-40 0,-39 20,-1 0,1 40,-20-1,19 1,21 0,19 19,20-19,20 0,20-1,0 1,20 0,39-21,0 1,41 0,-1-20,0 0,-20-20,0-19,-39 19,19-20</inkml:trace>
  <inkml:trace contextRef="#ctx0" brushRef="#br0" timeOffset="6720.672">18217 2183,'-60'-20,"-19"0,-1 20,-39 40,20 19,20 20,19 1,40-21,20 1,0-1,20-19,20-20,19-20,1-20,19 0,-19-19,19-21,1 20,-41 21,21 38,-21 21,1 39,0 1,-1-21,1 1,20-60,-21 0,1-40,0-19,-1-1</inkml:trace>
  <inkml:trace contextRef="#ctx0" brushRef="#br0" timeOffset="6943.694">18832 2202,'20'0,"19"0,1 0,0 40,39 0,20 19,-19 1,-1 19,-39 1,-20-1,-20-20,-40 1,-40-40,-19 0,0-40,20 0,19 0</inkml:trace>
  <inkml:trace contextRef="#ctx0" brushRef="#br0" timeOffset="7287.728">19387 2599,'139'-59,"-79"-21,-1 21,-19-40,-40 39,-20 1,-39 39,-1 20,20 20,-19 19,19 41,20-1,1-19,19-1,0-39,19 20,1-1,40 1,19-20,40 19,20-39,-20 0,0-19,0-1,-20-20,-19 20</inkml:trace>
  <inkml:trace contextRef="#ctx0" brushRef="#br0" timeOffset="7815.781">20578 2083,'-159'40,"60"0,20-20,19-1,40-19,40-19,40 19,39 19,20 21,0 20,0-1,-40 1,-39-1,-20-19,-20 19,-40-19,-39-20,-20 0,-40-20,0 0,20 0</inkml:trace>
  <inkml:trace contextRef="#ctx0" brushRef="#br0" timeOffset="9768.976">3433 4881,'-40'0,"1"0,-61 0,1 40,0 20,20-1,19 20,20 21,21-1,19-20,19 1,1-21,0-19,0-20,20-40,-1-40,21-39,-1-20,1-20,-1-20,-19-19,-20 39,-20 20,0 39,-20 21,20 39,0 60,0 39,20 40,20 20,-21 20,1-20,0-40,20 0,-1-19,-19-41,0-39,0-20,0-39,20-40,-1-1,1-19,0 40,-40 59,19 80,1 39,0 20,20-20,0 0,-1-19,1-41,19-19,-19-20,0-20,0-39,-1-1,21-39,-1 20,1 39,-21 40,-19 20,20 39,0 21,-1 19,1 0,0-39,-1-60,1 0,0-20</inkml:trace>
  <inkml:trace contextRef="#ctx0" brushRef="#br0" timeOffset="10128.012">4862 5516,'0'-59,"-20"-21,0 1,20-20,20-40,20 40,-1 39,1 20,0 40,19 0,-19 20,19 40,-19-20</inkml:trace>
  <inkml:trace contextRef="#ctx0" brushRef="#br0" timeOffset="10449.044">5695 5100,'40'198,"-20"-99,0-19,-20-21,19-138,-19-1,-19 21</inkml:trace>
  <inkml:trace contextRef="#ctx0" brushRef="#br0" timeOffset="10793.079">5874 4981,'79'59,"-39"20,-1 21,1-1,0 0,-20-39,0-60,-1-40,1 0,0-19,20 19,-1-20,21-19,0 39,-21 21,1 38,0 21,-1 39,1 21,0-1,-1-40,1-39,0-20,-1-20</inkml:trace>
  <inkml:trace contextRef="#ctx0" brushRef="#br0" timeOffset="11176.117">7144 5139,'-40'-59,"0"39,1 0,-1 40,40 0,0 0,40 19,-1 1,21 0,19-1,-19 1,-1 0,1 39,19 40,-39 20,19 20,-19 19,-40 1,0 0,-40-41,-19-38,-1 19,-39-40,-20-39,20 0,0-60,-1-40,41-19,19-40,40 0,20 0</inkml:trace>
  <inkml:trace contextRef="#ctx0" brushRef="#br0" timeOffset="11720.171">8453 5496,'100'-19,"-1"-21,20-20,-20-19,0-40,-39 20,-20 0,-40 19,-20 40,-20-19,-19 39,-21 40,1 0,-1 39,41 21,-1 19,0 0,40 0,0 1,40-41,-20 1,39-1,1 1,19-21,1-19,19-20,20-20,20-19,-40-1,20-20,-39 1,-1-1</inkml:trace>
  <inkml:trace contextRef="#ctx0" brushRef="#br0" timeOffset="11952.195">9942 5080,'-60'119,"-19"40,-1-40,21 0,-1-20,1 0,39-39,0-60,0-80,0-19</inkml:trace>
  <inkml:trace contextRef="#ctx0" brushRef="#br0" timeOffset="12096.209">9485 5040,'139'139,"-40"0,-19-20,-21-20,-19-39,0-40</inkml:trace>
  <inkml:trace contextRef="#ctx0" brushRef="#br0" timeOffset="13177.317">10696 4981,'0'-40,"-20"20,0 20,-20 0,21 20,-21 0,20 19,0-19,0 0,1 0,-1 0,0 19,0 1,20 0,-20-1,0 1,20-20,0 0,0 0,0 0,20-1,0 1,0 0,0 20,19-20,-19-20,20 0,-20 0,19 0,-19-20,0 0,20 0,-20 0,19 0,-19 1,20-21,-40 0,20 0,-20 21,0-21,0 20,0 0,-20 0,0-19,0 19,-20-20,1 20,-21 20,21 0,-1 20,0 0,1 20,-1-1,0-19,0 20,21-20,19 19,0 1,0 0,0 0,19-1,21 21,0-21,0 21,19 0,-19-21,19-19,-19 20,19-20,-19-20,20 0,-21-20,41 0,-21-20,21-19,-1 19,-19 20,-1-20,-19 40</inkml:trace>
  <inkml:trace contextRef="#ctx0" brushRef="#br0" timeOffset="13671.366">11370 5655,'0'-39,"0"-21,-19-19,-1-1,0 21,20-41,0 41,20 19,-20 1,20-1,19 20,-19 0,40 20,-1 20,-19-20,19 20,-19 0</inkml:trace>
  <inkml:trace contextRef="#ctx0" brushRef="#br0" timeOffset="14080.407">12363 5020,'-40'0,"-20"0,1 40,-1 0,1 19,19 1,20 19,0-19,20-1,20 1,0-1,0 1,20-1,19-19,-19-40,0 20,-1-20,41-20,-21-20,40 1,1-21,-21 20,-19 1,-1-1,-19 20</inkml:trace>
  <inkml:trace contextRef="#ctx0" brushRef="#br0" timeOffset="14369.436">13077 5040,'20'79,"-20"21,20-1,-20-20,20 1,-1-21,1-39,0-40,-20-39,0-1</inkml:trace>
  <inkml:trace contextRef="#ctx0" brushRef="#br0" timeOffset="14511.451">13057 4802,'99'20,"-39"-20</inkml:trace>
  <inkml:trace contextRef="#ctx0" brushRef="#br0" timeOffset="14815.481">13672 4881,'-39'0,"-1"20,0 0,1 0,39 20,19-21,41 21,-1 0,21-1,19 41,-39 19,-1-20,-39 1,-20-1,-40-19,1-40,-1-1,-39-19,-1-39,1-1</inkml:trace>
  <inkml:trace contextRef="#ctx0" brushRef="#br0" timeOffset="15207.52">13891 5457,'178'-20,"-98"0,19-20,-40-19,-19-21,0 21,-20-1,-40 21,-20 19,0 0,1 40,-1 0,0 19,1 1,-1 0,40 19,-20-19,40 0,-20 19,40-19,-1 0,41-21,-1 1,20-20,20-20,20 1,0-21,-20 0,0 20,-39 1,19 19</inkml:trace>
  <inkml:trace contextRef="#ctx0" brushRef="#br0" timeOffset="15856.585">16173 3949,'0'19,"0"41,19 19,1 40,20 40,0 0,-1 0,1-1,-20-19,0 0,-20-40,20-59,19-80,1-19,20-20,-1-21,20 1,21 40,-21 39,20 40,-19 39,-21 21,1 19,-40 20,-20-20,-40 0,-20-19,-39-21,-20-39,-20-40,0-39,20-1</inkml:trace>
  <inkml:trace contextRef="#ctx0" brushRef="#br0" timeOffset="16376.637">17582 5219,'79'-20,"-39"0,-1-20,-19 1,0-21,-20-19,0-1,-20 1,-39 39,-1 20,1 1,-21 19,21 39,-1 21,20-1,1 41,39-21,0-20,0 21,39-1,1-19,0-1,39 1,1-21,-1-19,0-20,21 0,-1-39,-20-1,20 0,-19 1</inkml:trace>
  <inkml:trace contextRef="#ctx0" brushRef="#br0" timeOffset="16768.676">18594 4842,'-80'19,"21"1,-1 40,-19 19,39 1,0-1,40 0,-19-19,38-1,-19 1,20-20,20-21,-20 1,19 0,21 0,0-20,19 0,0-20,20 0,1-19,-21 19,0 20,1 0,-21 0,1-20,-20 0</inkml:trace>
  <inkml:trace contextRef="#ctx0" brushRef="#br0" timeOffset="17439.743">19467 4881,'-20'-20,"-40"1,-19 38,0 1,-1 20,21 0,19 19,20 1,20-21,0 21,20-1,0-19,20 20,-1-1,21-19,-1-20,-19 0,0-20,-20 0,19 0,-19 0,0-20,20 20,-21-20,21 0,-20-20,0 21,0-1,-1 0,-19-20,0 20,0-19,0 19,0 0,0-20,0 20,0-19,0-1,-19 80,19 19,0 1,19-1,1 1,20-1,0 21,-1-21,21-19,-1-20,1-20,-1-40,-19-19</inkml:trace>
  <inkml:trace contextRef="#ctx0" brushRef="#br0" timeOffset="17800.779">19983 4842,'0'79,"19"40,1-20,-20-19,20-1,20-39,0-1,-1-19,1-40,19 1,1-21,0 0,-1 0,1-19,-1 19,-19 40,0 0,-21 40,21 0,-20 19,0 21,19-21,1-39,-20-20,20-40,-1 1</inkml:trace>
  <inkml:trace contextRef="#ctx0" brushRef="#br0" timeOffset="18072.807">21193 4881,'79'20,"-39"0,20 20,-21 19,21 21,-20 19,19 20,-19 0,-20-40,-40 1,-20-60,-39-1,19-38,1-1,-21-20,21-20,19 21,20-1</inkml:trace>
  <inkml:trace contextRef="#ctx0" brushRef="#br0" timeOffset="18439.843">21332 5358,'79'19,"-19"-19,19 20,1-20,-1 0,-19-20,-1-19,1-21,-1-19,-19-1,-20 21,-40 19,0 20,0 1,-39-1,19 40,0-1,20 1,20 20,0 19,0 1,40-1,0-19,19 20,1-21,39 21,0-20,40-21,-20 21,0-40,20-20,-40 0,1 1,-21-1</inkml:trace>
  <inkml:trace contextRef="#ctx0" brushRef="#br0" timeOffset="19943.994">3195 7282,'-20'60,"0"19,0 21,0 19,1 0,19 0,19 0,1 20,20 0,20-20,-1 0,1-40,-21 0,21-59,19-20,-19-20,39-39,-20 19</inkml:trace>
  <inkml:trace contextRef="#ctx0" brushRef="#br0" timeOffset="20209.02">4128 7977,'-60'-20,"0"0,-39 0,-20 40,0 0,-20 0,20 20,0-21,0 21,40-20,-1-20,21 20,19-20,0 0,1-20</inkml:trace>
  <inkml:trace contextRef="#ctx0" brushRef="#br0" timeOffset="20825.082">3830 7501,'40'20,"-40"39,19 40,21 0,-20 21,0-21,19 20,-19-20,20-39,0-1,-1 1,21-1,-1-19,1 19,-1-19,21-20,-1 0,-19-20,19-20,0 0,1-20,-21-19,1-1,-40 1,0 19,-40 20,0-19,-20 19,1 20,-1 20,0-1,0 21,21 0,-1 0,20-1,20 1,19 0,1 19,39-39,1 20,-21-40,41 0,-1-20,0-40,0 21,-19-1,-21 0,-19 20,-1 1,21-21</inkml:trace>
  <inkml:trace contextRef="#ctx0" brushRef="#br0" timeOffset="21720.171">7144 7739,'20'20,"-1"19,1 41,0-1,0 40,-20 0,40 0,-21-19,21-41,-20-59,-20-20,20-39,20-1,-21-39,21 0,0-1,-1 21,1 39,-20 40,20 20,-20 20,39 39,1 1,-1 19,1-40,-21-59,1 0,-20-39,20-21,-1 21,21-1,-1-20,1 21,19 39,-19 19,-1 21,1 40,-1-1,1 0,-20-19,-1-60,1-20</inkml:trace>
  <inkml:trace contextRef="#ctx0" brushRef="#br0" timeOffset="22096.209">8850 7878,'20'39,"-20"21,0 39,20-19,0-1,0-20,19 1,1-40,20-20,-21-20,21 0,-1-20,1-19,-1-1,1 41,-20-1,-1 20,-19 20,20 19,-20 21,19-1,1-19,0-20,-1-20,-19-40</inkml:trace>
  <inkml:trace contextRef="#ctx0" brushRef="#br0" timeOffset="22986.298">10438 7838,'-40'-20,"0"20,-19 0,-20 20,-1-20,1 0,-1 20,21-20,19 20,40 0,20-1,20 1,19 0,1 20,19 19,1 1,-1 19,0 1,-39-21,0-19,-40 0,-20-21,0 1,-20 0,1-20,-41 0,21-20,-21 0,21 1,19-1,0 0,40-20</inkml:trace>
  <inkml:trace contextRef="#ctx0" brushRef="#br0" timeOffset="23385.338">10974 7977,'19'-20,"-58"0,-21 20,1 20,19 20,-20-1,41 1,-21 20,40-21,0 21,0-20,20-1,19 1,-19-20,40 0,-1 0,21-1,-1 1,20-20,1-20,-21 1,0-1,-39-20,20 0</inkml:trace>
  <inkml:trace contextRef="#ctx0" brushRef="#br0" timeOffset="23689.368">11529 7144,'20'59,"-20"1,20 39,0 20,19 0,-19 20,20-20,0 0,-20-20,-1 0,1-19,-20-41,40-58</inkml:trace>
  <inkml:trace contextRef="#ctx0" brushRef="#br0" timeOffset="24576.457">12144 7739,'40'20,"-20"19,0 1,0 0,-1 19,-19 1,40-1,-20 21,0-21,0-19,-1-20,1 19,0-19,20-40,-20 1,0 19,19-20,-19-20,0 20,-20 0,0-19,0-1,20 0,-20-19,20 19,-20-19,0 19,-20 20,-20-20,0 1,-19 19,19 0,-19 20,19 0,0 20,20 0,-19 19,-1-19,20 20,20 0,0 19,0 1,40 19,-20-19,39-1,-19-19,0-1,19 1,1-20,-21-20,21 0,-1 0,1-40,19 1,-39-1,20 20,-21 0,-19 0</inkml:trace>
  <inkml:trace contextRef="#ctx0" brushRef="#br0" timeOffset="25016.501">13315 7778,'-79'-19,"39"19,-19 19,19-19,0 20,20-20,40 40,20-20,0 20,39-1,-20-19,21 40,-1-21,-19 21,-21-20,-19-1,-20-19,-20 20,-19-20,-21 19,-19-39,-20-20,19 1,21-1</inkml:trace>
  <inkml:trace contextRef="#ctx0" brushRef="#br0" timeOffset="25712.571">15180 8354,'-39'-60,"-21"-39,1 0,19 0,0 0,20 19,20 40,20-19,0 39,20 0,0 20,19 20,20 20,-19-20,0 19</inkml:trace>
  <inkml:trace contextRef="#ctx0" brushRef="#br0" timeOffset="26136.613">15597 8235,'99'20,"-39"-20,19-20,-19-40,-20 1,-21-21,1 21,0-1,-40 1,0 19,-19 20,-21 0,20 40,-19 0,-1 20,21 0,-1-1,20 21,0-1,40 21,0-21,40 1,-21-1,41-19,-1 0,20-20,0-1,1-38,-1-1,-20-20,-39 0,19 1</inkml:trace>
  <inkml:trace contextRef="#ctx0" brushRef="#br0" timeOffset="26665.666">16927 7798,'-40'-39,"-19"19,-1 20,-19 20,-1 19,21 1,-1 0,40 19,0 1,20-1,20 1,20-20,0-1,19-19,1-20,-1-20,1 0,-20 1,-1-21,1 0,-20 20,0 60,-20 39,19 21,1 19,0 0,0 0,20 20,-21-20,1 0,0-60,0-19,0-40,20-40,-21 1</inkml:trace>
  <inkml:trace contextRef="#ctx0" brushRef="#br0" timeOffset="27057.705">17403 7917,'0'40,"0"39,20 21,0-21,19 20,1-39,0-20,-1-21,1-19,0-19,19-21,-19-20,0 1,-1-1,1-19,0 19,-1 60,1 40,0 39,-20 1,19 19,21-20,-20-39,-1-40,1 0</inkml:trace>
  <inkml:trace contextRef="#ctx0" brushRef="#br0" timeOffset="27272.727">18554 8136,'59'178,"-59"-98,0-21,20-118</inkml:trace>
  <inkml:trace contextRef="#ctx0" brushRef="#br0" timeOffset="27384.738">18494 7898,'-39'-100,"39"61,0 19,39 0,21 40</inkml:trace>
  <inkml:trace contextRef="#ctx0" brushRef="#br0" timeOffset="27649.764">19169 8275,'40'59,"-40"-39,0-60,0 20,20-19,-1-1,1-19,20 19,20 0,-1 0,1 21,19 19,-20 0,-19 0,-20 19,0-19</inkml:trace>
  <inkml:trace contextRef="#ctx0" brushRef="#br0" timeOffset="28056.805">19764 8235,'100'0,"-41"0,1-20,-21-20,1-19,0-1,-40 1,0 19,-20 0,-20 21,-19-1,-21 40,41-1,-21 21,20 0,21-1,19 1,19 20,21-1,0 1,19-21,21 1,-1 0,40 0,20-21,0 1,-20-40,20 1,-20-21,-20 0,0-19</inkml:trace>
  <inkml:trace contextRef="#ctx0" brushRef="#br0" timeOffset="29824.982">3731 10537,'19'79,"-19"1,20 19,0-20,0 20,-20 1,20-21,0 0,-20-39,0-100,-20-39,20 0,0 0,20-20,0 20,-1 19,1 21,0 39,20 20,-1 20,21 59,0 0,19 21,-20 19,1-20,-20-20,-1-39,-19-80,0-19,0-1,0 1,0-1,-1 20,21 1,-20-1,20 20,-1 40,-19 40,20 39,-1 0,1 40,-20-20,20-79,-20-40,19-60,1 20</inkml:trace>
  <inkml:trace contextRef="#ctx0" brushRef="#br0" timeOffset="30161.015">5318 10735,'99'-20,"-19"20,-21 20,1 20,-1 39,-19 1,-20 39,-20 20,-20-40,-20-40,-19-19,19-20,-19-20,-21-20,21-20,19-19,-20-1,41 1,-1-21,20 21,20-1,39-19,1 39,-21 1</inkml:trace>
  <inkml:trace contextRef="#ctx0" brushRef="#br0" timeOffset="30417.041">6032 11251,'40'0,"-40"-40,20-39,-20 20,20-1,0 1,19-1,1 20,0 1,19 19,-19 20,20-20,-41 40,21-20,-40 20</inkml:trace>
  <inkml:trace contextRef="#ctx0" brushRef="#br0" timeOffset="30842.083">6568 11192,'100'19,"-21"-38,20-1,-39-40,19 1,-19-21,-1 1,-39 19,-20 21,0-1,-20 20,-20 20,1 0,-21 20,1 20,19-1,0 1,20 0,1 19,19 1,19-1,21 1,0-1,39-19,1 0,19-20,0-20,40 0,-20-40,0 0,-20-19,-19 19,19-19,-40 19</inkml:trace>
  <inkml:trace contextRef="#ctx0" brushRef="#br0" timeOffset="31784.178">9664 11112,'119'-20,"-40"-19,-19-1,-20 0,-1 1,1-21,-40 1,0-1,-20 20,0 1,-19 39,-1 0,-20 20,1 19,-1 1,21 0,19-1,0 21,40 19,0-19,19 19,41 0,-1-19,0-40,21 0,-1-20,0-40,-20-20,21-19,-21 0,0-20,-19 19,-40 1,0 39,-1 80,-19 19,20 1,0-1,20 1,-20-40,19 0,1-20,0-20,19 0,-19-20,19 1,1-1,-20 0,-1 20,1 20,0 20,-20 20,19 0,1-1,0 1,-1-20,21-40,19-40</inkml:trace>
  <inkml:trace contextRef="#ctx0" brushRef="#br0" timeOffset="32528.252">12045 11132,'139'-59,"-79"19,-1-39,-19 19,-20-39,-20 19,-20 1,-20 19,-19 1,-1 39,1 20,-1 20,0 20,21-1,-1 1,20 20,20-1,20 20,40 1,-1-1,21 1,-1-21,20 20,-20-39,1-20,-21 0,-19-20,0-20,-1-20,-19-19,0-1,-20-19,0 0,0 19,0 0,20 1,0 19,0 20,19-19,21 19,19 20,1-20,-1 20,0-20,-19-20,-1 21,-19-1,-20-20,0 20</inkml:trace>
  <inkml:trace contextRef="#ctx0" brushRef="#br0" timeOffset="33249.324">13851 10815,'99'-60,"-59"20,-20 21,-20-21,0 0,-40 20,0 20,-19 20,-1 0,1 40,19-1,-20 1,41 19,-1-19,0 19,40-20,-20-19,39-20,1 0,20-40,19-20,-19-19,-1-21,1 1,-1 0,-19 39,-20 20,0 40,-1 39,1 21,0 39,20 0,-20 20,-20 0,0-20,-20 0,-20 20,-19-20,-41 0,1-40,-60-19,1-40,19-20,0-20,20 0,59-40,21 1,39-1,19-19,21 0</inkml:trace>
  <inkml:trace contextRef="#ctx0" brushRef="#br0" timeOffset="33808.38">14426 10676,'0'20,"-19"39,19 1,0-21,0 21,19-20,1 19,20-39,19 20,1-40,0 0,19-20,0-20,1 0,-21-39,21 19,-21 1,-19-1,-20 41,-20 38,19 61,1-1,0 20,0 40,-20 20,0 0,-20 19,-20 1,-39 0,20-80,-41-20,21-39,19-40,-19 0,0 0,-1-40,21 20</inkml:trace>
  <inkml:trace contextRef="#ctx0" brushRef="#br0" timeOffset="34888.488">15736 10874,'20'20,"-40"0,20 0,-40 0,21-20,19-20,0-20,39 20,1 20,-20 20,19 0,1 20,-40-1,20-19,-20 0,-60 0,21-40,-1-20,20 20,0-19,1 19,19 0,39 0,1 40,0 20,-1-1,1 1,-40 0,0-20,-20-1,-20-38,21-1,19-20,0 20,0 0</inkml:trace>
  <inkml:trace contextRef="#ctx0" brushRef="#br0" timeOffset="103388.337">19288 9445,'-20'-19,"0"19,-19 0,-1 19,0-19,-19 0,19 0,-39 20,19-20,1 0,-1 20,1-20,-21 0,21 0,-21 0,1 0,19 20,1-20,19 20,1 0,-1-20,20 19,-20 1,21 20,-1-20,20 20,-20 19,0 1,20-1,-20 1,20 19,0 0,0 21,0-21,-20 0,20-19,0-1,0 21,20-21,0-19,20 20,-1-21,1-19,20 0,19 0,-20-20,21 0,-1 0,1 0,-1 0,0-20,-19 20,-1-20,21 0,-41-19</inkml:trace>
  <inkml:trace contextRef="#ctx0" brushRef="#br0" timeOffset="103676.366">19070 10199,'-60'20,"-19"-20,19-20,1 40,-21-20,-19 0,20 20,-20 0,19 0,1 0,0-1,19 1,1 0,19-20,20 0</inkml:trace>
  <inkml:trace contextRef="#ctx0" brushRef="#br0" timeOffset="104531.452">19288 10100,'20'80,"0"-21,-20 1,20 19,-20 20,0-19,20-1,-20-19,0-41,19-58,-19-21,20-19,0-1,0 1,0 19,19 21,-19 19,20 20,0 40,19 19,1 21,-21-1,21-20,-20 1,-1-40,21 0,-21 0,21-40,0 0,19 0,-20 0,1-20,19-19,-19-1,-20 1,-21 19,1 20,-40-19,-19 39,-1 0,-19 19,19 1,-20 20,40 0,-19-1,19 1,20 0,0-1,20-19,0 20,-1-20,21 20,20-40,-1 19,21-19,-21 0,21-19,-1-1,-20 0,1-20,-20 20,-1 0,1 1,-20-1</inkml:trace>
  <inkml:trace contextRef="#ctx0" brushRef="#br0" timeOffset="104755.474">20995 10557,'0'-20,"0"-20,0 20,20-19,19-1,-19-20,20 21,-1 39,-19-20,40 20,-21 0,21 20,-20-20,-20 0,19 0,-19 0</inkml:trace>
  <inkml:trace contextRef="#ctx0" brushRef="#br0" timeOffset="105307.529">21888 10199,'0'-19,"-20"-1,0 20,-40 0,21 20,-1 19,-19 21,19-21,20 21,0-20,20-20,20-1,40-19,-21-19,21-21,19 0,-19-19,-1 39,-19 20,-20 0,0 20,19 19,-19 1,0 39,0 1,-20 39,20-20,-20 0,-20 1,0-1,-20-20,1 0,-41 1,1-21,-20-19,19-20,1-20,-1-20,41 0,19-19,20-21,0 0,40-19,19 20</inkml:trace>
  <inkml:trace contextRef="#ctx0" brushRef="#br0" timeOffset="105755.574">22463 10080,'-20'20,"20"20,0 19,0-19,20-20,0 20,0-40,19 19,21-38,0-1,19 0,-20-20,21 1,-21 19,-39 20,0 0,20 59,-40 40,0 21,0 38,-20 1,-20 20,1-40,-21-40,0-20,1-39,-1 0,1-1,-21-19</inkml:trace>
  <inkml:trace contextRef="#ctx0" brushRef="#br0" timeOffset="109548.953">4366 12878,'-20'-20,"-20"20,0 0,-19 0,19 20,-39 0,19 0,1 20,-1-20,1 39,-21 1,21-1,-1 21,1-21,-1 20,20-19,21 0,-1 19,0-39,20 19,20 1,0-21,-1 1,21 0,20-20,-21-1,41 1,-21-20,1 0,-1 0,1-20,-20 1,39-21,-19 0,-1 0</inkml:trace>
  <inkml:trace contextRef="#ctx0" brushRef="#br0" timeOffset="110164.015">5140 12997,'-40'-39,"0"19,-19 20,-1 20,1 0,-21 19,1 21,19-21,1 21,19 0,0-1,1 1,39 19,-20-19,40-1,0 1,-1-21,21 1,20 0,-1-40,1 0,19-40,0 0,-19-19,-1-1,1-39,-20 39,-20-19,-20 20,0-21,-40 21,0 19,0 0,-19 40,-1 0,1 0,-21 20,1 0,20 0,19 0,20-1,0-19</inkml:trace>
  <inkml:trace contextRef="#ctx0" brushRef="#br0" timeOffset="111348.133">5338 13017,'20'60,"0"19,0 1,-20-21,0 1,0-21,0 1,19-80,1-19,0-21,20 1,-1 0,1 19,20 20,-41 21,1 38,0 1,20 60,-20 19,0 20,-1-20,1-19,0-41,0-39,20-20,-1-39,41-1,-1 1,0 19,-19-19,19 19,1 0,-41 40,1 0,0 20,-20 20,-1 19,1 1,20-21,-20-19,0 0,0-20,19 0,21-20,-21 0,21-19,-20 19,-1-20,1 1,-20-1,0 0,0-39,-40 19,0-19,0 39,-20 0,1 40,-1 0,0 20,1 0,-21 20,40 0,-19-1,19 21,20-21,0 21,0 0,20-1,-1-19,21-1,0-19,-1 0,21 0,19-20,1 0,-1-40,0 20,21-19,-21-1,0 0,-19 1,-20-1,-1-20,1 1,-40-1,-20 1,0-1,-19 21,19 19,-20 20,60 0,39 20,1-1,19 21,40 0,1 39,-21 1,-40-21,-19 21,-20-41,-40 21,0-21,-39 1,-21-20,-19-20,0 0,39-20</inkml:trace>
  <inkml:trace contextRef="#ctx0" brushRef="#br0" timeOffset="112228.221">9763 12362,'-99'0,"20"0,19 40,20 0,20 39,1 1,19 19,19 0,1 40,20 0,20 20,-41-1,1 1,-20 0,0-20,-39-40,39-40,-20-39,20-20</inkml:trace>
  <inkml:trace contextRef="#ctx0" brushRef="#br0" timeOffset="114164.415">15260 12581,'0'-20,"-40"0,20 20,0 20,1 20,19-1,0 1,19 19,1 1,0 19,0 1,0-21,0 21,0-41,-1-78,1-41,0-19,-20 0,20 0,-20-1,20 1,0 20,19 39,-19 20,20 0,19 40,1 20,-20 19,19 1,-39-20,0-20</inkml:trace>
  <inkml:trace contextRef="#ctx0" brushRef="#br0" timeOffset="114572.456">15875 12839,'119'19,"-20"-19,-19-19,19-1,-40-40,1 1,-40-1,0 1,-40 19,-20 20,0 0,1 40,-1 0,-20 0,1 20,19-21,20 21,1 20,19-21,0 21,19-1,21-19,39 0,1-20,-1-1,20-19,21-19,-21-1,-20-20,20 0,-19 20</inkml:trace>
  <inkml:trace contextRef="#ctx0" brushRef="#br0" timeOffset="114869.485">17125 12442,'-59'-40,"19"40,20 0,40 40,20-20,19 39,21-19,-1 39,-20-19,-19-1,-20-19,-20 19,-20-19,-20 0,-39 0,-20-21,0 1,-1-20,61 0,-1-20</inkml:trace>
  <inkml:trace contextRef="#ctx0" brushRef="#br0" timeOffset="115405.539">17740 12799,'40'159,"-40"-20,20 0,0-1,0 1,-1 20,-19-20,0-40,-19-19,-1-61,20-38,0-21,-20-79,20-20,0-40,0-19,20-1,0 1,19 59,1 20,19 20,1 39,0 21,19 19,0 59,20 41,-39 19,-20 0,-20-19,-40-21,-40 1,-19-1,-40-39,0 0,-20-20,40-20,19 0,40-19,40-1</inkml:trace>
  <inkml:trace contextRef="#ctx0" brushRef="#br0" timeOffset="115636.562">18772 12700,'20'79,"-20"-19,0-21,0 1,-20-100,0 1,0-40,20-20,-19 39</inkml:trace>
  <inkml:trace contextRef="#ctx0" brushRef="#br0" timeOffset="115724.571">18792 12243,'40'0,"39"20</inkml:trace>
  <inkml:trace contextRef="#ctx0" brushRef="#br0" timeOffset="116045.603">19487 12898,'0'-20,"0"-39,0-1,0 1,0-21,19 21,-19-1,40 21,-20-1,0 20,0 0,19 0,1 20,20 20,-1-20,1 20,-1 0,1-20</inkml:trace>
  <inkml:trace contextRef="#ctx0" brushRef="#br0" timeOffset="116508.649">20538 12422,'-39'-20,"-1"0,-39 20,-1 0,1 20,-1 20,21 19,19 1,20-1,0 1,20-20,0-1,20 1,40-40,-1 0,41-20,-1-20,-20-19,-19 19,-21 1,1 19,-20 20,-20 20,20 39,0 1,0-1,-20-19,39-20,1-20,0-20</inkml:trace>
  <inkml:trace contextRef="#ctx0" brushRef="#br0" timeOffset="116764.675">21134 11946,'0'20,"0"59,-20 20,20 0,0 20,0 0,0 1,20-21,-1-40,21-19,0-20,19-40</inkml:trace>
  <inkml:trace contextRef="#ctx0" brushRef="#br0" timeOffset="116948.693">21530 12382,'-79'0,"0"20,-1-20,21 20,-21-20,41 20,-1 0</inkml:trace>
  <inkml:trace contextRef="#ctx0" brushRef="#br0" timeOffset="117332.732">21868 12501,'20'100,"0"-41,-20-19,-20 19,20-39,0-20</inkml:trace>
  <inkml:trace contextRef="#ctx0" brushRef="#br0" timeOffset="117908.789">22344 12362,'99'60,"-39"-40,-21 39,-19-19,0 20,-40-1,0 1,-19-1,-1-39,-19 0,19-40,0-20,1-19,19-1,20-19,0 19,20 1,19 19,21 20,-1-19,21 39,-1 0,0 39,1 1,-21 19,1 21,-20-21,-1-19,-19-20,0-20,20-20,-1 0,21 0,-20 1,19-1,1 20,19 0,-20 0,21 20,-21-1,1 1,-20 0,-1 0,-19-20</inkml:trace>
  <inkml:trace contextRef="#ctx0" brushRef="#br0" timeOffset="118092.808">22800 12124,'-39'40,"19"-20</inkml:trace>
  <inkml:trace contextRef="#ctx0" brushRef="#br0" timeOffset="127092.708">10041 13176,'-20'20,"-20"-20,1 20,-1-20,-20 20,1-1,-1-19,21 20,-1 0,-19 0,19 0,0 0,0-20,21 0,-1 0,0 0</inkml:trace>
  <inkml:trace contextRef="#ctx0" brushRef="#br0" timeOffset="127509.749">10339 13374,'0'-19,"-40"-1,40-20,-20 0,0 21,20-41,-20 20,20 1,20 19,-20-20,20 0,20 1,-1 19,21-20,0 20,-1 0,1 1,-1-1,-19 0,19 20,-19-20,20 20</inkml:trace>
  <inkml:trace contextRef="#ctx0" brushRef="#br0" timeOffset="127821.78">11232 12819,'59'59,"-19"1,-20 19,-1 1,1-1,-40 0,1-19,-21-40,-20-20,1-20,-1 0,1-20,-1 1,40-1,-19 20,39-20,0 21,20-21,-1 0,21 1,20 19,-1-20,1 20,-1 0</inkml:trace>
  <inkml:trace contextRef="#ctx0" brushRef="#br0" timeOffset="137972.795">11708 13017,'0'60,"0"-1,-20 1,20-1,0-19,0 20,0-21,0 1,0-20,0-60,20 20,-20-39,20 19,0-19,-1 19,1-20,0 21,0 19,0 20,19 39,-19 21,0 0,0-1,0-39,19-20,-19-20,0-20,20-19,0 19,-1 20,21-19,-21 39,21 19,-20 21,-1 20,1 39,-20-20,0 21,0-61</inkml:trace>
  <inkml:trace contextRef="#ctx0" brushRef="#br0" timeOffset="143413.339">3889 14843,'-59'0,"-1"0,1 40,-21-1,21 1,-1 19,1 1,-1 19,21 1,-1-1,0 0,20 1,20-21,-19 1,38-20,1-21,0 1,20 0,-20-20,39-20,-19-19,39-21,-19 1,-1-1,1-19,-1 19,-39 1,20-1,-20 20,-20 1,20 78,-20-19,19 0,1 20,0-20,0-1,0-19,0 0,19-19,-19-21,20-20,-20 1,19-1,-19 1,20 19,-20 20,19 60,1 19,0 21,-20-21,19 1,-19-20,0-40,20-40,-1 0,1-39,0 19,19 21,-19 19,19 20,-19 0,0 20,0 19,-1 21,1-1,0-19,-1 0,1-20,0-20</inkml:trace>
  <inkml:trace contextRef="#ctx0" brushRef="#br0" timeOffset="143838.382">5675 15002,'-20'-60,"-19"20,-41 21,21 19,-20 19,39 21,0 0,20-1,0 21,20-20,20-1,20 1,0 0,19-20,21-1,-1-38,0-61,21-19,-21-40,-20 0,-19 20,-40 40,0 19,0 140,20 19,0 0,19 0,21-19,0-1,-1-39,20-20</inkml:trace>
  <inkml:trace contextRef="#ctx0" brushRef="#br0" timeOffset="144141.412">7084 15359,'40'-60,"-20"-19,0 19,-1 21,1-21,20 20,0-19,-1 19,21 20,-20 1,19 19,-19 0,19 19,1 1,-20 20,-1-20</inkml:trace>
  <inkml:trace contextRef="#ctx0" brushRef="#br0" timeOffset="144526.451">7878 15220,'99'0,"-19"0,-21-40,1 1,-1-21,-19 0,-20 21,-20-1,0 20,-20 0,-20 20,-19 0,19 20,-20 0,21 20,19-20,-20 19,20 1,20 0,0-1,40 21,0-20,-1-1,21 1,19-20,1 0,-1-40,0 20,1-40,-1 0,-19 1</inkml:trace>
  <inkml:trace contextRef="#ctx0" brushRef="#br0" timeOffset="144886.487">9128 14803,'-79'-39,"19"39,-19 0,39 19,0-19,1 20,19 0,20 0,40 0,19 0,21 19,-1 1,0 0,-19 19,-20-19,-21 0,-19-1,-19 1,-41 0,-19-1,-1-39,1 0,19-20,1 1,-1-1</inkml:trace>
  <inkml:trace contextRef="#ctx0" brushRef="#br0" timeOffset="145389.537">9426 15180,'39'80,"-19"-1,0 40,-20 0,-20 0,0 0,1 0,-21-39,0-41,1-58,39-21,0-40,0-39,19-20,21-19,20-21,-1 20,1-19,-1 59,1 20,-1 59,21 20,-1 20,-19 40,-1 19,-39 21,-20-21,-20 1,-39-1,-1 1,-19-21,-21 1,41-20,-20-20,39 20,20-20,-20-20</inkml:trace>
  <inkml:trace contextRef="#ctx0" brushRef="#br0" timeOffset="145934.592">10458 14982,'0'20,"-20"-1,20 21,0-119,0-1,0-19</inkml:trace>
  <inkml:trace contextRef="#ctx0" brushRef="#br0" timeOffset="146045.603">10358 14466,'-19'-20,"78"20,1 0</inkml:trace>
  <inkml:trace contextRef="#ctx0" brushRef="#br0" timeOffset="146373.635">10934 15121,'20'-20,"-20"0,20-20,-1-19,1 19,0-19,20 19,-1 0,-19 20,20 1,20-1,-21 20,21 20,-21-20,21 19,-20 1,-1-20,-19 0</inkml:trace>
  <inkml:trace contextRef="#ctx0" brushRef="#br0" timeOffset="147566.755">12303 14724,'-20'-40,"-39"20,-1 20,-39 0,20 20,-1 20,21 0,-1-1,21 1,19 0,0-1,20 21,20-21,19 21,21-40,-1 0,21-40,-1-20,1 0,-21-39,-19 20,-1 19,-19 40,-20 40,20 19,-20 1,20-21,0 1,0-40,-1 0,21-20,20 0,-1 0,1-19,-1-1,-19 20,0-19,-20-1,19 0,-19 40,0-20,20 20,-21-19,1-1,0 0,0-40,-20 1,20-1,-20-39,20 0,0 0,-1-1,-19 21,0 19,0 21,-19-1,19 60,-20 39,-20 41,0-21,20 20,-19 20,39 0,0 0,0 20,20-20,-1-19,21-41,20-19,-1-40,40-40,-19-19</inkml:trace>
  <inkml:trace contextRef="#ctx0" brushRef="#br0" timeOffset="147774.776">13573 14605,'-20'0,"-59"20,0-1,-21-19,1 20,20 0,-1 0,21-20,19 20,0-20</inkml:trace>
  <inkml:trace contextRef="#ctx0" brushRef="#br0" timeOffset="148022.8">13613 14783,'20'40,"-1"20,1-1,-20 1,0-1,-20-19,60-80</inkml:trace>
  <inkml:trace contextRef="#ctx0" brushRef="#br0" timeOffset="148558.854">13831 14783,'40'-19,"19"-1,-19 0,0 0,19 20,1 20,-21 0,-19 0,0 39,0 1,-40-1,0 1,-19-1,-21-39,1 0,-1-20,20-20,-19-20,19 20,40 1,0-21,40 0,-1 1,21-1,19 20,1 20,-1 0,1 20,-1 0,0 0,-19 19,-21 21,1-1,-20 1,0-40,20-80,19 1,1-1,-1 20,1 21,-1 19,21-20,-1 40,20-20,-19 39,-21-19,1 0,-21 0,-19-40</inkml:trace>
  <inkml:trace contextRef="#ctx0" brushRef="#br0" timeOffset="148726.871">14625 14525,'79'-19,"1"-1</inkml:trace>
  <inkml:trace contextRef="#ctx0" brushRef="#br0" timeOffset="149053.903">16113 14982,'40'0,"-40"-40,0 20,20-19,-1-1,1 0,0-19,40 39,-1-20,1 20,-1 20,1 0,-1 40,1-20,-40 0</inkml:trace>
  <inkml:trace contextRef="#ctx0" brushRef="#br0" timeOffset="149453.943">16788 14982,'59'0,"1"0,19-20,1-20,-21 1,1-1,-21 0,-19 1,-40 19,1 20,-21 0,-20 20,1-1,19 1,0 20,21-20,-1 19,0 1,20 0,20-1,19 1,1 0,20 0,39-21,-20 1,20-20,20-20,-39 20,19-19,-20-1,1 0,-21-20,1 0</inkml:trace>
  <inkml:trace contextRef="#ctx0" brushRef="#br0" timeOffset="149917.99">18276 14704,'-20'-20,"-19"0,-21 0,-19 20,-1 0,1 40,0 0,19 19,-19 21,39-21,0-19,40 19,0-19,20-20,40 0,19-20,20-20,20-20,-19-19,-1-1,-20 21,-59-1,0 20,-20 99,-20 1,20 19,-20 20,20 0,0 0,-20 0,20-39,20-21,0-39,20-40,19-39</inkml:trace>
  <inkml:trace contextRef="#ctx0" brushRef="#br0" timeOffset="150590.057">18673 14644,'0'40,"-20"20,20 39,0 0,0-20,20 1,0-21,19-39,-19-20,40-20,-1-39,1-21,-1 1,1-20,-20 39,-1 41,-19-1,0 79,0-19,0 39,0-19,-1-40,1 19,20-19,20 0,-21 0,41-20,-21 0,1 0,-1-20,-19 0,0 0,-21 0,21-19,0-21,-20 1,19-1,-19 1,0-1,0 20,-20 21,20 98,-20-19,0-1,0 20,0 1,0-41,0-19,19-40,-19-19,20-21</inkml:trace>
  <inkml:trace contextRef="#ctx0" brushRef="#br0" timeOffset="150718.07">19883 14466,'80'40,"-21"-21</inkml:trace>
  <inkml:trace contextRef="#ctx0" brushRef="#br0" timeOffset="150958.094">20380 14902,'0'-59,"-20"-1,20 1,-20 19,40 0,-20 21,20-21,19 20,1 0,19 0,21 1,-1 19,-19 0,19 19,-39-19</inkml:trace>
  <inkml:trace contextRef="#ctx0" brushRef="#br0" timeOffset="151342.132">20836 14724,'40'-40,"19"-19,-19-1,0-19,-1 39,-39 0,0 20,-39 20,19 20,-40 0,20 0,1 0,19 20,0-21,0 1,20 20,20 0,0 19,0-19,39 0,1-1,-1 1,21-20,-1 0,-19-40,39-20</inkml:trace>
  <inkml:trace contextRef="#ctx0" brushRef="#br0" timeOffset="151599.158">21590 14486,'-20'-20,"40"20,40 20,-1 0,20 39,-19-19,0 19,-21 1,-19-1,0-19,-40 0,0-1,-19-19,-21 0,0 0,1-20</inkml:trace>
  <inkml:trace contextRef="#ctx0" brushRef="#br0" timeOffset="153038.302">4544 16629,'-20'-60,"40"1,0-1,0 1,39 19,-19 0,0 20,19 1,21-1,-1 40,-19 19,-1 1,21 20,-41 39,1 0,-20 20,-20 0,-20 0,-20-39,1-41,-41 21,1-40,-1-20,-19 0,20-20,-20-20,39-19,20-1,21 0,19 1,19-20,21-1,20 21,-1 39,40 20,1 0,-1 20,20-20</inkml:trace>
  <inkml:trace contextRef="#ctx0" brushRef="#br0" timeOffset="153326.33">6469 16311,'-40'20,"1"20,-21 19,1 21,-21-1,1 20,-1 1,1-1,0-20,19-19,1-21,19-19,0-40,20-19</inkml:trace>
  <inkml:trace contextRef="#ctx0" brushRef="#br0" timeOffset="153534.351">5794 16351,'80'40,"-1"19,0 1,1 19,-1 20,1 20,-1-19,-19-21,19-39,-20-1,1-19</inkml:trace>
  <inkml:trace contextRef="#ctx0" brushRef="#br0" timeOffset="154125.411">6965 16530,'0'119,"0"-40,20 0,0 1,0-41,0-19,19-40,-19 1,20-41,19-19,-19-21,-20 21,19-20,1 39,-20 1,0 39,20 20,-1 40,1 39,0 0,-1 60,-19 0,0 0,0 20,-40 20,0-21,-39 1,-21-20,1-20,-20-20,-1-19,1-21,-20-39,20 0,0-40,39 0,21-39,39-21,19 1,21-1</inkml:trace>
  <inkml:trace contextRef="#ctx0" brushRef="#br0" timeOffset="155005.498">8156 16490,'0'-60,"-40"21,0 39,1 20,-1 19,0 41,1-1,39 0,0 1,0 19,20-40,-1 1,21-20,-20-40,0-20,19-40,1-19,0-20,-1-40,1 40,0-1,-40 61,40 19,-40 40,39 59,-19 20,0 40,-20 0,-20 0,0-20,-19 0,-1-20,-20-19,1-21,-1-39,1-20,39 0,-20-20,40 0,0-19,20-1,0 0,39 1,1-1,19 0,21 1,19-21,0 1,-20-21,-20 1,1-20,-41 19,-19 21,-20-1,-20 40,-19-19,19 39,-20 0,0 19,21 1,-1 20,0 19,40-19,-20 20,39 19,1 0,39-39,-39 0,20-20,39-20,0-40,0 0,1 20</inkml:trace>
  <inkml:trace contextRef="#ctx0" brushRef="#br0" timeOffset="155535.552">9465 16668,'20'179,"-20"-80,0 1,0-41,40-59,0-59,19-21,21-19,-1 0,-20 19,1 1,0 39,-21 20,1 40,0 0,-21 59,21 1,0-1,-20-19,19-21,21-39,39-19</inkml:trace>
  <inkml:trace contextRef="#ctx0" brushRef="#br0" timeOffset="156197.618">11509 16371,'-99'20,"0"19,39 21,21-20,19 19,0 1,20-21,0 1,40 0,19-20,21-20,-1-20,0-20,-19-20,-1 21,-39-1,0 40,0 40,-20 19,0 21,20-41,20-19,-1-59,21-21,39-19,-20-1,1 41,-41 19,1 20,-20 20,20 19,-1 1,-19 19,0-19,0 0,19-40,21-40,19-19,1 39,-1 0,1 40,-21 19,20 1,-39 20,0-1,-20 1,19-40,-19-20,40-20,-1 0</inkml:trace>
  <inkml:trace contextRef="#ctx0" brushRef="#br0" timeOffset="156621.66">13712 16530,'-40'-60,"-19"20,-21 40,-19 20,0 20,0 19,19 21,41-41,-1 21,20-20,20-20,20 19,40-19,-1-20,60-40,0-19,20-40,0-20,-60 0,1-1,-41 1,1 40,-40 0,0 39,20 60,-20 79,0 20,40 20,-20-20,39 0,20-59,1-21</inkml:trace>
  <inkml:trace contextRef="#ctx0" brushRef="#br0" timeOffset="157214.719">15657 16411,'-40'-20,"-19"40,-21-1,21 21,19 0,-20 19,41 1,-1-21,20 1,20-20,19 0,21-20,39-20,-20-20,1 1,-1-1,0-20,1 41,-40 19,-1 39,-19 41,0 19,-20 20,0 40,-40-20,-19 0,-21 19,-39 1,0-20,-40-40,40-39,20-21,40-59,39 1,20-21,0-39,39-1,1-19,20-20</inkml:trace>
  <inkml:trace contextRef="#ctx0" brushRef="#br0" timeOffset="157454.743">16212 15954,'60'179,"-60"-60,20 40,-20-21,-20-19,0-39,20-1,20-59</inkml:trace>
  <inkml:trace contextRef="#ctx0" brushRef="#br0" timeOffset="157830.781">16649 16490,'20'79,"-40"1,0 19,20 0,-20 0,20-39,0-40,60 0,-21-40,21-20,0-20,-1-19,1 0,-1-1,1 21,-41 59,21 0,-20 39,0 21,0 0,0 19,-20 0,19-19,-19-40,40-20,0-20,19 0</inkml:trace>
  <inkml:trace contextRef="#ctx0" brushRef="#br0" timeOffset="158309.829">17978 16510,'-19'-20,"-21"0,20 40,0-20,-19 20,19 0,0-1,-20 21,0 0,-19-1,19 1,1-20,19 20,0-20,20-1,20 21,19-20,21 20,-1-21,41 1,-21 0,-19-20,19 20,-19-20,19 0,0-20,-19-20,-1 1,1-21</inkml:trace>
  <inkml:trace contextRef="#ctx0" brushRef="#br0" timeOffset="158973.895">18613 16331,'0'40,"20"0,-20 19,20-19,0-20,-20-1,0-38,-40 19,20 39,1-19,-1 40,0-21,0 1,0 0,20-20,20 19,-20-19,40 20,19-20,21-20,-1-20,20 0,0-20,1-19,-41-1,1 20,-60-19,0 19,-20 1,-20-1,-19 0,-21 40,1 0,0 0,-21 20,41-20,19 20,0 0,21 0,78 19,1-39</inkml:trace>
  <inkml:trace contextRef="#ctx0" brushRef="#br0" timeOffset="159397.938">19606 16351,'-80'-20,"1"40,39-20,1 20,19 0,0 0,40-1,0 21,59 0,0-1,20 1,-19 0,-21-1,-19 1,-40-20,0 20,-20-1,-19-19,-21 20,-19-20,-1-20,1 0,19-20,21 0,-1 0,20 0,0-19</inkml:trace>
  <inkml:trace contextRef="#ctx0" brushRef="#br0" timeOffset="159782.976">20062 16629,'99'-60,"-39"1,-21-1,-39 21,0-1,-19 20,-21 20,0 20,-19 0,-1 19,1-19,19 20,20 0,0 19,0-19,20-1,20 21,20-20,19 19,21-19,-1 0,1-21,-21-19,21 0,-41 0,1-19,0-1,-1-20</inkml:trace>
  <inkml:trace contextRef="#ctx0" brushRef="#br0" timeOffset="159974.995">20796 16668,'80'20,"-61"-40,21 1,20-1</inkml:trace>
</inkml:ink>
</file>

<file path=ppt/ink/ink2.xml><?xml version="1.0" encoding="utf-8"?>
<inkml:ink xmlns:inkml="http://www.w3.org/2003/InkML">
  <inkml:definitions>
    <inkml:context xml:id="ctx0">
      <inkml:inkSource xml:id="inkSrc0">
        <inkml:traceFormat>
          <inkml:channel name="X" type="integer" max="1280" units="cm"/>
          <inkml:channel name="Y" type="integer" max="1024" units="cm"/>
        </inkml:traceFormat>
        <inkml:channelProperties>
          <inkml:channelProperty channel="X" name="resolution" value="28.31858" units="1/cm"/>
          <inkml:channelProperty channel="Y" name="resolution" value="28.36565" units="1/cm"/>
        </inkml:channelProperties>
      </inkml:inkSource>
      <inkml:timestamp xml:id="ts0" timeString="2015-09-15T13:48:45.402"/>
    </inkml:context>
    <inkml:brush xml:id="br0">
      <inkml:brushProperty name="width" value="0.05292" units="cm"/>
      <inkml:brushProperty name="height" value="0.05292" units="cm"/>
    </inkml:brush>
  </inkml:definitions>
  <inkml:trace contextRef="#ctx0" brushRef="#br0">3532 1686,'-99'-19,"0"-1,-20 20,-40 0,-20 0,-39 20,20-1,-21 21,21 0,39 19,20 1,20-20,20 19,39-19</inkml:trace>
  <inkml:trace contextRef="#ctx0" brushRef="#br0" timeOffset="313.031">2480 2064,'20'99,"0"20,0 0,-20 20,20 0,-20 0,0-1,0 21,0-40,0-39,0-41,0 1,-20-40</inkml:trace>
  <inkml:trace contextRef="#ctx0" brushRef="#br0" timeOffset="896.089">2798 2044,'40'99,"-1"40,21 20,-20 39,-1-39,21-40,-21-20,21-39,0-1,-21 1,21-41,-1-19,40 0,1-39,-1-1,0 0,0-19,-19-21,-21 41,-19 19,-100 60,1-1,-1 21,-19-20,39-1,40-19,0 0,20 20,40-1,19-19,20 20,20-20,40 0,-20-20,0 19,-20-19,-20 0,-19-19,-21-21,1 20</inkml:trace>
  <inkml:trace contextRef="#ctx0" brushRef="#br0" timeOffset="1296.129">5655 2937,'100'-80,"-41"60,1 20,-1 20,1 20,19 39,-19 21,-21-1,-19-40,-20 1,-39-1,-1-39,-20 0,-39-40,0 0,0-19,19-21,21 1,39-21,40 1,0 19,19 21,1 19,39 20,1 0</inkml:trace>
  <inkml:trace contextRef="#ctx0" brushRef="#br0" timeOffset="1520.151">6767 2937,'-20'19,"-20"41,-19 19,-41-39,21 20,-20-21,19-19,21 0,19 0,1-20,19-20,20 0</inkml:trace>
  <inkml:trace contextRef="#ctx0" brushRef="#br0" timeOffset="1649.164">6410 3056,'59'59,"20"1,1 19,-1-19,1-21,-21-39</inkml:trace>
  <inkml:trace contextRef="#ctx0" brushRef="#br0" timeOffset="2088.208">7164 3076,'39'198,"-19"-119,0-59,0-40,19 1,-19-41,40 0,-20-19,19 20,-19 39,-1 40,1 19,0 21,0 39,-21 40,21 0,0 39,-40-19,0 0,-20-20,-40-40,-19-20,-40-39,0-20,-20-60,-20 1,40-61,20 1,39 0</inkml:trace>
  <inkml:trace contextRef="#ctx0" brushRef="#br0" timeOffset="3104.31">8255 2897,'-60'20,"21"0,-21 39,21 40,19-19,0-21,20-19,0 0,40-60,-1-20,1-19,19-21,1 1,0 59,-21 40,21 20,-21 39,21 40,-1 40,-39 19,20 1,-40-40,-20-20,0-20,-19-59,-1-20,0-20,1-20,-1-20,20-19,-20-1,40-19,0-21,20 1,20 20,19-20,1-1,-1 1,21 20,-1-1,1 41,-21-1,-19 0,-20 21,-40-21,-20 40,0 20,1 0,-1 19,0 1,21 0,19-1,0-19,19 20,21-20,20 0,-1-20,21 0,-21-60,20 0,1-19,-21 0,21 39,-41 40,1 20,0 20,-1 39,21 20,-20-19,19-1,21-20,-21-19,1-40,-21 0,1-20,20 0,19-19,0 19,-19 20,-1 20,21 19,-21 1,1 0</inkml:trace>
  <inkml:trace contextRef="#ctx0" brushRef="#br0" timeOffset="3760.376">11767 2976,'-59'40,"-21"0,21 39,-1 0,21-39,19 0,40 19,0-39,19 0,-19-40,20-19,-1-21,21-39,0 19,-21 41,1 39,-20 20,19 39,-19 40,20 1,-20-1,19-40,-19-39,0-60,0-39,20 20,-1-21,21 21,-1 39,1 40,-20-1,19 41,-19 0,19-1,-19 1,0-1,-20-39,-1-20,41-40,-20 20,-1 1,21-1,-20 20,19 20,1-1,-21 1</inkml:trace>
  <inkml:trace contextRef="#ctx0" brushRef="#br0" timeOffset="4192.419">13533 3373,'-19'-20,"-21"1,-39 19,-1 0,-19 19,0 21,19 0,41-1,-1 1,40-20,0 20,20-21,20 1,-1-20,21-20,39-59,-20-20,21-40,-21-20,-20 0,-39 40,-20 60,20 138,20 40,19 40,1-20,19-20,-19-79,-1-20,1-20,19-20</inkml:trace>
  <inkml:trace contextRef="#ctx0" brushRef="#br0" timeOffset="4673.467">15280 2996,'-80'-40,"1"60,19 0,1 20,39 0,0-1,40 1,0 0,0-40,19 0,1 0,20-20,39 0,-20 0,1 20,-21 40,1-1,-21 61,21 39,-20 19,-21 41,1-21,-20 41,-20-41,-39 1,-1-20,-39-60,0-40,-20-59,0-39,39-61,-39-19,40-39,-20 39</inkml:trace>
  <inkml:trace contextRef="#ctx0" brushRef="#br0" timeOffset="4992.499">15657 2520,'0'20,"20"59,-1 60,21 40,-20-1,-20-19,20-80,-20-39,20-20,-1-40</inkml:trace>
  <inkml:trace contextRef="#ctx0" brushRef="#br0" timeOffset="5328.532">16073 2956,'0'40,"0"59,20 20,20 1,-20-41,19-20,1-59,0 0,-20-39,19-21,1-19,-20-1,20 1,-1 39,-19 40,20 20,-20 40,19 19,1 40,-20-20,20-59,-21-40,1-20</inkml:trace>
  <inkml:trace contextRef="#ctx0" brushRef="#br0" timeOffset="6016.601">17066 2917,'-60'0,"1"39,-1 1,20 0,21 0,-1-1,20 1,20 0,-1-21,1 21,40 0,-1 0,21-21,-1 21,0-40,1 0,-21-20,1 0,-1-39,-19 19,20-19,-21-1,1 1,19-1,1 20,0 1,-1 39,1 0,19 19,-19 41,-1 0,1 39,-41 0,1-20,-20-39,-20-20,-39-20,-20-40,-1-19,-19-1,0-19,39-1,40 41,40-21,20 20,0 1,19 19,1 20</inkml:trace>
  <inkml:trace contextRef="#ctx0" brushRef="#br0" timeOffset="6408.64">18633 2897,'-59'0,"-1"0,21 0,-1 20,0-20,100 39,19 1,20 0,-19 39,-41-19,1-1,-40-19,0 0,-40-20,-19-1,-21-19,-19-19,0-21,0 20</inkml:trace>
  <inkml:trace contextRef="#ctx0" brushRef="#br0" timeOffset="6784.678">18871 3234,'139'-20,"-39"-19,-21-1,-39-19,-21-1,-19 20,-39 20,-21-19,1 39,-21 20,21 19,19 1,20 0,0-1,20 1,0 0,20-20,0 19,40 1,19-20,0 20,40-21,-19 1,19-20,-20 0,-20-20,1 1,-21-1</inkml:trace>
  <inkml:trace contextRef="#ctx0" brushRef="#br0" timeOffset="8673.867">2818 5040,'0'40,"20"19,-20 40,0 1,0 19,0-20,20-20,-1-19,-19-20,-19-60</inkml:trace>
  <inkml:trace contextRef="#ctx0" brushRef="#br0" timeOffset="8841.884">2639 4663,'0'-20,"60"40</inkml:trace>
  <inkml:trace contextRef="#ctx0" brushRef="#br0" timeOffset="9760.975">3393 5100,'-20'-20,"-19"40,-1-1,20 21,-19 0,19-20,0 19,0-19,20 0,20 0,20-20,-21 20,1 0,0-1,-40 1,40-40,-20-39,0 19,0 0,20 1,-20-1,0 20,0 0,-40 20,20 0,-19 20,-21 0,20 0,21 0,-1 0,20-1,0 21,39 0,1-20,20 19,39 21,-20-1,1-19,-1 20,-39-1,-20 1,-1-21,-19 1,-39-20,-21 20,1-20,-21-20,1 0,39-20,20 20,20-40</inkml:trace>
  <inkml:trace contextRef="#ctx0" brushRef="#br0" timeOffset="10425.042">5100 4663,'0'40,"-20"19,0 40,20 21,0 18,20 1,-20-39,20 19,0-20,0 20,19-60,-19-19,20-20,-1-20,1-40</inkml:trace>
  <inkml:trace contextRef="#ctx0" brushRef="#br0" timeOffset="10665.066">5596 5318,'-60'-20,"-39"20,-20 0,-20 20,0-20,20 20,20 0,39-20,1 0,39 0,0-60,0 20</inkml:trace>
  <inkml:trace contextRef="#ctx0" brushRef="#br0" timeOffset="11226.122">5298 4941,'60'20,"-20"0,-21 19,1-19,0 20,-20-1,20 1,0-20,0 0,-1 19,-19-19,0 0,0 20,-19-20,19 19,0 1,0 20,0-1,0 21,0-1,0-20,0-39,-20-59,0-21,0-19,20-1,0-19,0 0,20 0,20 39,-1 20,1 21,0-1,-1 20,1 20,20-1,-21 1,21 20,-21-20</inkml:trace>
  <inkml:trace contextRef="#ctx0" brushRef="#br0" timeOffset="11929.192">6449 5199,'-20'-20,"-19"0,-21 0,-19 40,-1 0,-19 39,40 21,19 19,20-20,20 1,0-21,20 1,20-20,-1-21,1-38,-20-1,20-40,19-19,-19-1,-1-19,1 40,-20 39,0 60,0 39,19 20,-19 0,0-39,20-20,-20-21,-1-58,1-21,0 1,20-21,19 21,1-21,-20 41,19 19,-19 40,-1 0,1 19,20 41,-21-21,1-19,0-20,-20-20,-1-40,1 20,20 0,0-19,19 39,-19 0,19 19,-19 21,20 0,-21 0,21-1,-1-19,1-20,-1 0</inkml:trace>
  <inkml:trace contextRef="#ctx0" brushRef="#br0" timeOffset="12233.223">8255 5377,'0'-59,"-40"19,1 20,-21 0,1 20,-1 20,20 0,60 20,20-20,0-20,19 20,20-1,1 21,-21 20,-19-1,0-19,-40 0,-20-1,-20 1,-39-40,-1 20,1-20,0 0,39-20</inkml:trace>
  <inkml:trace contextRef="#ctx0" brushRef="#br0" timeOffset="12977.297">8513 5496,'40'60,"-21"19,1 1,-20 39,20 0,0 20,0 0,-20-20,20-40,-20-59,0-80,0 1,0-40,0-1,20-38,-1-1,1 0,0 20,20 39,19 41,1 19,19 20,1 39,-1 21,-39 0,-20-1,-40-19,-20-1,-20 1,-19-20,0-20,-1 0,41-20,-1 0,60 0,0-19,19-1,1-19,0 39,19-20,1 0,19 20,20-19,1 39,-21-20,20 40,-19 0,-1 19,-20 21,-19 19,-20-19,-20-1,-40-19,1 0,-41-40,21-40,-21 0,21-19,19 19,40 0,20-19,20 19,-1 0,41 1,-21 39,-19 0,0 20</inkml:trace>
  <inkml:trace contextRef="#ctx0" brushRef="#br0" timeOffset="13256.325">10001 5814,'0'-40,"0"-19,0 19,20-19,0-1,39 0,-19 21,0-1,19 20,1 0,-20 20,-1-19,1-1,0 0,-1 0</inkml:trace>
  <inkml:trace contextRef="#ctx0" brushRef="#br0" timeOffset="13481.348">10616 4782,'0'60,"20"59,-20 20,0 19,20 1,20 0,-20-40,19-20,1-59,0-20,-1-40,21-20</inkml:trace>
  <inkml:trace contextRef="#ctx0" brushRef="#br0" timeOffset="13633.363">11192 5437,'-99'-40,"-20"40,19 0,-39 20,40-20,40 20,39-20</inkml:trace>
  <inkml:trace contextRef="#ctx0" brushRef="#br0" timeOffset="13968.396">11311 5655,'59'-59,"-19"19,-20 0,-20 1,-20-1,-20 20,-19 20,19 0,1 20,-1 20,20-1,20 1,0 20,20-21,0 1,19-20,1 19,20-39,19 20,20-40,0 20,-19-39</inkml:trace>
  <inkml:trace contextRef="#ctx0" brushRef="#br0" timeOffset="14377.437">12184 5318,'-40'-20,"-19"20,-21 20,1 20,20-1,19 21,20-1,20 1,0-20,40 19,-1-19,1-20,20-1,-1-38,21-21,19-20,-20-19,-19-20,-1 0,-19-21,-20 21,-40 40,0 39,40 79,0 21,39 19,1 0,19 0,1-19,-1-40,0-21</inkml:trace>
  <inkml:trace contextRef="#ctx0" brushRef="#br0" timeOffset="14786.478">13553 4822,'0'-20,"-20"40,40 19,-20 21,20 0,0 39,0 0,0 0,-1 0,21 1,-20-21,0 0,0-19,0-20,-1-21,1-38,-20-1,20 0</inkml:trace>
  <inkml:trace contextRef="#ctx0" brushRef="#br0" timeOffset="15576.557">14109 5100,'20'99,"-20"-20,0 1,20-1,-20 0,19-59,1-79,0 19,40 0,-21-19,41 39,-21 20,1 0,-21 59,21-19,0 39,-21 1,1-1,0-39,-21-60</inkml:trace>
  <inkml:trace contextRef="#ctx0" brushRef="#br0" timeOffset="15744.574">14109 4842,'20'-20,"19"20,21 20,0-20,39 19</inkml:trace>
  <inkml:trace contextRef="#ctx0" brushRef="#br0" timeOffset="16112.611">16669 4564,'20'59,"-20"41,19 19,-19 20,0-1,20 21,0-20,0 0,0-20,20-59,-21-1,21-59,20-40,-1-19</inkml:trace>
  <inkml:trace contextRef="#ctx0" brushRef="#br0" timeOffset="16345.634">17026 5000,'-60'20,"-39"-20,0 20,-20 0,20-20,-20 20,39-20,41-20,-1 20,20-40,20 20</inkml:trace>
  <inkml:trace contextRef="#ctx0" brushRef="#br0" timeOffset="16824.682">16966 4842,'80'178,"-21"-19,1-20,-1 0,1-60,-1 1,1-21,-1-39,1-20,19-20,21-20,-1-19,20-21,-20 21,-39-1,-40 21,-20 19,-40 0,0 40,-19 0,19 0,0-1,20 21,1-20,19 0,0 19,19-19,21 20,20 0,19-1,20-19,0 0,40-20,0 0,-40-20,1 20,-21-20,-19 20,19 0</inkml:trace>
  <inkml:trace contextRef="#ctx0" brushRef="#br0" timeOffset="17344.734">19387 4465,'20'59,"-20"40,20 1,0 38,0 41,0-20,-1 0,1-40,20-20,-20-59,0-100,-1-19,1-21,20 1,20 20,19-1,20 41,-20 19,1 60,-21-1,-19 41,-20-1,-20 20,-20 0,-20-19,1-21,-21-39,1-20,-21-20,21-19,-21-1,61 0</inkml:trace>
  <inkml:trace contextRef="#ctx0" brushRef="#br0" timeOffset="17752.775">20439 4604,'20'158,"0"-39,0 40,-20-20,19-20,1-40,0-19,0-40,20-40</inkml:trace>
  <inkml:trace contextRef="#ctx0" brushRef="#br0" timeOffset="18040.803">21193 5179,'79'59,"-19"21,-20-1,-40 1,-20-1,-20-39,0-1,-19-58,-1-1,-19-40,20 1,-1-21,40 41,20-1,20 0,40 0,-1 1,-19 19,19 0</inkml:trace>
  <inkml:trace contextRef="#ctx0" brushRef="#br0" timeOffset="18337.833">21709 5119,'99'0,"-39"20,-1 40,1-21,-40 21,0 19,-20-19,0-1,-40-19,0-20,1-20,-21-20,0-20,1-19,19 19,20-19,40 19,0 0,20 1,19-1,1 20,-1 0</inkml:trace>
  <inkml:trace contextRef="#ctx0" brushRef="#br0" timeOffset="18809.88">22523 5100,'-40'-40,"-20"20,1 40,-20 20,19 19,20 1,20 19,20-19,20-1,0 1,0-21,20 21,19-40,-19-40,19-20,-19-19,0-41,-20-19,-1-20,-19 1,0 18,0 41,0 59,20 80,20 39,0 40,-1 20,1-20,0-20,-20-60,-1-59,1 0</inkml:trace>
  <inkml:trace contextRef="#ctx0" brushRef="#br0" timeOffset="20258.025">23316 5397,'-19'20,"-1"-20,0-20,20 0,0 1,20 19,19 0,-19 39,-40-19,20 0,-19 0,-21-60,40 40,20-40,0 21,19 19,-19 39,-20-19,-20 0,0 0,1-40,-1 0,0 0,40 0,0 1,-1 19,-19 19,0 21,0-20</inkml:trace>
  <inkml:trace contextRef="#ctx0" brushRef="#br0" timeOffset="28513.851">4485 7302,'-40'0,"20"20,-39-20,19 20,-20-20,-19 0,-20 20,19-20,-19 20,0-1,-20 1,20 0,-20 0,0 0,0 0,-20 0,20 19,19-19,1 0,20 0,-1 0,41-1</inkml:trace>
  <inkml:trace contextRef="#ctx0" brushRef="#br0" timeOffset="28897.889">3393 7719,'20'99,"-20"-19,0-1,0 20,0 0,0 1,-20-21,20 0,0 1,-20-21,20 21,-19-41,-1 1,20-40</inkml:trace>
  <inkml:trace contextRef="#ctx0" brushRef="#br0" timeOffset="30050.004">4207 7560,'20'40,"0"39,-1 1,-19-1,20 40,0 0,-20 20,20-20,-20 0,20 0,-20-39,0-41,0-98,20-1,-20 1,39-21,-19 21,20 39,0 20,-21 0,21 40,20-1,-1 21,1-1,-1-19,1 0,-1-20,1-20,-1-20,1 0,-1-40,1 21,-1-21,1 1,-40-1,0 40,-60 0,20 20,-20 0,1 40,-1 0,0 19,21 1,-1-1,20-19,20 20,-1-21,1 1,20 0,0-20,19-20,1 0,-1 0,21-20,-21 0,1 20,-21-20,1 20,0 0,-20 0,-1-20,-19 0,0-19,0 19,-19-20,-21 20,20-19,60 39,-1-20,1 0,0 20,19-20,-19 20,19-20,-19 0,-20 20,20-19,-40 19</inkml:trace>
  <inkml:trace contextRef="#ctx0" brushRef="#br0" timeOffset="30587.058">6271 8652,'59'0,"-19"-40,19 20,-19-20,0 1,-20-1,19 0,-39 1,20 19,-40-20,-19 20,19 20,-40 0,21 20,-1 0,0 20,0-1,21-19,-1 20,0 0,20-1,0-19,20 20,0 19,19-39,-19 20,40-20,-21 0,21-40,19 20,1-20,-1-20,0 0,-39 1,20-1,-1 0,1 21</inkml:trace>
  <inkml:trace contextRef="#ctx0" brushRef="#br0" timeOffset="30913.091">7263 8195,'-20'-39,"0"-21,-39 20,-1 20,1 1,-1 19,0 19,21 1,19 40,0-1,20 1,20 19,-20 21,20-21,0 40,19 0,-19 0,0-20,-20 0,0 1,0-21,-20-19,20-21,0-98,20-1</inkml:trace>
  <inkml:trace contextRef="#ctx0" brushRef="#br0" timeOffset="31177.117">7402 8711,'-60'0,"1"0,-1 0,-39 20,20-20,-1 0,21 0,19-20,0 20,20-20,1 0,19-19,0-1,19 20</inkml:trace>
  <inkml:trace contextRef="#ctx0" brushRef="#br0" timeOffset="31491.148">7461 8334,'99'0,"1"40,-21 0,-19 19,-1 20,-39 21,-20-21,-20 20,-20-39,-19-40,-1-20,1-20,-1-40,1 1,19-1,20 20,0 1,40-1,20-19,0 19,19 20,1 0,-1 20,1 0,-21 20</inkml:trace>
  <inkml:trace contextRef="#ctx0" brushRef="#br0" timeOffset="31786.178">8195 8890,'-19'-60,"19"21,-20-21,20 0,0 1,20-1,19 21,1-1,0 0,-1 40,21 0,-20 0,-1 20,-19-20,20 0</inkml:trace>
  <inkml:trace contextRef="#ctx0" brushRef="#br0" timeOffset="32274.227">8692 8771,'59'0,"-39"-20,20-20,-1 0,1-19,0-1,-20 21,-1-1,-19 0,-19 21,-21-21,0 40,0 20,-19 0,19-1,1 21,-1 0,20-1,0 21,40-20,-20-1,20 1,20 20,-1-21,21-19,-1 20,1-40,-1 0,21-20,-21 0,-19-20,0 1</inkml:trace>
  <inkml:trace contextRef="#ctx0" brushRef="#br0" timeOffset="32706.27">9723 8929,'0'60,"-39"19,-1 1,0-21</inkml:trace>
  <inkml:trace contextRef="#ctx0" brushRef="#br0" timeOffset="48283.827">11192 8275,'0'39,"20"1,-20 20,0 19,0 0,0 1,20-1,-20 0,0-39,0 0,-20-80,20 0,0 1</inkml:trace>
  <inkml:trace contextRef="#ctx0" brushRef="#br0" timeOffset="48506.85">11152 7937,'20'-39,"-20"-1,0 40</inkml:trace>
  <inkml:trace contextRef="#ctx0" brushRef="#br0" timeOffset="49003.899">11668 8255,'20'39,"-20"21,20 19,-20 21,20-21,-20 0,20-19,-20-40,19-80,1 1,20-21,0 1,19 0,20 19,-19 40,-20 20,-1 20,1 59,0 21,-1-1,1-20,-20-39,0-60</inkml:trace>
  <inkml:trace contextRef="#ctx0" brushRef="#br0" timeOffset="49737.973">12958 8215,'0'-20,"-40"0,1 20,-1 20,-20 0,1 0,19 20,0 19,1-19,-1 0,40-1,-20 1,20 0,0-1,0 1,20-20,20 19,-1 1,21-20,0-20,-21 0,21 0,-1-20,21 0,-41 20,21-20,-20 1,-1-1,-19 0</inkml:trace>
  <inkml:trace contextRef="#ctx0" brushRef="#br0" timeOffset="50067.006">13434 8711,'0'-59,"-20"19,1-20,19 21,-20-1,20 0,0 1,20-1,19 0,1 1,0 19,19 20,1-20,-1 20,-19 0,0 0,-21 20</inkml:trace>
  <inkml:trace contextRef="#ctx0" brushRef="#br0" timeOffset="50554.054">13950 8552,'80'-39,"-21"19,1 0,-1-20,-19 1,0-1,19-20,-39 21,0 19,-20-20,0 20,-40 1,0-1,-19 20,-1 0,1 39,-1 1,21 0,19-1,0 21,0-20,20-20,20 19,0 1,19 0,21-1,-1 1,21-20,-1 0,-19-20,19 0,-19-20,19 0,-19-20,-1 20,-19 1</inkml:trace>
  <inkml:trace contextRef="#ctx0" brushRef="#br0" timeOffset="51218.121">15180 8136,'-59'-40,"19"20,-19 20,-21 20,21 20,-1 19,21-19,-1 39,20-19,20-20,0 19,20-19,0-1,0-19,19 0,21-20,-21-20,41 0,-21-39,-19-1,0 1,-1-1,-39 1,0 39,0 0,20 60,0 19,20 1,-20 19,19-39,1 19,-20-39,20 0,-1-60,-19 21,0-41,20 1,-1-21,1 1,20 19,-21 21,1 19,0 20,19 0,-19 39,19 21,-19 19,-20 21,0-41,-20 1,-40-21,0-19,-19-20,-1 0,21-20</inkml:trace>
  <inkml:trace contextRef="#ctx0" brushRef="#br0" timeOffset="51642.163">16133 8513,'119'-40,"-59"0,-21 1,1-21,0-19,-21-1,-19 21,-19-1,-21 40,0 1,-19 38,19 1,0 20,20 0,1 19,-1 1,40-1,-20 1,19-20,21 19,20-19,-21-20,21-1,19-19,1-19,19-21,-20-20,21 1,-21-1,-39 40,-21 1,1-1</inkml:trace>
  <inkml:trace contextRef="#ctx0" brushRef="#br0" timeOffset="52994.298">17482 8116,'40'-40,"-40"0,-20 21,-20-21,-19 0,-20 20,-21 1,1 38,0 21,39 20,21 19,19 20,20-19,20-1,0 0,19-19,1-1,19 1,21-40,-1-40,1-20,-21-19,20-40,1-21,-40-38,-21 19,-19 0,-19 40,-21 39,40 80,40 79,-1 40,21 0,-1 0,21-20,-21-59,21-41,-41-19,21-39,-1-1</inkml:trace>
  <inkml:trace contextRef="#ctx0" brushRef="#br0" timeOffset="53514.35">18911 7362,'0'59,"20"21,20 59,-1-1,-19 1,20 20,0-20,-21-20,1-20,0-79,-40-40,20-39,20-21,20-19,-1 0,21 0,19 59,1 20,-21 40,21 40,-21 19,1 20,-21 20,-39-39,-19-21,-21-19,-20-20,-19-20,-20-40,0 0,19-19,21-1</inkml:trace>
  <inkml:trace contextRef="#ctx0" brushRef="#br0" timeOffset="53770.376">19943 7540,'59'179,"-19"-40,-20 0,-20 20,0-21,0-58,20-40,20-40,-1-20</inkml:trace>
  <inkml:trace contextRef="#ctx0" brushRef="#br0" timeOffset="54027.402">20538 8096,'119'-40,"-39"40,-21 20,1 40,-1 19,-19 20,-20 1,-20-21,-40-20,-19-59,-21-19,1-1,0-40,19 1,20-1,40 1,20 19,0-20,40 21,-21-1,1 0,0 20</inkml:trace>
  <inkml:trace contextRef="#ctx0" brushRef="#br0" timeOffset="54306.43">21372 7977,'119'59,"-60"1,-19 19,-20 1,-20 19,-20-20,-20 1,-19-60,-1-1,1-38,-1-21,1-20,19-19,0-20,40 0,20 19,40 1,-1 39</inkml:trace>
  <inkml:trace contextRef="#ctx0" brushRef="#br0" timeOffset="54970.496">22423 8036,'-19'-39,"-1"19,-40 0,1 40,-1 0,1 19,-1 1,20 20,40-1,-19-19,38 0,1-1,20 1,19-20,1-20,39-20,-19-40,19-19,-20-20,1-20,-41 0,1 19,-40 21,0 59,20 100,0 19,19 0,1 20,0 0,19 0,-39-59</inkml:trace>
  <inkml:trace contextRef="#ctx0" brushRef="#br0" timeOffset="56467.646">4703 10378,'-20'0,"-20"0,-39 20,0 0,-21 19,1-19,-20 20,40-20,19 0,1-1,19-19,80 20,59-40,20 40,0-20,0 20,0 20,-20 0,1 19,-41-19,-19-1,-20-19,-20 20,-20 0,-40-20,-59 19,0-39,-40 0,40 0,40 0,20-20,39 20,20-39,39 19,1-20</inkml:trace>
  <inkml:trace contextRef="#ctx0" brushRef="#br0" timeOffset="56842.683">5140 10596,'0'119,"0"-59,0-1,19-19,1-20,20 0,-20-40,39-20,-19 1,20-1,-21-20,1 1,0 39,-1 20,1 20,-20 39,0 1,19 19,-19-39,20-40,-20 0,19-40</inkml:trace>
  <inkml:trace contextRef="#ctx0" brushRef="#br0" timeOffset="57282.727">6231 10815,'20'139,"0"-20,-1 0,-19 20,20-1,-20-38,0-21,20-39,-20-80,0-39,0-21,0-38,-20-21,0-40,1 41,-1 19,40 20,19 59,21 20,-1 21,21 38,19 21,0 20,-19 39,-21 0,-39-20,-20 1,-20-40,-39-1,-1-19,-39-40,0 0,-1-19,21-21,19 40</inkml:trace>
  <inkml:trace contextRef="#ctx0" brushRef="#br0" timeOffset="57754.774">7045 10537,'59'59,"-19"41,-20-21,19 40,-19 0,-20 20,20-20,-20-20,0-19,-20-61,0-19,0-39,1-1,-1-39,-20-60,40 0,0 0,20-20,39 40,1 40,19 19,21 40,-21 20,0 40,1 20,-41 19,-19-19,0-1,-60 1,1-21,-21-19,-39-20,0-40,-1 1,41-21</inkml:trace>
  <inkml:trace contextRef="#ctx0" brushRef="#br0" timeOffset="58043.803">8076 10021,'40'119,"-20"-20,-20 0,0 20,-20 0,20 1,-20-21,20-40,20-19,-20 0,40-40,-1-20,-19 0</inkml:trace>
  <inkml:trace contextRef="#ctx0" brushRef="#br0" timeOffset="58546.854">8533 10656,'59'-60,"-79"120,20-1,0 1,0-20,20-1,0-19,20-20,19-40,1 21,-1-21,1 0,19 1,21-1,-21 40,-19 20,-1 19,-19 41,-1 19,1 20,-20 20,-20 0,0-20,-20 0,-39-20,-21-19,-39-1,0-20,-40-19,1-40,-1-20,20-39,20-40,59 19,40 1</inkml:trace>
  <inkml:trace contextRef="#ctx0" brushRef="#br0" timeOffset="59106.91">10358 10517,'40'99,"-20"20,-20-39,20-21,-20-19,20 0,0-40,-1-40,21-20,20-39,-1 0,1-20,19 20,-19 39,-1 60,1 0,-1 20,20 59,-19 1,-20 19,-20-20,-1-19,-38-1,-21-39,0 0,-19-20,-1-20,20 0,1 0,19 1</inkml:trace>
  <inkml:trace contextRef="#ctx0" brushRef="#br0" timeOffset="59250.924">10497 10318,'-39'-59,"39"39,20-20,19 21,41-1</inkml:trace>
  <inkml:trace contextRef="#ctx0" brushRef="#br0" timeOffset="59691.968">12382 10934,'40'-20,"-40"-20,-20-39,0-1,20-19,-19 20,38 19,21 1,20 19,-21 20,21 0,-1 20,1 40,0-20,-21 20,1-21</inkml:trace>
  <inkml:trace contextRef="#ctx0" brushRef="#br0" timeOffset="60076.007">13196 10676,'139'-40,"-79"0,-1-19,-19-1,-40-19,0 39,-40 0,0 1,-19 39,-1 39,1-19,-1 40,21-1,-1 1,20-1,20 21,20-21,20 21,19-41,-19 21,39-40,1 0,-1-40,0 0,20-40,-19 1,-21-1,-19 21,0-1</inkml:trace>
  <inkml:trace contextRef="#ctx0" brushRef="#br0" timeOffset="60547.054">14367 10318,'-20'-39,"-20"19,-19 20,-1 20,-19 0,19 19,1 21,-1-1,21 1,19-20,20 19,0 1,39-21,-19 1,40-40,-20-20,19-19,1-21,-1 0,-19 1,-20 39,-20 99,0 1,0 39,0 20,0 0,0 19,-20 1,20 0,0-20,-20-40,40-39,0-80,19-60,1 1</inkml:trace>
  <inkml:trace contextRef="#ctx0" brushRef="#br0" timeOffset="60940.093">14585 10457,'0'40,"-20"39,0 41,20-21,20 0,0-20,0-19,20-20,-20-40,19-40,21 0,-1-39,1-1,-21-19,21 20,-20 39,-20 40,-20 20,19 59,21 1,-20 19,0-39,19-41,1 1,0-40,0-39,19 19</inkml:trace>
  <inkml:trace contextRef="#ctx0" brushRef="#br0" timeOffset="61268.126">15677 10358,'0'40,"0"0,19-21,-19 21,0 20,0-1,20 1,-20 19,0 0,0-39,0 0,0-80,20-19,-20-21</inkml:trace>
  <inkml:trace contextRef="#ctx0" brushRef="#br0" timeOffset="61387.138">15716 10259,'-39'-40,"78"40,41 40</inkml:trace>
  <inkml:trace contextRef="#ctx0" brushRef="#br0" timeOffset="61692.168">16331 10914,'0'-40,"-19"0,19-19,0-1,0-19,0 0,19 19,1 20,-20 21,20-1,20 20,-1 0,21 0,0 20,-21-20,21 0</inkml:trace>
  <inkml:trace contextRef="#ctx0" brushRef="#br0" timeOffset="62219.221">17482 10378,'20'-20,"-40"-20,-19 40,19-19,-20-1,20 20,-19 0,39 0</inkml:trace>
  <inkml:trace contextRef="#ctx0" brushRef="#br0" timeOffset="62716.27">17165 10715,'40'0,"-21"0,21-19,0-21,-1-20,1 1,0-1,-1-19,-19 39,-20 20,-20-19,1 19,-41 20,20 0,-39 20,20-1,-21 21,21 20,19-21,0 41,20-21,20 1,0-20,20 19,20-19,0-20,19-1,21 1,19-40,-20 1,20-21,1-20,-21 21,-20 19,-19-20,0 20</inkml:trace>
  <inkml:trace contextRef="#ctx0" brushRef="#br0" timeOffset="63403.339">18415 10279,'0'-40,"-20"40,-20-20,-19 0,-20 40,-1 0,21 20,19 19,0 1,1-1,39 1,0-1,0 1,19 0,21-21,20-19,19-20,0-20,21-39,-1-21,-20-19,-19 0,-21-20,-19 20,-20-1,-20 41,1 39,19 40,0 59,19 20,1 20,20 1,0-21,39-20,0-39,1-20,19-20,0-20</inkml:trace>
  <inkml:trace contextRef="#ctx0" brushRef="#br0" timeOffset="64107.41">20181 10140,'-59'-20,"-1"40,0 39,1 1,19-1,1 21,19-1,20 1,20 19,-1-40,21 1,20-40,-1-40,1-40,19-19,-19-20,-21 0,1 19,-20 40,0 80,19 40,-19-1,0 0,20 1,-20-21,19-39,-19-40,0-59,0-20,0 19,0-19,-1 20,1 39,0 40,20 40,-1 39,-19 0,20 1,-20-41,0-58,-1-21,21 0,0 1,19 19,21 0,-1 40,-19-20,-1 39,-19 1,-20 0,19-1,-19-19,0-40,20-19</inkml:trace>
  <inkml:trace contextRef="#ctx0" brushRef="#br0" timeOffset="64515.45">22086 10378,'40'-40,"-20"1,-20-1,-20 0,-40-19,-19 39,0 0,-1 60,21 39,19-19,0 19,20 0,1-19,19-1,0-19,19 0,21-20,20-20,19-40,20-20,-19-39,-21 0,1 0,-21-20,-39 39,0 41,0 78,20 80,0 0,0 1,20-1,-1-20,41-59,-1-40</inkml:trace>
  <inkml:trace contextRef="#ctx0" brushRef="#br0" timeOffset="64972.496">23515 10080,'-60'0,"21"20,-21-20,1 20,39 0,0 0,20 19,40 1,39-20,-20 39,21 1,-21-20,-19 19,-20-19,-20 19,0 1,-40-20,-19-1,-1 1,-19-40,-1 0,21-20,-1-19</inkml:trace>
  <inkml:trace contextRef="#ctx0" brushRef="#br0" timeOffset="65291.528">24051 10299,'99'178,"-99"-98,-40-1,-19-39,19-20,-39-40,19 0,20-40,1-19,19 19,20 1,20-1,19 1,21 19,-1 0,21 21,-21 19</inkml:trace>
  <inkml:trace contextRef="#ctx0" brushRef="#br0" timeOffset="67299.729">4147 12303,'-19'40,"38"39,-19 20,0 20,20 20,-20 20,0 19,0 1,0-20,0 0,-20-21,1-18,19-21,-20-60,20 1,0-40</inkml:trace>
  <inkml:trace contextRef="#ctx0" brushRef="#br0" timeOffset="67570.756">4782 13156,'-79'40,"0"-20,-21 0,1 19,0 21,0-1,-20-19,39 0,1-20,19-1</inkml:trace>
  <inkml:trace contextRef="#ctx0" brushRef="#br0" timeOffset="68202.819">4683 12442,'20'20,"0"59,0 20,-20 40,19 0,-19 0,0 0,0-20,20 0,0 0,0-20,20-19,-1-21,1-19,20-20,-1 0,21-40,-1 0,0 0,1-40,-21 1,21-20,-21 19,-19 1,-20 39,-60 20,0 39,-19 21,19-1,-19-19,19 20,20-1,0-19,40 0,0-1,20 1,19-20,40 19,0-39,21 20,18-20,-19 0,-19 0,-21 0,0 0,21-20</inkml:trace>
  <inkml:trace contextRef="#ctx0" brushRef="#br0" timeOffset="69139.913">7918 12521,'20'40,"-20"19,0 21,0 39,19 20,-19 0,0 19,20-19,-20 0,0-40,20-59,-20 0,40-100,-1 21,21 19,-1-20,-19 20,20 20,-1 0,21 20,19 0,-20 0,20 0,-19-20,-1 0,-19-20,-1 0,1-20,-40-19,-20-1,-20 20,-40-19,1 39,-1 0,1 40,-1 20,40-1,0 1,1 0,38 0,1 19,20 1,19-21,21 21,-1-40,20 19,21-39,-21 0,0-20,-20-19,-19 19,-1 0</inkml:trace>
  <inkml:trace contextRef="#ctx0" brushRef="#br0" timeOffset="69730.972">10081 13374,'-40'-39,"-20"19,1 20,-1 40,1-1,-1 1,21 0,-1 19,20 1,20-21,20 21,0-20,0-21,39 1,1-20,-21-39,21-1,-1 0,-19 1,0 39,-20 0,19 39,-19 1,20 0,0-1,-21 1,21-20,-20-20,-20-40,20 0,-20-19,-20 19,20-19,0 19,0 20,20-19,0 19,-1 0,41 0,19 20,21 0,-21 0,0 0,-19 0,-1 0,-19-20</inkml:trace>
  <inkml:trace contextRef="#ctx0" brushRef="#br0" timeOffset="70067.005">10974 12501,'19'-20,"1"60,-20 20,20 19,-20 40,0 0,0 20,0-20,0 20,0 0,0 0,-20-40,20-20,0-39,60-60,-1-39</inkml:trace>
  <inkml:trace contextRef="#ctx0" brushRef="#br0" timeOffset="70267.026">11708 13176,'-60'0,"-19"0,-40 20,39 0,1 0,0 19,39-19,0 20</inkml:trace>
  <inkml:trace contextRef="#ctx0" brushRef="#br0" timeOffset="70619.061">12402 13851,'0'-80,"-20"21,1-40,19-1,-20 41,20 19,20-19,19 39,1-20,20 20,19 0,0 20,1 20,-1-20,-19 0,19 20</inkml:trace>
  <inkml:trace contextRef="#ctx0" brushRef="#br0" timeOffset="71003.099">13156 13315,'-119'40,"20"-1,20 21,19-1,1 1,19-1,20 21,20-21,20 1,20-20,19-21,21-19,-1-39,0-21,1-19,-21-20,-19 39,-40 20,0 120,20-41,-20 21,20-20,19-21,1-38,0-41,19-19</inkml:trace>
  <inkml:trace contextRef="#ctx0" brushRef="#br0" timeOffset="71259.125">13652 12739,'-19'100,"19"-1,0 20,0 20,0 0,0-20,19-20,21 0,-20-39,40-21,-1-39,20-19</inkml:trace>
  <inkml:trace contextRef="#ctx0" brushRef="#br0" timeOffset="71427.141">14168 13414,'-99'0,"0"20,20-20,-1 20,21-20,-1 40,20-21</inkml:trace>
  <inkml:trace contextRef="#ctx0" brushRef="#br0" timeOffset="71779.177">14228 13771,'179'-59,"-120"19,20-39,-39 19,0 1,-40 19,-20 20,0 0,-20 40,1 0,-1 20,-19-1,19 21,20-20,0 19,0-19,40-1,0 1,40 20,19-40,0-1,21-19,19-19,0-1,20-20,-40 0,0 40</inkml:trace>
  <inkml:trace contextRef="#ctx0" brushRef="#br0" timeOffset="72107.209">16351 13335,'20'59,"-20"1,20-1,-20 21,0-1,0 0,0-19,0-20,20-40,0-60</inkml:trace>
  <inkml:trace contextRef="#ctx0" brushRef="#br0" timeOffset="72236.222">16252 13037,'-20'-79,"20"59,0-20,40 20,19 20</inkml:trace>
  <inkml:trace contextRef="#ctx0" brushRef="#br0" timeOffset="72571.256">16748 13196,'40'159,"-40"-60,0 0,20 0,-20 0,0-39,0-20,20-40,-1-60,21-19,0-40,-1 20,1-1,20 21,-1 19,1 41,-21-1,1 59,-20 21,20 19,-21 21,-19-1,20-20,-20-39,20-20</inkml:trace>
  <inkml:trace contextRef="#ctx0" brushRef="#br0" timeOffset="73075.306">18137 13275,'20'-20,"-40"1,-19-1,-21 20,0 0,1 39,-1-19,1 20,-1 0,21 19,-1-19,20 19,20-19,20 0,0-1,39 21,21-20,19-21,20 1,-20-40,40 20,-20-19</inkml:trace>
  <inkml:trace contextRef="#ctx0" brushRef="#br0" timeOffset="73332.332">18752 13791,'-39'-79,"19"19,-20 1,20-1,0 1,20 19,20-20,0 21,20-1,-1 0,21 21,19 19,21 0,-1 39,0-19,-20 20,-19-20</inkml:trace>
  <inkml:trace contextRef="#ctx0" brushRef="#br0" timeOffset="73980.397">19725 13533,'99'-59,"-59"19,-1 0,1-19,-20 19,-20-19,-20 19,0 0,-20 20,-19 20,-1 0,1 20,-21 20,21 0,-1-1,1 21,19-21,20 21,20 0,0-21,0 21,40-21,0 1,39 0,0-20,21-1,-1-19,20-19,-20-1,0-20,1 0</inkml:trace>
  <inkml:trace contextRef="#ctx0" brushRef="#br0" timeOffset="74411.44">20697 13156,'-79'0,"-1"20,21 20,-1 19,1 1,19-1,0-19,1 20,39-1,19-19,1 19,20-39,20-20,-1 0,40-40,-19-19,-21-20,1 19,-40 20,-20 1,-20 19,20 40,-20-1,20 21,0 0,20 0,19-1,21 1,19 0,21-40,-21 0,20-20</inkml:trace>
  <inkml:trace contextRef="#ctx0" brushRef="#br0" timeOffset="74675.466">21451 13037,'20'-40,"20"40,-1 0,1 40,0 39,-1 21,1-1,-20 20,-20-20,-20 0,-20-39,-19-20,-1-1,-19-39,0-20,19 1,20-1</inkml:trace>
  <inkml:trace contextRef="#ctx0" brushRef="#br0" timeOffset="75043.503">21987 13454,'99'-80,"-39"1,-21 20,-19-21,-40 21,-19 19,-1 20,-20 40,21 0,-21 39,1-19,19 20,20-21,20 21,0-21,20 21,0 0,39-1,21-19,-1-1,0-19,1-20,-1 0,1-39,-1-1,-20 20</inkml:trace>
  <inkml:trace contextRef="#ctx0" brushRef="#br0" timeOffset="75212.52">22781 13533,'59'40,"-19"-40,0-20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67ED2F-A822-456F-930E-EAAC6F454447}" type="datetimeFigureOut">
              <a:rPr lang="en-GB" smtClean="0"/>
              <a:t>25/03/2022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13690E-D669-44A4-9C68-ED431875BBC3}" type="slidenum">
              <a:rPr lang="en-GB" smtClean="0"/>
              <a:t>‹#›</a:t>
            </a:fld>
            <a:endParaRPr lang="en-GB"/>
          </a:p>
        </p:txBody>
      </p:sp>
    </p:spTree>
    <p:extLst>
      <p:ext uri="{BB962C8B-B14F-4D97-AF65-F5344CB8AC3E}">
        <p14:creationId xmlns:p14="http://schemas.microsoft.com/office/powerpoint/2010/main" val="1274734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E13690E-D669-44A4-9C68-ED431875BBC3}" type="slidenum">
              <a:rPr lang="en-GB" smtClean="0"/>
              <a:t>10</a:t>
            </a:fld>
            <a:endParaRPr lang="en-GB"/>
          </a:p>
        </p:txBody>
      </p:sp>
    </p:spTree>
    <p:extLst>
      <p:ext uri="{BB962C8B-B14F-4D97-AF65-F5344CB8AC3E}">
        <p14:creationId xmlns:p14="http://schemas.microsoft.com/office/powerpoint/2010/main" val="4244097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33E4A1B-B5D8-43DC-970B-605BCFA973BA}" type="datetimeFigureOut">
              <a:rPr lang="en-GB" smtClean="0"/>
              <a:t>25/03/2022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4AA6AF-2DD7-46D5-BA1E-5B8801FFA19F}" type="slidenum">
              <a:rPr lang="en-GB" smtClean="0"/>
              <a:t>‹#›</a:t>
            </a:fld>
            <a:endParaRPr lang="en-GB"/>
          </a:p>
        </p:txBody>
      </p:sp>
    </p:spTree>
    <p:extLst>
      <p:ext uri="{BB962C8B-B14F-4D97-AF65-F5344CB8AC3E}">
        <p14:creationId xmlns:p14="http://schemas.microsoft.com/office/powerpoint/2010/main" val="114414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33E4A1B-B5D8-43DC-970B-605BCFA973BA}" type="datetimeFigureOut">
              <a:rPr lang="en-GB" smtClean="0"/>
              <a:t>25/03/2022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4AA6AF-2DD7-46D5-BA1E-5B8801FFA19F}" type="slidenum">
              <a:rPr lang="en-GB" smtClean="0"/>
              <a:t>‹#›</a:t>
            </a:fld>
            <a:endParaRPr lang="en-GB"/>
          </a:p>
        </p:txBody>
      </p:sp>
    </p:spTree>
    <p:extLst>
      <p:ext uri="{BB962C8B-B14F-4D97-AF65-F5344CB8AC3E}">
        <p14:creationId xmlns:p14="http://schemas.microsoft.com/office/powerpoint/2010/main" val="47066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33E4A1B-B5D8-43DC-970B-605BCFA973BA}" type="datetimeFigureOut">
              <a:rPr lang="en-GB" smtClean="0"/>
              <a:t>25/03/2022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4AA6AF-2DD7-46D5-BA1E-5B8801FFA19F}" type="slidenum">
              <a:rPr lang="en-GB" smtClean="0"/>
              <a:t>‹#›</a:t>
            </a:fld>
            <a:endParaRPr lang="en-GB"/>
          </a:p>
        </p:txBody>
      </p:sp>
    </p:spTree>
    <p:extLst>
      <p:ext uri="{BB962C8B-B14F-4D97-AF65-F5344CB8AC3E}">
        <p14:creationId xmlns:p14="http://schemas.microsoft.com/office/powerpoint/2010/main" val="1944897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33E4A1B-B5D8-43DC-970B-605BCFA973BA}" type="datetimeFigureOut">
              <a:rPr lang="en-GB" smtClean="0"/>
              <a:t>25/03/2022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4AA6AF-2DD7-46D5-BA1E-5B8801FFA19F}" type="slidenum">
              <a:rPr lang="en-GB" smtClean="0"/>
              <a:t>‹#›</a:t>
            </a:fld>
            <a:endParaRPr lang="en-GB"/>
          </a:p>
        </p:txBody>
      </p:sp>
    </p:spTree>
    <p:extLst>
      <p:ext uri="{BB962C8B-B14F-4D97-AF65-F5344CB8AC3E}">
        <p14:creationId xmlns:p14="http://schemas.microsoft.com/office/powerpoint/2010/main" val="188446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3E4A1B-B5D8-43DC-970B-605BCFA973BA}" type="datetimeFigureOut">
              <a:rPr lang="en-GB" smtClean="0"/>
              <a:t>25/03/2022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4AA6AF-2DD7-46D5-BA1E-5B8801FFA19F}" type="slidenum">
              <a:rPr lang="en-GB" smtClean="0"/>
              <a:t>‹#›</a:t>
            </a:fld>
            <a:endParaRPr lang="en-GB"/>
          </a:p>
        </p:txBody>
      </p:sp>
    </p:spTree>
    <p:extLst>
      <p:ext uri="{BB962C8B-B14F-4D97-AF65-F5344CB8AC3E}">
        <p14:creationId xmlns:p14="http://schemas.microsoft.com/office/powerpoint/2010/main" val="2920334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33E4A1B-B5D8-43DC-970B-605BCFA973BA}" type="datetimeFigureOut">
              <a:rPr lang="en-GB" smtClean="0"/>
              <a:t>25/03/2022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4AA6AF-2DD7-46D5-BA1E-5B8801FFA19F}" type="slidenum">
              <a:rPr lang="en-GB" smtClean="0"/>
              <a:t>‹#›</a:t>
            </a:fld>
            <a:endParaRPr lang="en-GB"/>
          </a:p>
        </p:txBody>
      </p:sp>
    </p:spTree>
    <p:extLst>
      <p:ext uri="{BB962C8B-B14F-4D97-AF65-F5344CB8AC3E}">
        <p14:creationId xmlns:p14="http://schemas.microsoft.com/office/powerpoint/2010/main" val="1846600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33E4A1B-B5D8-43DC-970B-605BCFA973BA}" type="datetimeFigureOut">
              <a:rPr lang="en-GB" smtClean="0"/>
              <a:t>25/03/2022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74AA6AF-2DD7-46D5-BA1E-5B8801FFA19F}" type="slidenum">
              <a:rPr lang="en-GB" smtClean="0"/>
              <a:t>‹#›</a:t>
            </a:fld>
            <a:endParaRPr lang="en-GB"/>
          </a:p>
        </p:txBody>
      </p:sp>
    </p:spTree>
    <p:extLst>
      <p:ext uri="{BB962C8B-B14F-4D97-AF65-F5344CB8AC3E}">
        <p14:creationId xmlns:p14="http://schemas.microsoft.com/office/powerpoint/2010/main" val="1569201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33E4A1B-B5D8-43DC-970B-605BCFA973BA}" type="datetimeFigureOut">
              <a:rPr lang="en-GB" smtClean="0"/>
              <a:t>25/03/2022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74AA6AF-2DD7-46D5-BA1E-5B8801FFA19F}" type="slidenum">
              <a:rPr lang="en-GB" smtClean="0"/>
              <a:t>‹#›</a:t>
            </a:fld>
            <a:endParaRPr lang="en-GB"/>
          </a:p>
        </p:txBody>
      </p:sp>
    </p:spTree>
    <p:extLst>
      <p:ext uri="{BB962C8B-B14F-4D97-AF65-F5344CB8AC3E}">
        <p14:creationId xmlns:p14="http://schemas.microsoft.com/office/powerpoint/2010/main" val="1882655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3E4A1B-B5D8-43DC-970B-605BCFA973BA}" type="datetimeFigureOut">
              <a:rPr lang="en-GB" smtClean="0"/>
              <a:t>25/03/2022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74AA6AF-2DD7-46D5-BA1E-5B8801FFA19F}" type="slidenum">
              <a:rPr lang="en-GB" smtClean="0"/>
              <a:t>‹#›</a:t>
            </a:fld>
            <a:endParaRPr lang="en-GB"/>
          </a:p>
        </p:txBody>
      </p:sp>
    </p:spTree>
    <p:extLst>
      <p:ext uri="{BB962C8B-B14F-4D97-AF65-F5344CB8AC3E}">
        <p14:creationId xmlns:p14="http://schemas.microsoft.com/office/powerpoint/2010/main" val="3317424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3E4A1B-B5D8-43DC-970B-605BCFA973BA}" type="datetimeFigureOut">
              <a:rPr lang="en-GB" smtClean="0"/>
              <a:t>25/03/2022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4AA6AF-2DD7-46D5-BA1E-5B8801FFA19F}" type="slidenum">
              <a:rPr lang="en-GB" smtClean="0"/>
              <a:t>‹#›</a:t>
            </a:fld>
            <a:endParaRPr lang="en-GB"/>
          </a:p>
        </p:txBody>
      </p:sp>
    </p:spTree>
    <p:extLst>
      <p:ext uri="{BB962C8B-B14F-4D97-AF65-F5344CB8AC3E}">
        <p14:creationId xmlns:p14="http://schemas.microsoft.com/office/powerpoint/2010/main" val="244229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3E4A1B-B5D8-43DC-970B-605BCFA973BA}" type="datetimeFigureOut">
              <a:rPr lang="en-GB" smtClean="0"/>
              <a:t>25/03/2022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4AA6AF-2DD7-46D5-BA1E-5B8801FFA19F}" type="slidenum">
              <a:rPr lang="en-GB" smtClean="0"/>
              <a:t>‹#›</a:t>
            </a:fld>
            <a:endParaRPr lang="en-GB"/>
          </a:p>
        </p:txBody>
      </p:sp>
    </p:spTree>
    <p:extLst>
      <p:ext uri="{BB962C8B-B14F-4D97-AF65-F5344CB8AC3E}">
        <p14:creationId xmlns:p14="http://schemas.microsoft.com/office/powerpoint/2010/main" val="3623599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3E4A1B-B5D8-43DC-970B-605BCFA973BA}" type="datetimeFigureOut">
              <a:rPr lang="en-GB" smtClean="0"/>
              <a:t>25/03/2022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4AA6AF-2DD7-46D5-BA1E-5B8801FFA19F}" type="slidenum">
              <a:rPr lang="en-GB" smtClean="0"/>
              <a:t>‹#›</a:t>
            </a:fld>
            <a:endParaRPr lang="en-GB"/>
          </a:p>
        </p:txBody>
      </p:sp>
    </p:spTree>
    <p:extLst>
      <p:ext uri="{BB962C8B-B14F-4D97-AF65-F5344CB8AC3E}">
        <p14:creationId xmlns:p14="http://schemas.microsoft.com/office/powerpoint/2010/main" val="704879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234482"/>
          </a:xfrm>
        </p:spPr>
        <p:txBody>
          <a:bodyPr>
            <a:noAutofit/>
          </a:bodyPr>
          <a:lstStyle/>
          <a:p>
            <a:r>
              <a:rPr lang="en-GB" sz="5400" u="sng" dirty="0"/>
              <a:t>Practising literacy skills and long written answers.</a:t>
            </a:r>
          </a:p>
        </p:txBody>
      </p:sp>
    </p:spTree>
    <p:extLst>
      <p:ext uri="{BB962C8B-B14F-4D97-AF65-F5344CB8AC3E}">
        <p14:creationId xmlns:p14="http://schemas.microsoft.com/office/powerpoint/2010/main" val="19952337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9424" y="1556792"/>
            <a:ext cx="8856984" cy="5078313"/>
          </a:xfrm>
          <a:prstGeom prst="rect">
            <a:avLst/>
          </a:prstGeom>
          <a:noFill/>
        </p:spPr>
        <p:txBody>
          <a:bodyPr wrap="square" rtlCol="0">
            <a:spAutoFit/>
          </a:bodyPr>
          <a:lstStyle/>
          <a:p>
            <a:r>
              <a:rPr lang="en-GB" sz="3600" dirty="0" err="1"/>
              <a:t>Livvy</a:t>
            </a:r>
            <a:r>
              <a:rPr lang="en-GB" sz="3600" dirty="0"/>
              <a:t> runs 100m. Her pulse rate increased during the race because her muscles required more energy. The energy is released through respiration. Respiration requires oxygen and glucose. The oxygen and glucose is transported to the muscles in the blood. Because her muscles needed more oxygen and glucose her pulse rate increased to increase blood supply.</a:t>
            </a:r>
          </a:p>
        </p:txBody>
      </p:sp>
      <p:sp>
        <p:nvSpPr>
          <p:cNvPr id="5" name="TextBox 4"/>
          <p:cNvSpPr txBox="1"/>
          <p:nvPr/>
        </p:nvSpPr>
        <p:spPr>
          <a:xfrm>
            <a:off x="1187624" y="332656"/>
            <a:ext cx="6336704" cy="923330"/>
          </a:xfrm>
          <a:prstGeom prst="rect">
            <a:avLst/>
          </a:prstGeom>
          <a:noFill/>
        </p:spPr>
        <p:txBody>
          <a:bodyPr wrap="square" rtlCol="0">
            <a:spAutoFit/>
          </a:bodyPr>
          <a:lstStyle/>
          <a:p>
            <a:pPr algn="ctr"/>
            <a:r>
              <a:rPr lang="en-GB" sz="5400" u="sng" dirty="0"/>
              <a:t>Written test</a:t>
            </a:r>
          </a:p>
        </p:txBody>
      </p:sp>
    </p:spTree>
    <p:extLst>
      <p:ext uri="{BB962C8B-B14F-4D97-AF65-F5344CB8AC3E}">
        <p14:creationId xmlns:p14="http://schemas.microsoft.com/office/powerpoint/2010/main" val="1020745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GB" sz="8000" dirty="0"/>
              <a:t>Why does the pulse increase during exercise?</a:t>
            </a:r>
          </a:p>
        </p:txBody>
      </p:sp>
    </p:spTree>
    <p:extLst>
      <p:ext uri="{BB962C8B-B14F-4D97-AF65-F5344CB8AC3E}">
        <p14:creationId xmlns:p14="http://schemas.microsoft.com/office/powerpoint/2010/main" val="2495402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316652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44624"/>
            <a:ext cx="8784976" cy="778098"/>
          </a:xfrm>
        </p:spPr>
        <p:txBody>
          <a:bodyPr>
            <a:normAutofit/>
          </a:bodyPr>
          <a:lstStyle/>
          <a:p>
            <a:r>
              <a:rPr lang="en-GB" u="sng" dirty="0"/>
              <a:t>Rearrange these to make a flow chart</a:t>
            </a:r>
          </a:p>
        </p:txBody>
      </p:sp>
      <p:sp>
        <p:nvSpPr>
          <p:cNvPr id="5" name="TextBox 4"/>
          <p:cNvSpPr txBox="1"/>
          <p:nvPr/>
        </p:nvSpPr>
        <p:spPr>
          <a:xfrm>
            <a:off x="4582611" y="3068960"/>
            <a:ext cx="4459190" cy="523220"/>
          </a:xfrm>
          <a:prstGeom prst="rect">
            <a:avLst/>
          </a:prstGeom>
          <a:noFill/>
          <a:ln w="25400">
            <a:solidFill>
              <a:schemeClr val="tx1"/>
            </a:solidFill>
          </a:ln>
        </p:spPr>
        <p:txBody>
          <a:bodyPr wrap="square" rtlCol="0">
            <a:spAutoFit/>
          </a:bodyPr>
          <a:lstStyle/>
          <a:p>
            <a:pPr algn="ctr"/>
            <a:r>
              <a:rPr lang="en-GB" sz="2800" dirty="0"/>
              <a:t>Muscles require more energy</a:t>
            </a:r>
          </a:p>
        </p:txBody>
      </p:sp>
      <p:sp>
        <p:nvSpPr>
          <p:cNvPr id="6" name="TextBox 5"/>
          <p:cNvSpPr txBox="1"/>
          <p:nvPr/>
        </p:nvSpPr>
        <p:spPr>
          <a:xfrm>
            <a:off x="2278355" y="4365104"/>
            <a:ext cx="4608512" cy="523220"/>
          </a:xfrm>
          <a:prstGeom prst="rect">
            <a:avLst/>
          </a:prstGeom>
          <a:noFill/>
          <a:ln w="25400">
            <a:solidFill>
              <a:schemeClr val="tx1"/>
            </a:solidFill>
          </a:ln>
        </p:spPr>
        <p:txBody>
          <a:bodyPr wrap="square" rtlCol="0">
            <a:spAutoFit/>
          </a:bodyPr>
          <a:lstStyle/>
          <a:p>
            <a:pPr algn="ctr"/>
            <a:r>
              <a:rPr lang="en-GB" sz="2800" dirty="0"/>
              <a:t>Respiration releases energy</a:t>
            </a:r>
          </a:p>
        </p:txBody>
      </p:sp>
      <p:sp>
        <p:nvSpPr>
          <p:cNvPr id="7" name="TextBox 6"/>
          <p:cNvSpPr txBox="1"/>
          <p:nvPr/>
        </p:nvSpPr>
        <p:spPr>
          <a:xfrm>
            <a:off x="1029474" y="2466474"/>
            <a:ext cx="6840760" cy="523220"/>
          </a:xfrm>
          <a:prstGeom prst="rect">
            <a:avLst/>
          </a:prstGeom>
          <a:noFill/>
          <a:ln w="25400">
            <a:solidFill>
              <a:schemeClr val="tx1"/>
            </a:solidFill>
          </a:ln>
        </p:spPr>
        <p:txBody>
          <a:bodyPr wrap="square" rtlCol="0">
            <a:spAutoFit/>
          </a:bodyPr>
          <a:lstStyle/>
          <a:p>
            <a:pPr algn="ctr"/>
            <a:r>
              <a:rPr lang="en-GB" sz="2800" dirty="0"/>
              <a:t>Respiration requires oxygen and glucose</a:t>
            </a:r>
          </a:p>
        </p:txBody>
      </p:sp>
      <p:sp>
        <p:nvSpPr>
          <p:cNvPr id="8" name="TextBox 7"/>
          <p:cNvSpPr txBox="1"/>
          <p:nvPr/>
        </p:nvSpPr>
        <p:spPr>
          <a:xfrm>
            <a:off x="678544" y="3717032"/>
            <a:ext cx="7508068" cy="523220"/>
          </a:xfrm>
          <a:prstGeom prst="rect">
            <a:avLst/>
          </a:prstGeom>
          <a:noFill/>
          <a:ln w="25400">
            <a:solidFill>
              <a:schemeClr val="tx1"/>
            </a:solidFill>
          </a:ln>
        </p:spPr>
        <p:txBody>
          <a:bodyPr wrap="square" rtlCol="0">
            <a:spAutoFit/>
          </a:bodyPr>
          <a:lstStyle/>
          <a:p>
            <a:pPr algn="ctr"/>
            <a:r>
              <a:rPr lang="en-GB" sz="2800" dirty="0"/>
              <a:t>Oxygen and glucose are transported in the blood</a:t>
            </a:r>
          </a:p>
        </p:txBody>
      </p:sp>
      <p:sp>
        <p:nvSpPr>
          <p:cNvPr id="9" name="TextBox 8"/>
          <p:cNvSpPr txBox="1"/>
          <p:nvPr/>
        </p:nvSpPr>
        <p:spPr>
          <a:xfrm>
            <a:off x="2469634" y="908720"/>
            <a:ext cx="3960440" cy="523220"/>
          </a:xfrm>
          <a:prstGeom prst="rect">
            <a:avLst/>
          </a:prstGeom>
          <a:noFill/>
          <a:ln w="25400">
            <a:solidFill>
              <a:schemeClr val="tx1"/>
            </a:solidFill>
          </a:ln>
        </p:spPr>
        <p:txBody>
          <a:bodyPr wrap="square" rtlCol="0">
            <a:spAutoFit/>
          </a:bodyPr>
          <a:lstStyle/>
          <a:p>
            <a:pPr algn="ctr"/>
            <a:r>
              <a:rPr lang="en-GB" sz="2800" dirty="0"/>
              <a:t>Increased exercise</a:t>
            </a:r>
          </a:p>
        </p:txBody>
      </p:sp>
      <p:sp>
        <p:nvSpPr>
          <p:cNvPr id="10" name="TextBox 9"/>
          <p:cNvSpPr txBox="1"/>
          <p:nvPr/>
        </p:nvSpPr>
        <p:spPr>
          <a:xfrm>
            <a:off x="206624" y="3068960"/>
            <a:ext cx="4225954" cy="523220"/>
          </a:xfrm>
          <a:prstGeom prst="rect">
            <a:avLst/>
          </a:prstGeom>
          <a:noFill/>
          <a:ln w="25400">
            <a:solidFill>
              <a:schemeClr val="tx1"/>
            </a:solidFill>
          </a:ln>
        </p:spPr>
        <p:txBody>
          <a:bodyPr wrap="square" rtlCol="0">
            <a:spAutoFit/>
          </a:bodyPr>
          <a:lstStyle/>
          <a:p>
            <a:pPr algn="ctr"/>
            <a:r>
              <a:rPr lang="en-GB" sz="2800" dirty="0"/>
              <a:t>Increased blood supply</a:t>
            </a:r>
          </a:p>
        </p:txBody>
      </p:sp>
      <p:sp>
        <p:nvSpPr>
          <p:cNvPr id="11" name="TextBox 10"/>
          <p:cNvSpPr txBox="1"/>
          <p:nvPr/>
        </p:nvSpPr>
        <p:spPr>
          <a:xfrm>
            <a:off x="2469634" y="6147266"/>
            <a:ext cx="4225954" cy="523220"/>
          </a:xfrm>
          <a:prstGeom prst="rect">
            <a:avLst/>
          </a:prstGeom>
          <a:noFill/>
          <a:ln w="25400">
            <a:solidFill>
              <a:schemeClr val="tx1"/>
            </a:solidFill>
          </a:ln>
        </p:spPr>
        <p:txBody>
          <a:bodyPr wrap="square" rtlCol="0">
            <a:spAutoFit/>
          </a:bodyPr>
          <a:lstStyle/>
          <a:p>
            <a:pPr algn="ctr"/>
            <a:r>
              <a:rPr lang="en-GB" sz="2800" dirty="0"/>
              <a:t>Increased pulse rate</a:t>
            </a:r>
          </a:p>
        </p:txBody>
      </p:sp>
    </p:spTree>
    <p:extLst>
      <p:ext uri="{BB962C8B-B14F-4D97-AF65-F5344CB8AC3E}">
        <p14:creationId xmlns:p14="http://schemas.microsoft.com/office/powerpoint/2010/main" val="914622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44624"/>
            <a:ext cx="8784976" cy="778098"/>
          </a:xfrm>
        </p:spPr>
        <p:txBody>
          <a:bodyPr>
            <a:normAutofit/>
          </a:bodyPr>
          <a:lstStyle/>
          <a:p>
            <a:r>
              <a:rPr lang="en-GB" u="sng" dirty="0"/>
              <a:t>Rearrange these to make a flow chart</a:t>
            </a:r>
          </a:p>
        </p:txBody>
      </p:sp>
      <p:sp>
        <p:nvSpPr>
          <p:cNvPr id="5" name="TextBox 4"/>
          <p:cNvSpPr txBox="1"/>
          <p:nvPr/>
        </p:nvSpPr>
        <p:spPr>
          <a:xfrm>
            <a:off x="2267745" y="1753652"/>
            <a:ext cx="4420846" cy="523220"/>
          </a:xfrm>
          <a:prstGeom prst="rect">
            <a:avLst/>
          </a:prstGeom>
          <a:noFill/>
          <a:ln w="25400">
            <a:solidFill>
              <a:schemeClr val="tx1"/>
            </a:solidFill>
          </a:ln>
        </p:spPr>
        <p:txBody>
          <a:bodyPr wrap="square" rtlCol="0">
            <a:spAutoFit/>
          </a:bodyPr>
          <a:lstStyle/>
          <a:p>
            <a:pPr algn="ctr"/>
            <a:r>
              <a:rPr lang="en-GB" sz="2800" dirty="0"/>
              <a:t>Muscles require more energy</a:t>
            </a:r>
          </a:p>
        </p:txBody>
      </p:sp>
      <p:sp>
        <p:nvSpPr>
          <p:cNvPr id="6" name="TextBox 5"/>
          <p:cNvSpPr txBox="1"/>
          <p:nvPr/>
        </p:nvSpPr>
        <p:spPr>
          <a:xfrm>
            <a:off x="2128322" y="2636912"/>
            <a:ext cx="4608512" cy="523220"/>
          </a:xfrm>
          <a:prstGeom prst="rect">
            <a:avLst/>
          </a:prstGeom>
          <a:noFill/>
          <a:ln w="25400">
            <a:solidFill>
              <a:schemeClr val="tx1"/>
            </a:solidFill>
          </a:ln>
        </p:spPr>
        <p:txBody>
          <a:bodyPr wrap="square" rtlCol="0">
            <a:spAutoFit/>
          </a:bodyPr>
          <a:lstStyle/>
          <a:p>
            <a:pPr algn="ctr"/>
            <a:r>
              <a:rPr lang="en-GB" sz="2800" dirty="0"/>
              <a:t>Respiration releases energy</a:t>
            </a:r>
          </a:p>
        </p:txBody>
      </p:sp>
      <p:sp>
        <p:nvSpPr>
          <p:cNvPr id="7" name="TextBox 6"/>
          <p:cNvSpPr txBox="1"/>
          <p:nvPr/>
        </p:nvSpPr>
        <p:spPr>
          <a:xfrm>
            <a:off x="1047590" y="3501008"/>
            <a:ext cx="6840760" cy="523220"/>
          </a:xfrm>
          <a:prstGeom prst="rect">
            <a:avLst/>
          </a:prstGeom>
          <a:noFill/>
          <a:ln w="25400">
            <a:solidFill>
              <a:schemeClr val="tx1"/>
            </a:solidFill>
          </a:ln>
        </p:spPr>
        <p:txBody>
          <a:bodyPr wrap="square" rtlCol="0">
            <a:spAutoFit/>
          </a:bodyPr>
          <a:lstStyle/>
          <a:p>
            <a:pPr algn="ctr"/>
            <a:r>
              <a:rPr lang="en-GB" sz="2800" dirty="0"/>
              <a:t>Respiration requires oxygen and glucose</a:t>
            </a:r>
          </a:p>
        </p:txBody>
      </p:sp>
      <p:sp>
        <p:nvSpPr>
          <p:cNvPr id="8" name="TextBox 7"/>
          <p:cNvSpPr txBox="1"/>
          <p:nvPr/>
        </p:nvSpPr>
        <p:spPr>
          <a:xfrm>
            <a:off x="899592" y="4365104"/>
            <a:ext cx="7508068" cy="523220"/>
          </a:xfrm>
          <a:prstGeom prst="rect">
            <a:avLst/>
          </a:prstGeom>
          <a:noFill/>
          <a:ln w="25400">
            <a:solidFill>
              <a:schemeClr val="tx1"/>
            </a:solidFill>
          </a:ln>
        </p:spPr>
        <p:txBody>
          <a:bodyPr wrap="square" rtlCol="0">
            <a:spAutoFit/>
          </a:bodyPr>
          <a:lstStyle/>
          <a:p>
            <a:pPr algn="ctr"/>
            <a:r>
              <a:rPr lang="en-GB" sz="2800" dirty="0"/>
              <a:t>Oxygen and glucose are transported in the blood</a:t>
            </a:r>
          </a:p>
        </p:txBody>
      </p:sp>
      <p:sp>
        <p:nvSpPr>
          <p:cNvPr id="9" name="TextBox 8"/>
          <p:cNvSpPr txBox="1"/>
          <p:nvPr/>
        </p:nvSpPr>
        <p:spPr>
          <a:xfrm>
            <a:off x="2469634" y="908720"/>
            <a:ext cx="3960440" cy="523220"/>
          </a:xfrm>
          <a:prstGeom prst="rect">
            <a:avLst/>
          </a:prstGeom>
          <a:noFill/>
          <a:ln w="25400">
            <a:solidFill>
              <a:schemeClr val="tx1"/>
            </a:solidFill>
          </a:ln>
        </p:spPr>
        <p:txBody>
          <a:bodyPr wrap="square" rtlCol="0">
            <a:spAutoFit/>
          </a:bodyPr>
          <a:lstStyle/>
          <a:p>
            <a:pPr algn="ctr"/>
            <a:r>
              <a:rPr lang="en-GB" sz="2800" dirty="0"/>
              <a:t>Increased exercise</a:t>
            </a:r>
          </a:p>
        </p:txBody>
      </p:sp>
      <p:sp>
        <p:nvSpPr>
          <p:cNvPr id="10" name="TextBox 9"/>
          <p:cNvSpPr txBox="1"/>
          <p:nvPr/>
        </p:nvSpPr>
        <p:spPr>
          <a:xfrm>
            <a:off x="2462637" y="5229200"/>
            <a:ext cx="4225954" cy="523220"/>
          </a:xfrm>
          <a:prstGeom prst="rect">
            <a:avLst/>
          </a:prstGeom>
          <a:noFill/>
          <a:ln w="25400">
            <a:solidFill>
              <a:schemeClr val="tx1"/>
            </a:solidFill>
          </a:ln>
        </p:spPr>
        <p:txBody>
          <a:bodyPr wrap="square" rtlCol="0">
            <a:spAutoFit/>
          </a:bodyPr>
          <a:lstStyle/>
          <a:p>
            <a:pPr algn="ctr"/>
            <a:r>
              <a:rPr lang="en-GB" sz="2800" dirty="0"/>
              <a:t>Increased blood supply</a:t>
            </a:r>
          </a:p>
        </p:txBody>
      </p:sp>
      <p:sp>
        <p:nvSpPr>
          <p:cNvPr id="11" name="TextBox 10"/>
          <p:cNvSpPr txBox="1"/>
          <p:nvPr/>
        </p:nvSpPr>
        <p:spPr>
          <a:xfrm>
            <a:off x="2469634" y="6147266"/>
            <a:ext cx="4225954" cy="523220"/>
          </a:xfrm>
          <a:prstGeom prst="rect">
            <a:avLst/>
          </a:prstGeom>
          <a:noFill/>
          <a:ln w="25400">
            <a:solidFill>
              <a:schemeClr val="tx1"/>
            </a:solidFill>
          </a:ln>
        </p:spPr>
        <p:txBody>
          <a:bodyPr wrap="square" rtlCol="0">
            <a:spAutoFit/>
          </a:bodyPr>
          <a:lstStyle/>
          <a:p>
            <a:pPr algn="ctr"/>
            <a:r>
              <a:rPr lang="en-GB" sz="2800" dirty="0"/>
              <a:t>Increased pulse rate</a:t>
            </a:r>
          </a:p>
        </p:txBody>
      </p:sp>
      <p:sp>
        <p:nvSpPr>
          <p:cNvPr id="3" name="Down Arrow 2"/>
          <p:cNvSpPr/>
          <p:nvPr/>
        </p:nvSpPr>
        <p:spPr>
          <a:xfrm>
            <a:off x="251520" y="980728"/>
            <a:ext cx="432048" cy="5544616"/>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23613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188640"/>
            <a:ext cx="8928992" cy="3785652"/>
          </a:xfrm>
          <a:prstGeom prst="rect">
            <a:avLst/>
          </a:prstGeom>
          <a:noFill/>
        </p:spPr>
        <p:txBody>
          <a:bodyPr wrap="square" rtlCol="0">
            <a:spAutoFit/>
          </a:bodyPr>
          <a:lstStyle/>
          <a:p>
            <a:r>
              <a:rPr lang="en-GB" sz="4800" b="1" dirty="0">
                <a:solidFill>
                  <a:srgbClr val="FF0000"/>
                </a:solidFill>
              </a:rPr>
              <a:t>Why your pulse rate increases during exercise.</a:t>
            </a:r>
          </a:p>
          <a:p>
            <a:endParaRPr lang="en-GB" sz="4800" b="1" dirty="0">
              <a:solidFill>
                <a:srgbClr val="FF0000"/>
              </a:solidFill>
            </a:endParaRPr>
          </a:p>
          <a:p>
            <a:r>
              <a:rPr lang="en-GB" sz="4800" b="1" dirty="0">
                <a:solidFill>
                  <a:srgbClr val="FF0000"/>
                </a:solidFill>
              </a:rPr>
              <a:t>Your pulse rate increases during exercise because……..</a:t>
            </a:r>
          </a:p>
        </p:txBody>
      </p:sp>
    </p:spTree>
    <p:extLst>
      <p:ext uri="{BB962C8B-B14F-4D97-AF65-F5344CB8AC3E}">
        <p14:creationId xmlns:p14="http://schemas.microsoft.com/office/powerpoint/2010/main" val="4224768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mc:AlternateContent xmlns:mc="http://schemas.openxmlformats.org/markup-compatibility/2006" xmlns:p14="http://schemas.microsoft.com/office/powerpoint/2010/main">
        <mc:Choice Requires="p14">
          <p:contentPart p14:bwMode="auto" r:id="rId2">
            <p14:nvContentPartPr>
              <p14:cNvPr id="4" name="Ink 3"/>
              <p14:cNvContentPartPr/>
              <p14:nvPr/>
            </p14:nvContentPartPr>
            <p14:xfrm>
              <a:off x="592920" y="371520"/>
              <a:ext cx="7951320" cy="6165360"/>
            </p14:xfrm>
          </p:contentPart>
        </mc:Choice>
        <mc:Fallback xmlns="">
          <p:pic>
            <p:nvPicPr>
              <p:cNvPr id="4" name="Ink 3"/>
              <p:cNvPicPr/>
              <p:nvPr/>
            </p:nvPicPr>
            <p:blipFill>
              <a:blip r:embed="rId3"/>
              <a:stretch>
                <a:fillRect/>
              </a:stretch>
            </p:blipFill>
            <p:spPr>
              <a:xfrm>
                <a:off x="583560" y="362160"/>
                <a:ext cx="7970040" cy="6184080"/>
              </a:xfrm>
              <a:prstGeom prst="rect">
                <a:avLst/>
              </a:prstGeom>
            </p:spPr>
          </p:pic>
        </mc:Fallback>
      </mc:AlternateContent>
    </p:spTree>
    <p:extLst>
      <p:ext uri="{BB962C8B-B14F-4D97-AF65-F5344CB8AC3E}">
        <p14:creationId xmlns:p14="http://schemas.microsoft.com/office/powerpoint/2010/main" val="3237651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mc:AlternateContent xmlns:mc="http://schemas.openxmlformats.org/markup-compatibility/2006" xmlns:p14="http://schemas.microsoft.com/office/powerpoint/2010/main">
        <mc:Choice Requires="p14">
          <p:contentPart p14:bwMode="auto" r:id="rId2">
            <p14:nvContentPartPr>
              <p14:cNvPr id="4" name="Ink 3"/>
              <p14:cNvContentPartPr/>
              <p14:nvPr/>
            </p14:nvContentPartPr>
            <p14:xfrm>
              <a:off x="528480" y="592920"/>
              <a:ext cx="8165880" cy="4465080"/>
            </p14:xfrm>
          </p:contentPart>
        </mc:Choice>
        <mc:Fallback xmlns="">
          <p:pic>
            <p:nvPicPr>
              <p:cNvPr id="4" name="Ink 3"/>
              <p:cNvPicPr/>
              <p:nvPr/>
            </p:nvPicPr>
            <p:blipFill>
              <a:blip r:embed="rId3"/>
              <a:stretch>
                <a:fillRect/>
              </a:stretch>
            </p:blipFill>
            <p:spPr>
              <a:xfrm>
                <a:off x="519120" y="583560"/>
                <a:ext cx="8184600" cy="4483800"/>
              </a:xfrm>
              <a:prstGeom prst="rect">
                <a:avLst/>
              </a:prstGeom>
            </p:spPr>
          </p:pic>
        </mc:Fallback>
      </mc:AlternateContent>
    </p:spTree>
    <p:extLst>
      <p:ext uri="{BB962C8B-B14F-4D97-AF65-F5344CB8AC3E}">
        <p14:creationId xmlns:p14="http://schemas.microsoft.com/office/powerpoint/2010/main" val="799330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4953249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TotalTime>
  <Words>166</Words>
  <Application>Microsoft Office PowerPoint</Application>
  <PresentationFormat>On-screen Show (4:3)</PresentationFormat>
  <Paragraphs>24</Paragraphs>
  <Slides>10</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Practising literacy skills and long written answers.</vt:lpstr>
      <vt:lpstr>Why does the pulse increase during exercise?</vt:lpstr>
      <vt:lpstr>PowerPoint Presentation</vt:lpstr>
      <vt:lpstr>Rearrange these to make a flow chart</vt:lpstr>
      <vt:lpstr>Rearrange these to make a flow chart</vt:lpstr>
      <vt:lpstr>PowerPoint Presentation</vt:lpstr>
      <vt:lpstr>PowerPoint Presentation</vt:lpstr>
      <vt:lpstr>PowerPoint Presentation</vt:lpstr>
      <vt:lpstr>PowerPoint Presentation</vt:lpstr>
      <vt:lpstr>PowerPoint Presentation</vt:lpstr>
    </vt:vector>
  </TitlesOfParts>
  <Company>Highams Park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 Tomkins</dc:creator>
  <cp:lastModifiedBy>M Tomkins</cp:lastModifiedBy>
  <cp:revision>11</cp:revision>
  <dcterms:created xsi:type="dcterms:W3CDTF">2013-11-18T09:21:15Z</dcterms:created>
  <dcterms:modified xsi:type="dcterms:W3CDTF">2022-03-25T10:15:01Z</dcterms:modified>
</cp:coreProperties>
</file>