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364" r:id="rId5"/>
    <p:sldId id="367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8" autoAdjust="0"/>
    <p:restoredTop sz="94660"/>
  </p:normalViewPr>
  <p:slideViewPr>
    <p:cSldViewPr snapToGrid="0">
      <p:cViewPr varScale="1">
        <p:scale>
          <a:sx n="85" d="100"/>
          <a:sy n="85" d="100"/>
        </p:scale>
        <p:origin x="3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4385197E-8998-420E-9328-17A8C304C8D0}"/>
    <pc:docChg chg="custSel delSld modSld sldOrd">
      <pc:chgData name="D Callanan" userId="951668ec-da26-491a-9b8a-af24bfeff26b" providerId="ADAL" clId="{4385197E-8998-420E-9328-17A8C304C8D0}" dt="2022-07-07T09:50:49.339" v="115" actId="2696"/>
      <pc:docMkLst>
        <pc:docMk/>
      </pc:docMkLst>
      <pc:sldChg chg="del">
        <pc:chgData name="D Callanan" userId="951668ec-da26-491a-9b8a-af24bfeff26b" providerId="ADAL" clId="{4385197E-8998-420E-9328-17A8C304C8D0}" dt="2022-07-07T09:49:28.339" v="92" actId="2696"/>
        <pc:sldMkLst>
          <pc:docMk/>
          <pc:sldMk cId="3725783310" sldId="256"/>
        </pc:sldMkLst>
      </pc:sldChg>
      <pc:sldChg chg="del">
        <pc:chgData name="D Callanan" userId="951668ec-da26-491a-9b8a-af24bfeff26b" providerId="ADAL" clId="{4385197E-8998-420E-9328-17A8C304C8D0}" dt="2022-07-07T09:50:49.339" v="115" actId="2696"/>
        <pc:sldMkLst>
          <pc:docMk/>
          <pc:sldMk cId="1348374017" sldId="257"/>
        </pc:sldMkLst>
      </pc:sldChg>
      <pc:sldChg chg="del">
        <pc:chgData name="D Callanan" userId="951668ec-da26-491a-9b8a-af24bfeff26b" providerId="ADAL" clId="{4385197E-8998-420E-9328-17A8C304C8D0}" dt="2022-07-07T09:49:25.943" v="0" actId="2696"/>
        <pc:sldMkLst>
          <pc:docMk/>
          <pc:sldMk cId="1302646345" sldId="258"/>
        </pc:sldMkLst>
      </pc:sldChg>
      <pc:sldChg chg="del">
        <pc:chgData name="D Callanan" userId="951668ec-da26-491a-9b8a-af24bfeff26b" providerId="ADAL" clId="{4385197E-8998-420E-9328-17A8C304C8D0}" dt="2022-07-07T09:49:26.289" v="27" actId="2696"/>
        <pc:sldMkLst>
          <pc:docMk/>
          <pc:sldMk cId="2749735953" sldId="259"/>
        </pc:sldMkLst>
      </pc:sldChg>
      <pc:sldChg chg="del">
        <pc:chgData name="D Callanan" userId="951668ec-da26-491a-9b8a-af24bfeff26b" providerId="ADAL" clId="{4385197E-8998-420E-9328-17A8C304C8D0}" dt="2022-07-07T09:49:26.336" v="29" actId="2696"/>
        <pc:sldMkLst>
          <pc:docMk/>
          <pc:sldMk cId="2145041838" sldId="260"/>
        </pc:sldMkLst>
      </pc:sldChg>
      <pc:sldChg chg="del">
        <pc:chgData name="D Callanan" userId="951668ec-da26-491a-9b8a-af24bfeff26b" providerId="ADAL" clId="{4385197E-8998-420E-9328-17A8C304C8D0}" dt="2022-07-07T09:49:26.351" v="31" actId="2696"/>
        <pc:sldMkLst>
          <pc:docMk/>
          <pc:sldMk cId="1213353467" sldId="261"/>
        </pc:sldMkLst>
      </pc:sldChg>
      <pc:sldChg chg="del">
        <pc:chgData name="D Callanan" userId="951668ec-da26-491a-9b8a-af24bfeff26b" providerId="ADAL" clId="{4385197E-8998-420E-9328-17A8C304C8D0}" dt="2022-07-07T09:49:26.320" v="28" actId="2696"/>
        <pc:sldMkLst>
          <pc:docMk/>
          <pc:sldMk cId="2691043066" sldId="262"/>
        </pc:sldMkLst>
      </pc:sldChg>
      <pc:sldChg chg="del">
        <pc:chgData name="D Callanan" userId="951668ec-da26-491a-9b8a-af24bfeff26b" providerId="ADAL" clId="{4385197E-8998-420E-9328-17A8C304C8D0}" dt="2022-07-07T09:49:26.523" v="54" actId="2696"/>
        <pc:sldMkLst>
          <pc:docMk/>
          <pc:sldMk cId="1425463108" sldId="263"/>
        </pc:sldMkLst>
      </pc:sldChg>
      <pc:sldChg chg="del">
        <pc:chgData name="D Callanan" userId="951668ec-da26-491a-9b8a-af24bfeff26b" providerId="ADAL" clId="{4385197E-8998-420E-9328-17A8C304C8D0}" dt="2022-07-07T09:49:26.539" v="55" actId="2696"/>
        <pc:sldMkLst>
          <pc:docMk/>
          <pc:sldMk cId="3831170689" sldId="264"/>
        </pc:sldMkLst>
      </pc:sldChg>
      <pc:sldChg chg="del">
        <pc:chgData name="D Callanan" userId="951668ec-da26-491a-9b8a-af24bfeff26b" providerId="ADAL" clId="{4385197E-8998-420E-9328-17A8C304C8D0}" dt="2022-07-07T09:49:26.383" v="36" actId="2696"/>
        <pc:sldMkLst>
          <pc:docMk/>
          <pc:sldMk cId="2513976321" sldId="265"/>
        </pc:sldMkLst>
      </pc:sldChg>
      <pc:sldChg chg="del">
        <pc:chgData name="D Callanan" userId="951668ec-da26-491a-9b8a-af24bfeff26b" providerId="ADAL" clId="{4385197E-8998-420E-9328-17A8C304C8D0}" dt="2022-07-07T09:49:25.974" v="3" actId="2696"/>
        <pc:sldMkLst>
          <pc:docMk/>
          <pc:sldMk cId="1514167962" sldId="266"/>
        </pc:sldMkLst>
      </pc:sldChg>
      <pc:sldChg chg="del">
        <pc:chgData name="D Callanan" userId="951668ec-da26-491a-9b8a-af24bfeff26b" providerId="ADAL" clId="{4385197E-8998-420E-9328-17A8C304C8D0}" dt="2022-07-07T09:49:26.398" v="38" actId="2696"/>
        <pc:sldMkLst>
          <pc:docMk/>
          <pc:sldMk cId="4012983822" sldId="267"/>
        </pc:sldMkLst>
      </pc:sldChg>
      <pc:sldChg chg="del">
        <pc:chgData name="D Callanan" userId="951668ec-da26-491a-9b8a-af24bfeff26b" providerId="ADAL" clId="{4385197E-8998-420E-9328-17A8C304C8D0}" dt="2022-07-07T09:49:25.943" v="1" actId="2696"/>
        <pc:sldMkLst>
          <pc:docMk/>
          <pc:sldMk cId="136884565" sldId="268"/>
        </pc:sldMkLst>
      </pc:sldChg>
      <pc:sldChg chg="del">
        <pc:chgData name="D Callanan" userId="951668ec-da26-491a-9b8a-af24bfeff26b" providerId="ADAL" clId="{4385197E-8998-420E-9328-17A8C304C8D0}" dt="2022-07-07T09:49:26.414" v="40" actId="2696"/>
        <pc:sldMkLst>
          <pc:docMk/>
          <pc:sldMk cId="1737016282" sldId="269"/>
        </pc:sldMkLst>
      </pc:sldChg>
      <pc:sldChg chg="del">
        <pc:chgData name="D Callanan" userId="951668ec-da26-491a-9b8a-af24bfeff26b" providerId="ADAL" clId="{4385197E-8998-420E-9328-17A8C304C8D0}" dt="2022-07-07T09:49:26.414" v="41" actId="2696"/>
        <pc:sldMkLst>
          <pc:docMk/>
          <pc:sldMk cId="4127408347" sldId="270"/>
        </pc:sldMkLst>
      </pc:sldChg>
      <pc:sldChg chg="del">
        <pc:chgData name="D Callanan" userId="951668ec-da26-491a-9b8a-af24bfeff26b" providerId="ADAL" clId="{4385197E-8998-420E-9328-17A8C304C8D0}" dt="2022-07-07T09:49:25.958" v="2" actId="2696"/>
        <pc:sldMkLst>
          <pc:docMk/>
          <pc:sldMk cId="2170086068" sldId="271"/>
        </pc:sldMkLst>
      </pc:sldChg>
      <pc:sldChg chg="del">
        <pc:chgData name="D Callanan" userId="951668ec-da26-491a-9b8a-af24bfeff26b" providerId="ADAL" clId="{4385197E-8998-420E-9328-17A8C304C8D0}" dt="2022-07-07T09:49:26.429" v="43" actId="2696"/>
        <pc:sldMkLst>
          <pc:docMk/>
          <pc:sldMk cId="2001480110" sldId="272"/>
        </pc:sldMkLst>
      </pc:sldChg>
      <pc:sldChg chg="del">
        <pc:chgData name="D Callanan" userId="951668ec-da26-491a-9b8a-af24bfeff26b" providerId="ADAL" clId="{4385197E-8998-420E-9328-17A8C304C8D0}" dt="2022-07-07T09:49:25.990" v="4" actId="2696"/>
        <pc:sldMkLst>
          <pc:docMk/>
          <pc:sldMk cId="3233715800" sldId="273"/>
        </pc:sldMkLst>
      </pc:sldChg>
      <pc:sldChg chg="del">
        <pc:chgData name="D Callanan" userId="951668ec-da26-491a-9b8a-af24bfeff26b" providerId="ADAL" clId="{4385197E-8998-420E-9328-17A8C304C8D0}" dt="2022-07-07T09:49:26.005" v="5" actId="2696"/>
        <pc:sldMkLst>
          <pc:docMk/>
          <pc:sldMk cId="2106306650" sldId="274"/>
        </pc:sldMkLst>
      </pc:sldChg>
      <pc:sldChg chg="del">
        <pc:chgData name="D Callanan" userId="951668ec-da26-491a-9b8a-af24bfeff26b" providerId="ADAL" clId="{4385197E-8998-420E-9328-17A8C304C8D0}" dt="2022-07-07T09:49:26.005" v="6" actId="2696"/>
        <pc:sldMkLst>
          <pc:docMk/>
          <pc:sldMk cId="618879848" sldId="275"/>
        </pc:sldMkLst>
      </pc:sldChg>
      <pc:sldChg chg="del">
        <pc:chgData name="D Callanan" userId="951668ec-da26-491a-9b8a-af24bfeff26b" providerId="ADAL" clId="{4385197E-8998-420E-9328-17A8C304C8D0}" dt="2022-07-07T09:49:26.036" v="10" actId="2696"/>
        <pc:sldMkLst>
          <pc:docMk/>
          <pc:sldMk cId="2261100181" sldId="276"/>
        </pc:sldMkLst>
      </pc:sldChg>
      <pc:sldChg chg="del">
        <pc:chgData name="D Callanan" userId="951668ec-da26-491a-9b8a-af24bfeff26b" providerId="ADAL" clId="{4385197E-8998-420E-9328-17A8C304C8D0}" dt="2022-07-07T09:49:26.036" v="9" actId="2696"/>
        <pc:sldMkLst>
          <pc:docMk/>
          <pc:sldMk cId="2059945980" sldId="277"/>
        </pc:sldMkLst>
      </pc:sldChg>
      <pc:sldChg chg="del">
        <pc:chgData name="D Callanan" userId="951668ec-da26-491a-9b8a-af24bfeff26b" providerId="ADAL" clId="{4385197E-8998-420E-9328-17A8C304C8D0}" dt="2022-07-07T09:49:26.052" v="11" actId="2696"/>
        <pc:sldMkLst>
          <pc:docMk/>
          <pc:sldMk cId="3288214210" sldId="278"/>
        </pc:sldMkLst>
      </pc:sldChg>
      <pc:sldChg chg="del">
        <pc:chgData name="D Callanan" userId="951668ec-da26-491a-9b8a-af24bfeff26b" providerId="ADAL" clId="{4385197E-8998-420E-9328-17A8C304C8D0}" dt="2022-07-07T09:49:26.052" v="12" actId="2696"/>
        <pc:sldMkLst>
          <pc:docMk/>
          <pc:sldMk cId="1622638239" sldId="279"/>
        </pc:sldMkLst>
      </pc:sldChg>
      <pc:sldChg chg="del">
        <pc:chgData name="D Callanan" userId="951668ec-da26-491a-9b8a-af24bfeff26b" providerId="ADAL" clId="{4385197E-8998-420E-9328-17A8C304C8D0}" dt="2022-07-07T09:49:26.068" v="13" actId="2696"/>
        <pc:sldMkLst>
          <pc:docMk/>
          <pc:sldMk cId="1808654053" sldId="280"/>
        </pc:sldMkLst>
      </pc:sldChg>
      <pc:sldChg chg="del">
        <pc:chgData name="D Callanan" userId="951668ec-da26-491a-9b8a-af24bfeff26b" providerId="ADAL" clId="{4385197E-8998-420E-9328-17A8C304C8D0}" dt="2022-07-07T09:49:26.068" v="14" actId="2696"/>
        <pc:sldMkLst>
          <pc:docMk/>
          <pc:sldMk cId="708148273" sldId="281"/>
        </pc:sldMkLst>
      </pc:sldChg>
      <pc:sldChg chg="del">
        <pc:chgData name="D Callanan" userId="951668ec-da26-491a-9b8a-af24bfeff26b" providerId="ADAL" clId="{4385197E-8998-420E-9328-17A8C304C8D0}" dt="2022-07-07T09:49:26.099" v="17" actId="2696"/>
        <pc:sldMkLst>
          <pc:docMk/>
          <pc:sldMk cId="3118882461" sldId="283"/>
        </pc:sldMkLst>
      </pc:sldChg>
      <pc:sldChg chg="del">
        <pc:chgData name="D Callanan" userId="951668ec-da26-491a-9b8a-af24bfeff26b" providerId="ADAL" clId="{4385197E-8998-420E-9328-17A8C304C8D0}" dt="2022-07-07T09:49:26.099" v="18" actId="2696"/>
        <pc:sldMkLst>
          <pc:docMk/>
          <pc:sldMk cId="1243757308" sldId="284"/>
        </pc:sldMkLst>
      </pc:sldChg>
      <pc:sldChg chg="del">
        <pc:chgData name="D Callanan" userId="951668ec-da26-491a-9b8a-af24bfeff26b" providerId="ADAL" clId="{4385197E-8998-420E-9328-17A8C304C8D0}" dt="2022-07-07T09:49:26.115" v="19" actId="2696"/>
        <pc:sldMkLst>
          <pc:docMk/>
          <pc:sldMk cId="1109579054" sldId="285"/>
        </pc:sldMkLst>
      </pc:sldChg>
      <pc:sldChg chg="del">
        <pc:chgData name="D Callanan" userId="951668ec-da26-491a-9b8a-af24bfeff26b" providerId="ADAL" clId="{4385197E-8998-420E-9328-17A8C304C8D0}" dt="2022-07-07T09:49:26.115" v="20" actId="2696"/>
        <pc:sldMkLst>
          <pc:docMk/>
          <pc:sldMk cId="1776440559" sldId="286"/>
        </pc:sldMkLst>
      </pc:sldChg>
      <pc:sldChg chg="del">
        <pc:chgData name="D Callanan" userId="951668ec-da26-491a-9b8a-af24bfeff26b" providerId="ADAL" clId="{4385197E-8998-420E-9328-17A8C304C8D0}" dt="2022-07-07T09:49:26.083" v="16" actId="2696"/>
        <pc:sldMkLst>
          <pc:docMk/>
          <pc:sldMk cId="1476249112" sldId="287"/>
        </pc:sldMkLst>
      </pc:sldChg>
      <pc:sldChg chg="del">
        <pc:chgData name="D Callanan" userId="951668ec-da26-491a-9b8a-af24bfeff26b" providerId="ADAL" clId="{4385197E-8998-420E-9328-17A8C304C8D0}" dt="2022-07-07T09:49:26.068" v="15" actId="2696"/>
        <pc:sldMkLst>
          <pc:docMk/>
          <pc:sldMk cId="510735694" sldId="288"/>
        </pc:sldMkLst>
      </pc:sldChg>
      <pc:sldChg chg="del">
        <pc:chgData name="D Callanan" userId="951668ec-da26-491a-9b8a-af24bfeff26b" providerId="ADAL" clId="{4385197E-8998-420E-9328-17A8C304C8D0}" dt="2022-07-07T09:49:26.021" v="8" actId="2696"/>
        <pc:sldMkLst>
          <pc:docMk/>
          <pc:sldMk cId="3498250955" sldId="289"/>
        </pc:sldMkLst>
      </pc:sldChg>
      <pc:sldChg chg="del">
        <pc:chgData name="D Callanan" userId="951668ec-da26-491a-9b8a-af24bfeff26b" providerId="ADAL" clId="{4385197E-8998-420E-9328-17A8C304C8D0}" dt="2022-07-07T09:49:26.005" v="7" actId="2696"/>
        <pc:sldMkLst>
          <pc:docMk/>
          <pc:sldMk cId="2083415163" sldId="290"/>
        </pc:sldMkLst>
      </pc:sldChg>
      <pc:sldChg chg="del">
        <pc:chgData name="D Callanan" userId="951668ec-da26-491a-9b8a-af24bfeff26b" providerId="ADAL" clId="{4385197E-8998-420E-9328-17A8C304C8D0}" dt="2022-07-07T09:49:26.146" v="23" actId="2696"/>
        <pc:sldMkLst>
          <pc:docMk/>
          <pc:sldMk cId="233647618" sldId="291"/>
        </pc:sldMkLst>
      </pc:sldChg>
      <pc:sldChg chg="del">
        <pc:chgData name="D Callanan" userId="951668ec-da26-491a-9b8a-af24bfeff26b" providerId="ADAL" clId="{4385197E-8998-420E-9328-17A8C304C8D0}" dt="2022-07-07T09:49:26.130" v="21" actId="2696"/>
        <pc:sldMkLst>
          <pc:docMk/>
          <pc:sldMk cId="2893292161" sldId="292"/>
        </pc:sldMkLst>
      </pc:sldChg>
      <pc:sldChg chg="del">
        <pc:chgData name="D Callanan" userId="951668ec-da26-491a-9b8a-af24bfeff26b" providerId="ADAL" clId="{4385197E-8998-420E-9328-17A8C304C8D0}" dt="2022-07-07T09:49:26.130" v="22" actId="2696"/>
        <pc:sldMkLst>
          <pc:docMk/>
          <pc:sldMk cId="3202044802" sldId="293"/>
        </pc:sldMkLst>
      </pc:sldChg>
      <pc:sldChg chg="del">
        <pc:chgData name="D Callanan" userId="951668ec-da26-491a-9b8a-af24bfeff26b" providerId="ADAL" clId="{4385197E-8998-420E-9328-17A8C304C8D0}" dt="2022-07-07T09:49:26.211" v="24" actId="2696"/>
        <pc:sldMkLst>
          <pc:docMk/>
          <pc:sldMk cId="1904384897" sldId="295"/>
        </pc:sldMkLst>
      </pc:sldChg>
      <pc:sldChg chg="del">
        <pc:chgData name="D Callanan" userId="951668ec-da26-491a-9b8a-af24bfeff26b" providerId="ADAL" clId="{4385197E-8998-420E-9328-17A8C304C8D0}" dt="2022-07-07T09:49:26.211" v="25" actId="2696"/>
        <pc:sldMkLst>
          <pc:docMk/>
          <pc:sldMk cId="899343820" sldId="296"/>
        </pc:sldMkLst>
      </pc:sldChg>
      <pc:sldChg chg="del">
        <pc:chgData name="D Callanan" userId="951668ec-da26-491a-9b8a-af24bfeff26b" providerId="ADAL" clId="{4385197E-8998-420E-9328-17A8C304C8D0}" dt="2022-07-07T09:49:26.367" v="34" actId="2696"/>
        <pc:sldMkLst>
          <pc:docMk/>
          <pc:sldMk cId="280350848" sldId="298"/>
        </pc:sldMkLst>
      </pc:sldChg>
      <pc:sldChg chg="del">
        <pc:chgData name="D Callanan" userId="951668ec-da26-491a-9b8a-af24bfeff26b" providerId="ADAL" clId="{4385197E-8998-420E-9328-17A8C304C8D0}" dt="2022-07-07T09:49:26.367" v="35" actId="2696"/>
        <pc:sldMkLst>
          <pc:docMk/>
          <pc:sldMk cId="844555737" sldId="299"/>
        </pc:sldMkLst>
      </pc:sldChg>
      <pc:sldChg chg="del">
        <pc:chgData name="D Callanan" userId="951668ec-da26-491a-9b8a-af24bfeff26b" providerId="ADAL" clId="{4385197E-8998-420E-9328-17A8C304C8D0}" dt="2022-07-07T09:49:26.383" v="37" actId="2696"/>
        <pc:sldMkLst>
          <pc:docMk/>
          <pc:sldMk cId="4184777097" sldId="300"/>
        </pc:sldMkLst>
      </pc:sldChg>
      <pc:sldChg chg="del">
        <pc:chgData name="D Callanan" userId="951668ec-da26-491a-9b8a-af24bfeff26b" providerId="ADAL" clId="{4385197E-8998-420E-9328-17A8C304C8D0}" dt="2022-07-07T09:49:26.398" v="39" actId="2696"/>
        <pc:sldMkLst>
          <pc:docMk/>
          <pc:sldMk cId="854930867" sldId="301"/>
        </pc:sldMkLst>
      </pc:sldChg>
      <pc:sldChg chg="del">
        <pc:chgData name="D Callanan" userId="951668ec-da26-491a-9b8a-af24bfeff26b" providerId="ADAL" clId="{4385197E-8998-420E-9328-17A8C304C8D0}" dt="2022-07-07T09:49:26.429" v="42" actId="2696"/>
        <pc:sldMkLst>
          <pc:docMk/>
          <pc:sldMk cId="1734720586" sldId="302"/>
        </pc:sldMkLst>
      </pc:sldChg>
      <pc:sldChg chg="del">
        <pc:chgData name="D Callanan" userId="951668ec-da26-491a-9b8a-af24bfeff26b" providerId="ADAL" clId="{4385197E-8998-420E-9328-17A8C304C8D0}" dt="2022-07-07T09:49:26.445" v="44" actId="2696"/>
        <pc:sldMkLst>
          <pc:docMk/>
          <pc:sldMk cId="3381472629" sldId="303"/>
        </pc:sldMkLst>
      </pc:sldChg>
      <pc:sldChg chg="del">
        <pc:chgData name="D Callanan" userId="951668ec-da26-491a-9b8a-af24bfeff26b" providerId="ADAL" clId="{4385197E-8998-420E-9328-17A8C304C8D0}" dt="2022-07-07T09:49:26.461" v="45" actId="2696"/>
        <pc:sldMkLst>
          <pc:docMk/>
          <pc:sldMk cId="3305283556" sldId="304"/>
        </pc:sldMkLst>
      </pc:sldChg>
      <pc:sldChg chg="del">
        <pc:chgData name="D Callanan" userId="951668ec-da26-491a-9b8a-af24bfeff26b" providerId="ADAL" clId="{4385197E-8998-420E-9328-17A8C304C8D0}" dt="2022-07-07T09:49:26.461" v="46" actId="2696"/>
        <pc:sldMkLst>
          <pc:docMk/>
          <pc:sldMk cId="4071087036" sldId="305"/>
        </pc:sldMkLst>
      </pc:sldChg>
      <pc:sldChg chg="del">
        <pc:chgData name="D Callanan" userId="951668ec-da26-491a-9b8a-af24bfeff26b" providerId="ADAL" clId="{4385197E-8998-420E-9328-17A8C304C8D0}" dt="2022-07-07T09:49:26.476" v="47" actId="2696"/>
        <pc:sldMkLst>
          <pc:docMk/>
          <pc:sldMk cId="1617884882" sldId="306"/>
        </pc:sldMkLst>
      </pc:sldChg>
      <pc:sldChg chg="del">
        <pc:chgData name="D Callanan" userId="951668ec-da26-491a-9b8a-af24bfeff26b" providerId="ADAL" clId="{4385197E-8998-420E-9328-17A8C304C8D0}" dt="2022-07-07T09:49:26.476" v="48" actId="2696"/>
        <pc:sldMkLst>
          <pc:docMk/>
          <pc:sldMk cId="300835056" sldId="307"/>
        </pc:sldMkLst>
      </pc:sldChg>
      <pc:sldChg chg="del">
        <pc:chgData name="D Callanan" userId="951668ec-da26-491a-9b8a-af24bfeff26b" providerId="ADAL" clId="{4385197E-8998-420E-9328-17A8C304C8D0}" dt="2022-07-07T09:49:26.492" v="49" actId="2696"/>
        <pc:sldMkLst>
          <pc:docMk/>
          <pc:sldMk cId="2673109861" sldId="308"/>
        </pc:sldMkLst>
      </pc:sldChg>
      <pc:sldChg chg="del">
        <pc:chgData name="D Callanan" userId="951668ec-da26-491a-9b8a-af24bfeff26b" providerId="ADAL" clId="{4385197E-8998-420E-9328-17A8C304C8D0}" dt="2022-07-07T09:49:26.508" v="50" actId="2696"/>
        <pc:sldMkLst>
          <pc:docMk/>
          <pc:sldMk cId="1990945953" sldId="309"/>
        </pc:sldMkLst>
      </pc:sldChg>
      <pc:sldChg chg="del">
        <pc:chgData name="D Callanan" userId="951668ec-da26-491a-9b8a-af24bfeff26b" providerId="ADAL" clId="{4385197E-8998-420E-9328-17A8C304C8D0}" dt="2022-07-07T09:49:26.523" v="52" actId="2696"/>
        <pc:sldMkLst>
          <pc:docMk/>
          <pc:sldMk cId="3294383766" sldId="310"/>
        </pc:sldMkLst>
      </pc:sldChg>
      <pc:sldChg chg="del">
        <pc:chgData name="D Callanan" userId="951668ec-da26-491a-9b8a-af24bfeff26b" providerId="ADAL" clId="{4385197E-8998-420E-9328-17A8C304C8D0}" dt="2022-07-07T09:49:26.508" v="51" actId="2696"/>
        <pc:sldMkLst>
          <pc:docMk/>
          <pc:sldMk cId="1741329139" sldId="311"/>
        </pc:sldMkLst>
      </pc:sldChg>
      <pc:sldChg chg="del">
        <pc:chgData name="D Callanan" userId="951668ec-da26-491a-9b8a-af24bfeff26b" providerId="ADAL" clId="{4385197E-8998-420E-9328-17A8C304C8D0}" dt="2022-07-07T09:49:26.336" v="30" actId="2696"/>
        <pc:sldMkLst>
          <pc:docMk/>
          <pc:sldMk cId="1863406537" sldId="312"/>
        </pc:sldMkLst>
      </pc:sldChg>
      <pc:sldChg chg="del">
        <pc:chgData name="D Callanan" userId="951668ec-da26-491a-9b8a-af24bfeff26b" providerId="ADAL" clId="{4385197E-8998-420E-9328-17A8C304C8D0}" dt="2022-07-07T09:49:26.367" v="33" actId="2696"/>
        <pc:sldMkLst>
          <pc:docMk/>
          <pc:sldMk cId="3851842513" sldId="313"/>
        </pc:sldMkLst>
      </pc:sldChg>
      <pc:sldChg chg="del">
        <pc:chgData name="D Callanan" userId="951668ec-da26-491a-9b8a-af24bfeff26b" providerId="ADAL" clId="{4385197E-8998-420E-9328-17A8C304C8D0}" dt="2022-07-07T09:49:26.523" v="53" actId="2696"/>
        <pc:sldMkLst>
          <pc:docMk/>
          <pc:sldMk cId="2399588845" sldId="314"/>
        </pc:sldMkLst>
      </pc:sldChg>
      <pc:sldChg chg="del">
        <pc:chgData name="D Callanan" userId="951668ec-da26-491a-9b8a-af24bfeff26b" providerId="ADAL" clId="{4385197E-8998-420E-9328-17A8C304C8D0}" dt="2022-07-07T09:49:26.539" v="56" actId="2696"/>
        <pc:sldMkLst>
          <pc:docMk/>
          <pc:sldMk cId="3175451844" sldId="315"/>
        </pc:sldMkLst>
      </pc:sldChg>
      <pc:sldChg chg="del">
        <pc:chgData name="D Callanan" userId="951668ec-da26-491a-9b8a-af24bfeff26b" providerId="ADAL" clId="{4385197E-8998-420E-9328-17A8C304C8D0}" dt="2022-07-07T09:49:26.351" v="32" actId="2696"/>
        <pc:sldMkLst>
          <pc:docMk/>
          <pc:sldMk cId="1973535610" sldId="316"/>
        </pc:sldMkLst>
      </pc:sldChg>
      <pc:sldChg chg="del">
        <pc:chgData name="D Callanan" userId="951668ec-da26-491a-9b8a-af24bfeff26b" providerId="ADAL" clId="{4385197E-8998-420E-9328-17A8C304C8D0}" dt="2022-07-07T09:49:26.554" v="58" actId="2696"/>
        <pc:sldMkLst>
          <pc:docMk/>
          <pc:sldMk cId="3764759371" sldId="317"/>
        </pc:sldMkLst>
      </pc:sldChg>
      <pc:sldChg chg="del">
        <pc:chgData name="D Callanan" userId="951668ec-da26-491a-9b8a-af24bfeff26b" providerId="ADAL" clId="{4385197E-8998-420E-9328-17A8C304C8D0}" dt="2022-07-07T09:49:26.570" v="59" actId="2696"/>
        <pc:sldMkLst>
          <pc:docMk/>
          <pc:sldMk cId="1313650403" sldId="318"/>
        </pc:sldMkLst>
      </pc:sldChg>
      <pc:sldChg chg="del">
        <pc:chgData name="D Callanan" userId="951668ec-da26-491a-9b8a-af24bfeff26b" providerId="ADAL" clId="{4385197E-8998-420E-9328-17A8C304C8D0}" dt="2022-07-07T09:49:26.586" v="60" actId="2696"/>
        <pc:sldMkLst>
          <pc:docMk/>
          <pc:sldMk cId="3996936567" sldId="319"/>
        </pc:sldMkLst>
      </pc:sldChg>
      <pc:sldChg chg="del">
        <pc:chgData name="D Callanan" userId="951668ec-da26-491a-9b8a-af24bfeff26b" providerId="ADAL" clId="{4385197E-8998-420E-9328-17A8C304C8D0}" dt="2022-07-07T09:49:26.617" v="62" actId="2696"/>
        <pc:sldMkLst>
          <pc:docMk/>
          <pc:sldMk cId="3299799544" sldId="320"/>
        </pc:sldMkLst>
      </pc:sldChg>
      <pc:sldChg chg="del">
        <pc:chgData name="D Callanan" userId="951668ec-da26-491a-9b8a-af24bfeff26b" providerId="ADAL" clId="{4385197E-8998-420E-9328-17A8C304C8D0}" dt="2022-07-07T09:49:26.617" v="63" actId="2696"/>
        <pc:sldMkLst>
          <pc:docMk/>
          <pc:sldMk cId="999973248" sldId="321"/>
        </pc:sldMkLst>
      </pc:sldChg>
      <pc:sldChg chg="del">
        <pc:chgData name="D Callanan" userId="951668ec-da26-491a-9b8a-af24bfeff26b" providerId="ADAL" clId="{4385197E-8998-420E-9328-17A8C304C8D0}" dt="2022-07-07T09:49:26.617" v="64" actId="2696"/>
        <pc:sldMkLst>
          <pc:docMk/>
          <pc:sldMk cId="3133000026" sldId="322"/>
        </pc:sldMkLst>
      </pc:sldChg>
      <pc:sldChg chg="del">
        <pc:chgData name="D Callanan" userId="951668ec-da26-491a-9b8a-af24bfeff26b" providerId="ADAL" clId="{4385197E-8998-420E-9328-17A8C304C8D0}" dt="2022-07-07T09:49:26.632" v="65" actId="2696"/>
        <pc:sldMkLst>
          <pc:docMk/>
          <pc:sldMk cId="1205305674" sldId="323"/>
        </pc:sldMkLst>
      </pc:sldChg>
      <pc:sldChg chg="del">
        <pc:chgData name="D Callanan" userId="951668ec-da26-491a-9b8a-af24bfeff26b" providerId="ADAL" clId="{4385197E-8998-420E-9328-17A8C304C8D0}" dt="2022-07-07T09:49:26.632" v="66" actId="2696"/>
        <pc:sldMkLst>
          <pc:docMk/>
          <pc:sldMk cId="440847724" sldId="324"/>
        </pc:sldMkLst>
      </pc:sldChg>
      <pc:sldChg chg="del">
        <pc:chgData name="D Callanan" userId="951668ec-da26-491a-9b8a-af24bfeff26b" providerId="ADAL" clId="{4385197E-8998-420E-9328-17A8C304C8D0}" dt="2022-07-07T09:49:26.632" v="67" actId="2696"/>
        <pc:sldMkLst>
          <pc:docMk/>
          <pc:sldMk cId="3764263820" sldId="325"/>
        </pc:sldMkLst>
      </pc:sldChg>
      <pc:sldChg chg="del">
        <pc:chgData name="D Callanan" userId="951668ec-da26-491a-9b8a-af24bfeff26b" providerId="ADAL" clId="{4385197E-8998-420E-9328-17A8C304C8D0}" dt="2022-07-07T09:49:26.648" v="68" actId="2696"/>
        <pc:sldMkLst>
          <pc:docMk/>
          <pc:sldMk cId="2925019411" sldId="326"/>
        </pc:sldMkLst>
      </pc:sldChg>
      <pc:sldChg chg="del">
        <pc:chgData name="D Callanan" userId="951668ec-da26-491a-9b8a-af24bfeff26b" providerId="ADAL" clId="{4385197E-8998-420E-9328-17A8C304C8D0}" dt="2022-07-07T09:49:26.648" v="69" actId="2696"/>
        <pc:sldMkLst>
          <pc:docMk/>
          <pc:sldMk cId="3981449818" sldId="327"/>
        </pc:sldMkLst>
      </pc:sldChg>
      <pc:sldChg chg="del">
        <pc:chgData name="D Callanan" userId="951668ec-da26-491a-9b8a-af24bfeff26b" providerId="ADAL" clId="{4385197E-8998-420E-9328-17A8C304C8D0}" dt="2022-07-07T09:49:26.648" v="70" actId="2696"/>
        <pc:sldMkLst>
          <pc:docMk/>
          <pc:sldMk cId="1741906566" sldId="328"/>
        </pc:sldMkLst>
      </pc:sldChg>
      <pc:sldChg chg="del">
        <pc:chgData name="D Callanan" userId="951668ec-da26-491a-9b8a-af24bfeff26b" providerId="ADAL" clId="{4385197E-8998-420E-9328-17A8C304C8D0}" dt="2022-07-07T09:49:26.664" v="71" actId="2696"/>
        <pc:sldMkLst>
          <pc:docMk/>
          <pc:sldMk cId="3804987382" sldId="329"/>
        </pc:sldMkLst>
      </pc:sldChg>
      <pc:sldChg chg="del">
        <pc:chgData name="D Callanan" userId="951668ec-da26-491a-9b8a-af24bfeff26b" providerId="ADAL" clId="{4385197E-8998-420E-9328-17A8C304C8D0}" dt="2022-07-07T09:49:26.679" v="73" actId="2696"/>
        <pc:sldMkLst>
          <pc:docMk/>
          <pc:sldMk cId="1381498716" sldId="330"/>
        </pc:sldMkLst>
      </pc:sldChg>
      <pc:sldChg chg="del">
        <pc:chgData name="D Callanan" userId="951668ec-da26-491a-9b8a-af24bfeff26b" providerId="ADAL" clId="{4385197E-8998-420E-9328-17A8C304C8D0}" dt="2022-07-07T09:49:26.695" v="74" actId="2696"/>
        <pc:sldMkLst>
          <pc:docMk/>
          <pc:sldMk cId="1254936297" sldId="331"/>
        </pc:sldMkLst>
      </pc:sldChg>
      <pc:sldChg chg="del">
        <pc:chgData name="D Callanan" userId="951668ec-da26-491a-9b8a-af24bfeff26b" providerId="ADAL" clId="{4385197E-8998-420E-9328-17A8C304C8D0}" dt="2022-07-07T09:49:26.695" v="75" actId="2696"/>
        <pc:sldMkLst>
          <pc:docMk/>
          <pc:sldMk cId="1137905501" sldId="332"/>
        </pc:sldMkLst>
      </pc:sldChg>
      <pc:sldChg chg="del">
        <pc:chgData name="D Callanan" userId="951668ec-da26-491a-9b8a-af24bfeff26b" providerId="ADAL" clId="{4385197E-8998-420E-9328-17A8C304C8D0}" dt="2022-07-07T09:49:26.711" v="76" actId="2696"/>
        <pc:sldMkLst>
          <pc:docMk/>
          <pc:sldMk cId="3224470510" sldId="333"/>
        </pc:sldMkLst>
      </pc:sldChg>
      <pc:sldChg chg="del">
        <pc:chgData name="D Callanan" userId="951668ec-da26-491a-9b8a-af24bfeff26b" providerId="ADAL" clId="{4385197E-8998-420E-9328-17A8C304C8D0}" dt="2022-07-07T09:49:26.554" v="57" actId="2696"/>
        <pc:sldMkLst>
          <pc:docMk/>
          <pc:sldMk cId="433830804" sldId="334"/>
        </pc:sldMkLst>
      </pc:sldChg>
      <pc:sldChg chg="del">
        <pc:chgData name="D Callanan" userId="951668ec-da26-491a-9b8a-af24bfeff26b" providerId="ADAL" clId="{4385197E-8998-420E-9328-17A8C304C8D0}" dt="2022-07-07T09:49:26.757" v="79" actId="2696"/>
        <pc:sldMkLst>
          <pc:docMk/>
          <pc:sldMk cId="2163885882" sldId="335"/>
        </pc:sldMkLst>
      </pc:sldChg>
      <pc:sldChg chg="del">
        <pc:chgData name="D Callanan" userId="951668ec-da26-491a-9b8a-af24bfeff26b" providerId="ADAL" clId="{4385197E-8998-420E-9328-17A8C304C8D0}" dt="2022-07-07T09:49:26.757" v="80" actId="2696"/>
        <pc:sldMkLst>
          <pc:docMk/>
          <pc:sldMk cId="170786330" sldId="336"/>
        </pc:sldMkLst>
      </pc:sldChg>
      <pc:sldChg chg="del">
        <pc:chgData name="D Callanan" userId="951668ec-da26-491a-9b8a-af24bfeff26b" providerId="ADAL" clId="{4385197E-8998-420E-9328-17A8C304C8D0}" dt="2022-07-07T09:49:26.773" v="81" actId="2696"/>
        <pc:sldMkLst>
          <pc:docMk/>
          <pc:sldMk cId="4291651230" sldId="337"/>
        </pc:sldMkLst>
      </pc:sldChg>
      <pc:sldChg chg="del">
        <pc:chgData name="D Callanan" userId="951668ec-da26-491a-9b8a-af24bfeff26b" providerId="ADAL" clId="{4385197E-8998-420E-9328-17A8C304C8D0}" dt="2022-07-07T09:49:26.773" v="82" actId="2696"/>
        <pc:sldMkLst>
          <pc:docMk/>
          <pc:sldMk cId="3399249832" sldId="338"/>
        </pc:sldMkLst>
      </pc:sldChg>
      <pc:sldChg chg="del">
        <pc:chgData name="D Callanan" userId="951668ec-da26-491a-9b8a-af24bfeff26b" providerId="ADAL" clId="{4385197E-8998-420E-9328-17A8C304C8D0}" dt="2022-07-07T09:49:26.789" v="83" actId="2696"/>
        <pc:sldMkLst>
          <pc:docMk/>
          <pc:sldMk cId="321683396" sldId="339"/>
        </pc:sldMkLst>
      </pc:sldChg>
      <pc:sldChg chg="del">
        <pc:chgData name="D Callanan" userId="951668ec-da26-491a-9b8a-af24bfeff26b" providerId="ADAL" clId="{4385197E-8998-420E-9328-17A8C304C8D0}" dt="2022-07-07T09:49:26.789" v="84" actId="2696"/>
        <pc:sldMkLst>
          <pc:docMk/>
          <pc:sldMk cId="2281434917" sldId="341"/>
        </pc:sldMkLst>
      </pc:sldChg>
      <pc:sldChg chg="del">
        <pc:chgData name="D Callanan" userId="951668ec-da26-491a-9b8a-af24bfeff26b" providerId="ADAL" clId="{4385197E-8998-420E-9328-17A8C304C8D0}" dt="2022-07-07T09:49:26.804" v="86" actId="2696"/>
        <pc:sldMkLst>
          <pc:docMk/>
          <pc:sldMk cId="2598186283" sldId="342"/>
        </pc:sldMkLst>
      </pc:sldChg>
      <pc:sldChg chg="del">
        <pc:chgData name="D Callanan" userId="951668ec-da26-491a-9b8a-af24bfeff26b" providerId="ADAL" clId="{4385197E-8998-420E-9328-17A8C304C8D0}" dt="2022-07-07T09:49:26.820" v="87" actId="2696"/>
        <pc:sldMkLst>
          <pc:docMk/>
          <pc:sldMk cId="3267202545" sldId="343"/>
        </pc:sldMkLst>
      </pc:sldChg>
      <pc:sldChg chg="del">
        <pc:chgData name="D Callanan" userId="951668ec-da26-491a-9b8a-af24bfeff26b" providerId="ADAL" clId="{4385197E-8998-420E-9328-17A8C304C8D0}" dt="2022-07-07T09:49:26.820" v="88" actId="2696"/>
        <pc:sldMkLst>
          <pc:docMk/>
          <pc:sldMk cId="222154026" sldId="344"/>
        </pc:sldMkLst>
      </pc:sldChg>
      <pc:sldChg chg="del">
        <pc:chgData name="D Callanan" userId="951668ec-da26-491a-9b8a-af24bfeff26b" providerId="ADAL" clId="{4385197E-8998-420E-9328-17A8C304C8D0}" dt="2022-07-07T09:49:26.836" v="89" actId="2696"/>
        <pc:sldMkLst>
          <pc:docMk/>
          <pc:sldMk cId="176702961" sldId="345"/>
        </pc:sldMkLst>
      </pc:sldChg>
      <pc:sldChg chg="del">
        <pc:chgData name="D Callanan" userId="951668ec-da26-491a-9b8a-af24bfeff26b" providerId="ADAL" clId="{4385197E-8998-420E-9328-17A8C304C8D0}" dt="2022-07-07T09:49:26.851" v="90" actId="2696"/>
        <pc:sldMkLst>
          <pc:docMk/>
          <pc:sldMk cId="4114599541" sldId="346"/>
        </pc:sldMkLst>
      </pc:sldChg>
      <pc:sldChg chg="del">
        <pc:chgData name="D Callanan" userId="951668ec-da26-491a-9b8a-af24bfeff26b" providerId="ADAL" clId="{4385197E-8998-420E-9328-17A8C304C8D0}" dt="2022-07-07T09:49:26.726" v="77" actId="2696"/>
        <pc:sldMkLst>
          <pc:docMk/>
          <pc:sldMk cId="409108262" sldId="348"/>
        </pc:sldMkLst>
      </pc:sldChg>
      <pc:sldChg chg="del">
        <pc:chgData name="D Callanan" userId="951668ec-da26-491a-9b8a-af24bfeff26b" providerId="ADAL" clId="{4385197E-8998-420E-9328-17A8C304C8D0}" dt="2022-07-07T09:49:26.804" v="85" actId="2696"/>
        <pc:sldMkLst>
          <pc:docMk/>
          <pc:sldMk cId="3262866493" sldId="349"/>
        </pc:sldMkLst>
      </pc:sldChg>
      <pc:sldChg chg="del">
        <pc:chgData name="D Callanan" userId="951668ec-da26-491a-9b8a-af24bfeff26b" providerId="ADAL" clId="{4385197E-8998-420E-9328-17A8C304C8D0}" dt="2022-07-07T09:49:26.851" v="91" actId="2696"/>
        <pc:sldMkLst>
          <pc:docMk/>
          <pc:sldMk cId="525653015" sldId="350"/>
        </pc:sldMkLst>
      </pc:sldChg>
      <pc:sldChg chg="delSp modSp">
        <pc:chgData name="D Callanan" userId="951668ec-da26-491a-9b8a-af24bfeff26b" providerId="ADAL" clId="{4385197E-8998-420E-9328-17A8C304C8D0}" dt="2022-07-07T09:50:00.814" v="111" actId="1076"/>
        <pc:sldMkLst>
          <pc:docMk/>
          <pc:sldMk cId="2097010845" sldId="352"/>
        </pc:sldMkLst>
        <pc:spChg chg="del">
          <ac:chgData name="D Callanan" userId="951668ec-da26-491a-9b8a-af24bfeff26b" providerId="ADAL" clId="{4385197E-8998-420E-9328-17A8C304C8D0}" dt="2022-07-07T09:49:58.676" v="110" actId="478"/>
          <ac:spMkLst>
            <pc:docMk/>
            <pc:sldMk cId="2097010845" sldId="352"/>
            <ac:spMk id="2" creationId="{C64DC9EC-5CA4-4B48-8953-C66B552B06C3}"/>
          </ac:spMkLst>
        </pc:spChg>
        <pc:spChg chg="mod">
          <ac:chgData name="D Callanan" userId="951668ec-da26-491a-9b8a-af24bfeff26b" providerId="ADAL" clId="{4385197E-8998-420E-9328-17A8C304C8D0}" dt="2022-07-07T09:50:00.814" v="111" actId="1076"/>
          <ac:spMkLst>
            <pc:docMk/>
            <pc:sldMk cId="2097010845" sldId="352"/>
            <ac:spMk id="6" creationId="{00000000-0000-0000-0000-000000000000}"/>
          </ac:spMkLst>
        </pc:spChg>
        <pc:spChg chg="del">
          <ac:chgData name="D Callanan" userId="951668ec-da26-491a-9b8a-af24bfeff26b" providerId="ADAL" clId="{4385197E-8998-420E-9328-17A8C304C8D0}" dt="2022-07-07T09:49:58.676" v="110" actId="478"/>
          <ac:spMkLst>
            <pc:docMk/>
            <pc:sldMk cId="2097010845" sldId="352"/>
            <ac:spMk id="10" creationId="{71401A59-502C-4EA8-8962-EBAC0E4E4A60}"/>
          </ac:spMkLst>
        </pc:spChg>
      </pc:sldChg>
      <pc:sldChg chg="modSp">
        <pc:chgData name="D Callanan" userId="951668ec-da26-491a-9b8a-af24bfeff26b" providerId="ADAL" clId="{4385197E-8998-420E-9328-17A8C304C8D0}" dt="2022-07-07T09:50:23.829" v="114" actId="1076"/>
        <pc:sldMkLst>
          <pc:docMk/>
          <pc:sldMk cId="668449113" sldId="354"/>
        </pc:sldMkLst>
        <pc:spChg chg="mod">
          <ac:chgData name="D Callanan" userId="951668ec-da26-491a-9b8a-af24bfeff26b" providerId="ADAL" clId="{4385197E-8998-420E-9328-17A8C304C8D0}" dt="2022-07-07T09:50:23.829" v="114" actId="1076"/>
          <ac:spMkLst>
            <pc:docMk/>
            <pc:sldMk cId="668449113" sldId="354"/>
            <ac:spMk id="4" creationId="{00000000-0000-0000-0000-000000000000}"/>
          </ac:spMkLst>
        </pc:spChg>
        <pc:graphicFrameChg chg="mod modGraphic">
          <ac:chgData name="D Callanan" userId="951668ec-da26-491a-9b8a-af24bfeff26b" providerId="ADAL" clId="{4385197E-8998-420E-9328-17A8C304C8D0}" dt="2022-07-07T09:50:21.741" v="113" actId="1076"/>
          <ac:graphicFrameMkLst>
            <pc:docMk/>
            <pc:sldMk cId="668449113" sldId="354"/>
            <ac:graphicFrameMk id="5" creationId="{00000000-0000-0000-0000-000000000000}"/>
          </ac:graphicFrameMkLst>
        </pc:graphicFrameChg>
      </pc:sldChg>
      <pc:sldChg chg="delSp">
        <pc:chgData name="D Callanan" userId="951668ec-da26-491a-9b8a-af24bfeff26b" providerId="ADAL" clId="{4385197E-8998-420E-9328-17A8C304C8D0}" dt="2022-07-07T09:49:34.803" v="95" actId="478"/>
        <pc:sldMkLst>
          <pc:docMk/>
          <pc:sldMk cId="4209801842" sldId="364"/>
        </pc:sldMkLst>
        <pc:spChg chg="del">
          <ac:chgData name="D Callanan" userId="951668ec-da26-491a-9b8a-af24bfeff26b" providerId="ADAL" clId="{4385197E-8998-420E-9328-17A8C304C8D0}" dt="2022-07-07T09:49:34.803" v="95" actId="478"/>
          <ac:spMkLst>
            <pc:docMk/>
            <pc:sldMk cId="4209801842" sldId="364"/>
            <ac:spMk id="6" creationId="{1DC0C028-3D7C-418C-887D-25CBAB5EA9CF}"/>
          </ac:spMkLst>
        </pc:spChg>
      </pc:sldChg>
      <pc:sldChg chg="del">
        <pc:chgData name="D Callanan" userId="951668ec-da26-491a-9b8a-af24bfeff26b" providerId="ADAL" clId="{4385197E-8998-420E-9328-17A8C304C8D0}" dt="2022-07-07T09:49:26.664" v="72" actId="2696"/>
        <pc:sldMkLst>
          <pc:docMk/>
          <pc:sldMk cId="4291414444" sldId="365"/>
        </pc:sldMkLst>
      </pc:sldChg>
      <pc:sldChg chg="del">
        <pc:chgData name="D Callanan" userId="951668ec-da26-491a-9b8a-af24bfeff26b" providerId="ADAL" clId="{4385197E-8998-420E-9328-17A8C304C8D0}" dt="2022-07-07T09:49:26.601" v="61" actId="2696"/>
        <pc:sldMkLst>
          <pc:docMk/>
          <pc:sldMk cId="1344369428" sldId="366"/>
        </pc:sldMkLst>
      </pc:sldChg>
      <pc:sldChg chg="modSp ord modTransition">
        <pc:chgData name="D Callanan" userId="951668ec-da26-491a-9b8a-af24bfeff26b" providerId="ADAL" clId="{4385197E-8998-420E-9328-17A8C304C8D0}" dt="2022-07-07T09:49:52.603" v="109" actId="20577"/>
        <pc:sldMkLst>
          <pc:docMk/>
          <pc:sldMk cId="919278687" sldId="367"/>
        </pc:sldMkLst>
        <pc:graphicFrameChg chg="modGraphic">
          <ac:chgData name="D Callanan" userId="951668ec-da26-491a-9b8a-af24bfeff26b" providerId="ADAL" clId="{4385197E-8998-420E-9328-17A8C304C8D0}" dt="2022-07-07T09:49:52.603" v="109" actId="20577"/>
          <ac:graphicFrameMkLst>
            <pc:docMk/>
            <pc:sldMk cId="919278687" sldId="367"/>
            <ac:graphicFrameMk id="5" creationId="{EA102F2E-962C-4540-B7AB-3CD9865BC2A3}"/>
          </ac:graphicFrameMkLst>
        </pc:graphicFrameChg>
      </pc:sldChg>
      <pc:sldChg chg="del">
        <pc:chgData name="D Callanan" userId="951668ec-da26-491a-9b8a-af24bfeff26b" providerId="ADAL" clId="{4385197E-8998-420E-9328-17A8C304C8D0}" dt="2022-07-07T09:49:26.226" v="26" actId="2696"/>
        <pc:sldMkLst>
          <pc:docMk/>
          <pc:sldMk cId="2604075640" sldId="368"/>
        </pc:sldMkLst>
      </pc:sldChg>
      <pc:sldChg chg="del">
        <pc:chgData name="D Callanan" userId="951668ec-da26-491a-9b8a-af24bfeff26b" providerId="ADAL" clId="{4385197E-8998-420E-9328-17A8C304C8D0}" dt="2022-07-07T09:49:26.742" v="78" actId="2696"/>
        <pc:sldMkLst>
          <pc:docMk/>
          <pc:sldMk cId="1612691984" sldId="3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E35AA-9953-4C9B-BD97-63BF67A07835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94738-69B6-434C-8045-73AB7BF29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853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2407A-19FD-415E-88D4-1CD64AC1A64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410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032FD-E5D9-4C9D-A578-9A124EFDB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31593-E28B-44B4-AAE0-092B93B33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37BE8-6425-4996-8CF6-D459CEB2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88642-341E-4EAF-8936-7F2C9ADD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1A0C5-DB9F-40C9-AC55-213D323E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758D8-7005-47E0-AE67-23BED799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DEEBE-D4D0-40F3-9494-8721A72E7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4039B-BB0D-4B02-AD18-98875939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B5608-393A-4B68-A0CA-F599E700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2B12-2A70-41C6-89A8-AA99D780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6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D72C6-D1FC-4889-8D99-5F3A4BAF0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CD1DE-EFBF-4F79-8950-930C2562B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1096B-80A5-4ED9-9F18-9713F391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29DE3-83F9-4E04-B1FC-370A522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18D4A-C16F-4F5A-BB57-4ADAFFEA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7372-F647-4B1A-AF8D-E2DA0586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9D25E-B202-4867-8A5F-B1DE47714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61A1D-748F-48CE-95FF-2060A450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30B22-6976-43B9-B864-E1033EF2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4A1EF-B7B8-4770-9345-814CE91B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3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7925-8571-4492-A0B3-E40CF23C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094CB-04EF-44D8-95E2-FC61D3FC4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EEBAA-1806-4A03-A439-4E61DE9B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91D89-EB10-43AE-BC64-15CD3FDE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D6D9D-552B-4C9E-A09F-DC78C961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7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782E-C6EA-4526-939F-06D62260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A6650-33E1-4106-8DB5-27CAB321A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975BB-949D-4E2B-B327-BB0212D7A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4114E-3A32-4D02-9E79-555F7B28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D5FA8-C9DD-479E-BE7F-1D508A9F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F24FC-6D13-46B7-9533-CEBD4068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6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6DB7-51C3-400D-976E-2CAB38DA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38175-A98D-454D-A814-087AA9EED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44AE7-6907-4F95-B1FB-FC59B4670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02204-443D-4891-ABCC-417AFD5A3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F1A3E-8D74-4B41-9442-048174657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C22755-201E-4C3F-871F-AED595CC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852D4-21DE-4BB9-990E-A16A8A67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9391-C437-47B2-826E-5BFED874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07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5D65-DD67-4F45-88C5-AA81D55C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00D4C-CEBC-449F-B081-CCA204EA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EFB92-15E3-471B-8A4D-A43E86C3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20774-04E8-4C31-8C6C-3822C138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1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3E7192-DBBD-4D8C-9E33-7A818F25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9C40-EC44-4A82-8253-9B49DEBB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B95EA-F8CD-4805-9CF6-FBC64FF4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0027-69C1-43D5-8F15-496AFC57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A6121-A3EC-4033-894D-5FD424C3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6E883-D39C-44FB-BE7E-79ED0A003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9A3E3-EB8B-4C56-8034-05FD1D05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5DAD1-42CD-4B97-B001-665B6B1D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B82FA-28AC-4162-A61C-A1608A6D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7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7C66-D551-4F15-9821-21E6925C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17D030-6DF7-4B2E-B98B-A90AA854E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658F2-273B-4091-AC53-B6D2A08E9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6BBE5-E189-4ACF-822E-6C8E48DE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A4110-76E3-4387-8F4E-666BD12A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F121B-EED1-4764-A6B2-BBC206F1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80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408BD-3591-454B-AC8C-22CAB3EC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6380D-FF8B-4D8A-9C12-D52E1BA21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CE30-2C3E-45C3-95B8-6E379478D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C2BF-63EE-43C7-8FE6-4449117A6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65FC1-9785-4DD2-9F2F-FFEB3DC3F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5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39995-A441-43E3-9FF7-F709A67C7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9863"/>
            <a:ext cx="9144000" cy="1363111"/>
          </a:xfrm>
        </p:spPr>
        <p:txBody>
          <a:bodyPr>
            <a:normAutofit/>
          </a:bodyPr>
          <a:lstStyle/>
          <a:p>
            <a:r>
              <a:rPr lang="en-IE" dirty="0">
                <a:latin typeface="Book Antiqua"/>
              </a:rPr>
              <a:t>7He Chemical Reactions</a:t>
            </a:r>
            <a:endParaRPr lang="en-IE" sz="7200" dirty="0">
              <a:latin typeface="Book Antiqu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6DBF2-AA2B-4147-AEE7-A07FF8175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2085" y="1658578"/>
            <a:ext cx="8598227" cy="840319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E" sz="4000" dirty="0"/>
              <a:t>Reversible or irreversible changes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5593C-727B-44E4-B07D-586F5F612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28043" y="339863"/>
            <a:ext cx="2743200" cy="365125"/>
          </a:xfrm>
        </p:spPr>
        <p:txBody>
          <a:bodyPr/>
          <a:lstStyle/>
          <a:p>
            <a:pPr algn="ctr"/>
            <a:fld id="{2A6A278D-FBDF-410C-8ABB-48CDFB3D7D2E}" type="datetime1">
              <a:rPr lang="en-IE" sz="3600" smtClean="0"/>
              <a:pPr algn="ctr"/>
              <a:t>07/07/2022</a:t>
            </a:fld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C5C08-C570-4164-9741-5B9D508427EA}"/>
              </a:ext>
            </a:extLst>
          </p:cNvPr>
          <p:cNvSpPr txBox="1"/>
          <p:nvPr/>
        </p:nvSpPr>
        <p:spPr>
          <a:xfrm>
            <a:off x="420757" y="230037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chemeClr val="bg1">
                    <a:lumMod val="50000"/>
                  </a:schemeClr>
                </a:solidFill>
              </a:rPr>
              <a:t>CW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5C0241E-E9B7-4E77-A668-03AA263DA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292" y="2430664"/>
            <a:ext cx="1601699" cy="170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F0E40B2A-55E8-4F60-A642-7540BADBE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885" y="4650537"/>
            <a:ext cx="2045779" cy="181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A903EC1B-B5E8-423D-BC30-EA3987D25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666" y="4650537"/>
            <a:ext cx="2042075" cy="181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2D797821-4CE7-448E-86D1-51A3E56AE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083" y="2240009"/>
            <a:ext cx="1775380" cy="176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91E1B74F-7472-4CF2-B0D9-A39BC58BC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526" y="2211336"/>
            <a:ext cx="1728192" cy="181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C1F9E651-9B21-4884-8E68-B371A1D67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554" y="4646645"/>
            <a:ext cx="1761493" cy="182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40D10B7-0F9A-4C44-828B-CCD0FB239D7E}"/>
              </a:ext>
            </a:extLst>
          </p:cNvPr>
          <p:cNvSpPr txBox="1"/>
          <p:nvPr/>
        </p:nvSpPr>
        <p:spPr>
          <a:xfrm>
            <a:off x="8579768" y="406935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Breaking glass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E44369-C07A-4FDE-A3B8-087530D90B28}"/>
              </a:ext>
            </a:extLst>
          </p:cNvPr>
          <p:cNvSpPr txBox="1"/>
          <p:nvPr/>
        </p:nvSpPr>
        <p:spPr>
          <a:xfrm>
            <a:off x="5611190" y="403024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Melting ice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43FC01-4FB0-4435-A75B-2D3134377B5C}"/>
              </a:ext>
            </a:extLst>
          </p:cNvPr>
          <p:cNvSpPr txBox="1"/>
          <p:nvPr/>
        </p:nvSpPr>
        <p:spPr>
          <a:xfrm>
            <a:off x="2595238" y="418264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Burning wood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91726F-5E6B-4C6A-AF2A-6B0973FE5C08}"/>
              </a:ext>
            </a:extLst>
          </p:cNvPr>
          <p:cNvSpPr txBox="1"/>
          <p:nvPr/>
        </p:nvSpPr>
        <p:spPr>
          <a:xfrm>
            <a:off x="2542110" y="647942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Boiling water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6DB4DC-A33D-43B6-9044-01373395BF87}"/>
              </a:ext>
            </a:extLst>
          </p:cNvPr>
          <p:cNvSpPr txBox="1"/>
          <p:nvPr/>
        </p:nvSpPr>
        <p:spPr>
          <a:xfrm>
            <a:off x="5487083" y="647942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Cooking eggs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9086D2-C3B3-49C3-8CCB-1A300599AA30}"/>
              </a:ext>
            </a:extLst>
          </p:cNvPr>
          <p:cNvSpPr txBox="1"/>
          <p:nvPr/>
        </p:nvSpPr>
        <p:spPr>
          <a:xfrm>
            <a:off x="8455506" y="648866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Rusting iron</a:t>
            </a:r>
          </a:p>
        </p:txBody>
      </p:sp>
    </p:spTree>
    <p:extLst>
      <p:ext uri="{BB962C8B-B14F-4D97-AF65-F5344CB8AC3E}">
        <p14:creationId xmlns:p14="http://schemas.microsoft.com/office/powerpoint/2010/main" val="4209801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7" y="332656"/>
            <a:ext cx="7625705" cy="1944216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7568" y="2708921"/>
            <a:ext cx="640871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What elements are in the following compounds?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5520" y="3691760"/>
            <a:ext cx="33123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/>
              <a:t>Copper carbonate</a:t>
            </a:r>
          </a:p>
          <a:p>
            <a:pPr algn="r"/>
            <a:r>
              <a:rPr lang="en-GB" sz="2800" dirty="0"/>
              <a:t>Lead </a:t>
            </a:r>
            <a:r>
              <a:rPr lang="en-GB" sz="2800" dirty="0" err="1"/>
              <a:t>sulfate</a:t>
            </a:r>
            <a:endParaRPr lang="en-GB" sz="2800" dirty="0"/>
          </a:p>
          <a:p>
            <a:pPr algn="r"/>
            <a:r>
              <a:rPr lang="en-GB" sz="2800" dirty="0"/>
              <a:t>Aluminium nitrate</a:t>
            </a:r>
          </a:p>
          <a:p>
            <a:pPr algn="r"/>
            <a:r>
              <a:rPr lang="en-GB" sz="2800" dirty="0"/>
              <a:t>Iron phosphate</a:t>
            </a:r>
          </a:p>
          <a:p>
            <a:pPr algn="r"/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322475" y="3774991"/>
            <a:ext cx="53481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Copper, carbon and oxygen</a:t>
            </a:r>
          </a:p>
          <a:p>
            <a:r>
              <a:rPr lang="en-GB" sz="2800" dirty="0"/>
              <a:t>Lead, </a:t>
            </a:r>
            <a:r>
              <a:rPr lang="en-GB" sz="2800" dirty="0" err="1"/>
              <a:t>sulfur</a:t>
            </a:r>
            <a:r>
              <a:rPr lang="en-GB" sz="2800" dirty="0"/>
              <a:t> and oxygen</a:t>
            </a:r>
          </a:p>
          <a:p>
            <a:r>
              <a:rPr lang="en-GB" sz="2800" dirty="0"/>
              <a:t>Aluminium, nitrogen and oxygen</a:t>
            </a:r>
          </a:p>
          <a:p>
            <a:r>
              <a:rPr lang="en-GB" sz="2800" dirty="0"/>
              <a:t>Iron, phosphorous and oxygen</a:t>
            </a:r>
          </a:p>
          <a:p>
            <a:pPr algn="r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4139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5520" y="260649"/>
            <a:ext cx="676875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Reaction 7 is an example of </a:t>
            </a:r>
            <a:r>
              <a:rPr lang="en-GB" sz="2400" b="1" dirty="0"/>
              <a:t>thermal decomposition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75520" y="1124745"/>
            <a:ext cx="8892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Thermal decomposition is a reaction where a compound is heated and breaks down into simpler substances.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3224" y="2348880"/>
            <a:ext cx="8136904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Copper carbonate is heated and breaks down into copper oxide and carbon dioxide.</a:t>
            </a:r>
          </a:p>
          <a:p>
            <a:endParaRPr lang="en-GB" sz="2400" dirty="0"/>
          </a:p>
          <a:p>
            <a:r>
              <a:rPr lang="en-GB" sz="2400" dirty="0"/>
              <a:t>Write this as a word equation.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36532" y="4365104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copper carbonate </a:t>
            </a:r>
            <a:r>
              <a:rPr lang="en-GB" sz="2400" dirty="0">
                <a:sym typeface="Wingdings" panose="05000000000000000000" pitchFamily="2" charset="2"/>
              </a:rPr>
              <a:t> copper oxide + carbon dioxide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793224" y="5157193"/>
            <a:ext cx="8191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reactants are on the left of the equation and the products that are formed are on the right</a:t>
            </a:r>
          </a:p>
        </p:txBody>
      </p:sp>
    </p:spTree>
    <p:extLst>
      <p:ext uri="{BB962C8B-B14F-4D97-AF65-F5344CB8AC3E}">
        <p14:creationId xmlns:p14="http://schemas.microsoft.com/office/powerpoint/2010/main" val="201368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1504" y="188640"/>
            <a:ext cx="8784976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/>
              <a:t>Reaction 8</a:t>
            </a:r>
          </a:p>
          <a:p>
            <a:r>
              <a:rPr lang="en-GB" sz="2400" dirty="0"/>
              <a:t> </a:t>
            </a:r>
          </a:p>
          <a:p>
            <a:r>
              <a:rPr lang="en-GB" sz="2400" dirty="0"/>
              <a:t>Calcium chloride, carbon dioxide and water are formed when hydrochloric acid reacts with calcium carbonate.</a:t>
            </a:r>
          </a:p>
          <a:p>
            <a:endParaRPr lang="en-GB" sz="2400" dirty="0"/>
          </a:p>
          <a:p>
            <a:r>
              <a:rPr lang="en-GB" sz="2400" dirty="0"/>
              <a:t>Write this as a word equation.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1631504" y="3008244"/>
            <a:ext cx="88761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/>
              <a:t>hydrochloric acid + calcium carbonate </a:t>
            </a:r>
            <a:r>
              <a:rPr lang="en-GB" sz="2000" dirty="0">
                <a:sym typeface="Wingdings" panose="05000000000000000000" pitchFamily="2" charset="2"/>
              </a:rPr>
              <a:t> calcium chloride + carbon dioxide + water</a:t>
            </a:r>
            <a:r>
              <a:rPr lang="en-GB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982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Recognising chemical reactions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703512" y="534793"/>
          <a:ext cx="8856984" cy="5817654"/>
        </p:xfrm>
        <a:graphic>
          <a:graphicData uri="http://schemas.openxmlformats.org/drawingml/2006/table">
            <a:tbl>
              <a:tblPr/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3079">
                <a:tc>
                  <a:txBody>
                    <a:bodyPr/>
                    <a:lstStyle/>
                    <a:p>
                      <a:r>
                        <a:rPr lang="en-GB" sz="2400" b="1" dirty="0"/>
                        <a:t>Reaction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/>
                        <a:t>Observations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959">
                <a:tc>
                  <a:txBody>
                    <a:bodyPr/>
                    <a:lstStyle/>
                    <a:p>
                      <a:r>
                        <a:rPr lang="en-GB" dirty="0"/>
                        <a:t>1. lead nitrate + potassium iodide</a:t>
                      </a:r>
                    </a:p>
                    <a:p>
                      <a:r>
                        <a:rPr lang="en-GB" dirty="0"/>
                        <a:t>(demonstration)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453">
                <a:tc>
                  <a:txBody>
                    <a:bodyPr/>
                    <a:lstStyle/>
                    <a:p>
                      <a:r>
                        <a:rPr lang="en-GB" dirty="0"/>
                        <a:t>2. Magnesium + oxygen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3464">
                <a:tc>
                  <a:txBody>
                    <a:bodyPr/>
                    <a:lstStyle/>
                    <a:p>
                      <a:r>
                        <a:rPr lang="en-GB" dirty="0"/>
                        <a:t>3. Sodium hydroxide + copper sulphate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0498">
                <a:tc>
                  <a:txBody>
                    <a:bodyPr/>
                    <a:lstStyle/>
                    <a:p>
                      <a:r>
                        <a:rPr lang="en-GB" dirty="0"/>
                        <a:t>4. Copper sulphate + magnesium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2124">
                <a:tc>
                  <a:txBody>
                    <a:bodyPr/>
                    <a:lstStyle/>
                    <a:p>
                      <a:r>
                        <a:rPr lang="en-GB" dirty="0"/>
                        <a:t>5. Hydrochloric</a:t>
                      </a:r>
                      <a:r>
                        <a:rPr lang="en-GB" baseline="0" dirty="0"/>
                        <a:t> acid + sodium hydroxide</a:t>
                      </a:r>
                    </a:p>
                    <a:p>
                      <a:endParaRPr lang="en-GB" baseline="0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1136">
                <a:tc>
                  <a:txBody>
                    <a:bodyPr/>
                    <a:lstStyle/>
                    <a:p>
                      <a:r>
                        <a:rPr lang="en-GB" dirty="0"/>
                        <a:t>6. Heating glucose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2475">
                <a:tc>
                  <a:txBody>
                    <a:bodyPr/>
                    <a:lstStyle/>
                    <a:p>
                      <a:r>
                        <a:rPr lang="en-GB" dirty="0"/>
                        <a:t>7. Heating copper</a:t>
                      </a:r>
                      <a:r>
                        <a:rPr lang="en-GB" baseline="0" dirty="0"/>
                        <a:t> carbonate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8069">
                <a:tc>
                  <a:txBody>
                    <a:bodyPr/>
                    <a:lstStyle/>
                    <a:p>
                      <a:r>
                        <a:rPr lang="en-GB" dirty="0"/>
                        <a:t>8. Hydrochloric acid + calcium carbonate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5670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054" y="15938"/>
            <a:ext cx="4469938" cy="168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062" y="1"/>
            <a:ext cx="4469938" cy="168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270" y="1772816"/>
            <a:ext cx="4519266" cy="115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55" y="1749474"/>
            <a:ext cx="4519266" cy="115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242" y="3256298"/>
            <a:ext cx="4469938" cy="168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250" y="3240361"/>
            <a:ext cx="4469938" cy="168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58" y="5013176"/>
            <a:ext cx="4519266" cy="115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743" y="4989834"/>
            <a:ext cx="4519266" cy="115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013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102F2E-962C-4540-B7AB-3CD9865BC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623110"/>
              </p:ext>
            </p:extLst>
          </p:nvPr>
        </p:nvGraphicFramePr>
        <p:xfrm>
          <a:off x="460827" y="1574678"/>
          <a:ext cx="10523262" cy="4562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9743">
                  <a:extLst>
                    <a:ext uri="{9D8B030D-6E8A-4147-A177-3AD203B41FA5}">
                      <a16:colId xmlns:a16="http://schemas.microsoft.com/office/drawing/2014/main" val="2015881620"/>
                    </a:ext>
                  </a:extLst>
                </a:gridCol>
                <a:gridCol w="3753519">
                  <a:extLst>
                    <a:ext uri="{9D8B030D-6E8A-4147-A177-3AD203B41FA5}">
                      <a16:colId xmlns:a16="http://schemas.microsoft.com/office/drawing/2014/main" val="1352724215"/>
                    </a:ext>
                  </a:extLst>
                </a:gridCol>
              </a:tblGrid>
              <a:tr h="630164">
                <a:tc>
                  <a:txBody>
                    <a:bodyPr/>
                    <a:lstStyle/>
                    <a:p>
                      <a:r>
                        <a:rPr lang="en-GB" sz="2800" dirty="0"/>
                        <a:t>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Worksheets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92688"/>
                  </a:ext>
                </a:extLst>
              </a:tr>
              <a:tr h="2024139">
                <a:tc>
                  <a:txBody>
                    <a:bodyPr/>
                    <a:lstStyle/>
                    <a:p>
                      <a:pPr rtl="0" fontAlgn="base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DEMO:  </a:t>
                      </a:r>
                    </a:p>
                    <a:p>
                      <a:pPr rtl="0" fontAlgn="base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Lead Nitrate and Potassium Iodide </a:t>
                      </a:r>
                    </a:p>
                    <a:p>
                      <a:pPr rtl="0" fontAlgn="base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Ignition tubes for glucose </a:t>
                      </a:r>
                    </a:p>
                    <a:p>
                      <a:pPr rtl="0" fontAlgn="base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Copper Carbonate </a:t>
                      </a:r>
                    </a:p>
                    <a:p>
                      <a:pPr rtl="0" fontAlgn="base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</a:p>
                    <a:p>
                      <a:pPr rtl="0" fontAlgn="base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 Practical (as circus):  </a:t>
                      </a:r>
                      <a:b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Sodium hydroxide 0.4M </a:t>
                      </a:r>
                    </a:p>
                    <a:p>
                      <a:pPr rtl="0" fontAlgn="base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Hydrochloric acid 1.0M </a:t>
                      </a:r>
                    </a:p>
                    <a:p>
                      <a:pPr rtl="0" fontAlgn="base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Copper sulphate &lt;1.0M </a:t>
                      </a:r>
                    </a:p>
                    <a:p>
                      <a:pPr rtl="0" fontAlgn="base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Magnesium ribbon </a:t>
                      </a:r>
                    </a:p>
                    <a:p>
                      <a:pPr rtl="0" fontAlgn="base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Calcium Carbonate </a:t>
                      </a:r>
                    </a:p>
                    <a:p>
                      <a:pPr rtl="0" fontAlgn="base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</a:p>
                    <a:p>
                      <a:pPr rtl="0" fontAlgn="base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 tube holders for glucose and copper sulphate </a:t>
                      </a:r>
                    </a:p>
                    <a:p>
                      <a:pPr rtl="0" fontAlgn="base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Tongs for magnesium ribbon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37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F7FF9E-889B-4A05-A054-084D01FEF515}"/>
              </a:ext>
            </a:extLst>
          </p:cNvPr>
          <p:cNvSpPr txBox="1"/>
          <p:nvPr/>
        </p:nvSpPr>
        <p:spPr>
          <a:xfrm>
            <a:off x="460827" y="587476"/>
            <a:ext cx="6375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Requisitions</a:t>
            </a:r>
          </a:p>
        </p:txBody>
      </p:sp>
    </p:spTree>
    <p:extLst>
      <p:ext uri="{BB962C8B-B14F-4D97-AF65-F5344CB8AC3E}">
        <p14:creationId xmlns:p14="http://schemas.microsoft.com/office/powerpoint/2010/main" val="919278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6261" y="975137"/>
            <a:ext cx="10279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Chemical reactions are irreversible changes.</a:t>
            </a:r>
          </a:p>
          <a:p>
            <a:r>
              <a:rPr lang="en-GB" sz="4000" dirty="0"/>
              <a:t>New products are formed.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6291" y="2753201"/>
            <a:ext cx="10422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Chemical reactions are described in word equations.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7360" y="4312131"/>
            <a:ext cx="72008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reactants </a:t>
            </a:r>
            <a:r>
              <a:rPr lang="en-GB" sz="5400" b="1" dirty="0">
                <a:sym typeface="Wingdings" panose="05000000000000000000" pitchFamily="2" charset="2"/>
              </a:rPr>
              <a:t> products</a:t>
            </a:r>
            <a:endParaRPr lang="en-GB" sz="5400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F5EF637-0F8D-4B49-9532-B3C8A3F7A115}"/>
              </a:ext>
            </a:extLst>
          </p:cNvPr>
          <p:cNvGrpSpPr/>
          <p:nvPr/>
        </p:nvGrpSpPr>
        <p:grpSpPr>
          <a:xfrm>
            <a:off x="8993875" y="192655"/>
            <a:ext cx="3198125" cy="646331"/>
            <a:chOff x="8993875" y="93140"/>
            <a:chExt cx="3198125" cy="64633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E63D059-785C-4046-988C-A7B6D06D9E11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DF49D8D-CC48-48EE-8373-15CA66F69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7010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404664"/>
            <a:ext cx="2242592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l"/>
            <a:r>
              <a:rPr lang="en-GB" dirty="0"/>
              <a:t>Practical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484785"/>
            <a:ext cx="8229600" cy="45259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dirty="0"/>
              <a:t>In this practical there are a number of hazards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Your teacher will instruct you on how to perform the practical safely.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Always where goggles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3356992"/>
            <a:ext cx="3096344" cy="233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977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268" y="2474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Recognising chemical reactions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874452"/>
              </p:ext>
            </p:extLst>
          </p:nvPr>
        </p:nvGraphicFramePr>
        <p:xfrm>
          <a:off x="326268" y="918616"/>
          <a:ext cx="11459332" cy="5430344"/>
        </p:xfrm>
        <a:graphic>
          <a:graphicData uri="http://schemas.openxmlformats.org/drawingml/2006/table">
            <a:tbl>
              <a:tblPr/>
              <a:tblGrid>
                <a:gridCol w="7474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4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5251">
                <a:tc>
                  <a:txBody>
                    <a:bodyPr/>
                    <a:lstStyle/>
                    <a:p>
                      <a:r>
                        <a:rPr lang="en-GB" sz="2400" b="1" dirty="0"/>
                        <a:t>Reaction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/>
                        <a:t>Observations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607">
                <a:tc>
                  <a:txBody>
                    <a:bodyPr/>
                    <a:lstStyle/>
                    <a:p>
                      <a:r>
                        <a:rPr lang="en-GB" sz="2800" dirty="0"/>
                        <a:t>1. lead nitrate + potassium iodide (demonstration)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607">
                <a:tc>
                  <a:txBody>
                    <a:bodyPr/>
                    <a:lstStyle/>
                    <a:p>
                      <a:r>
                        <a:rPr lang="en-GB" sz="2800" dirty="0"/>
                        <a:t>2. magnesium + oxygen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607">
                <a:tc>
                  <a:txBody>
                    <a:bodyPr/>
                    <a:lstStyle/>
                    <a:p>
                      <a:r>
                        <a:rPr lang="en-GB" sz="2800" dirty="0"/>
                        <a:t>3. sodium hydroxide + copper sulphate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607">
                <a:tc>
                  <a:txBody>
                    <a:bodyPr/>
                    <a:lstStyle/>
                    <a:p>
                      <a:r>
                        <a:rPr lang="en-GB" sz="2800" dirty="0"/>
                        <a:t>4. copper sulphate + magnesium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895">
                <a:tc>
                  <a:txBody>
                    <a:bodyPr/>
                    <a:lstStyle/>
                    <a:p>
                      <a:r>
                        <a:rPr lang="en-GB" sz="2800" dirty="0"/>
                        <a:t>5. hydrochloric</a:t>
                      </a:r>
                      <a:r>
                        <a:rPr lang="en-GB" sz="2800" baseline="0" dirty="0"/>
                        <a:t> acid + </a:t>
                      </a:r>
                      <a:r>
                        <a:rPr lang="en-GB" sz="2800" baseline="0"/>
                        <a:t>sodium hydroxide</a:t>
                      </a:r>
                      <a:endParaRPr lang="en-GB" sz="280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607">
                <a:tc>
                  <a:txBody>
                    <a:bodyPr/>
                    <a:lstStyle/>
                    <a:p>
                      <a:r>
                        <a:rPr lang="en-GB" sz="2800" dirty="0"/>
                        <a:t>6. Heating glucose (demo)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9607">
                <a:tc>
                  <a:txBody>
                    <a:bodyPr/>
                    <a:lstStyle/>
                    <a:p>
                      <a:r>
                        <a:rPr lang="en-GB" sz="2800" dirty="0"/>
                        <a:t>7. Heating copper</a:t>
                      </a:r>
                      <a:r>
                        <a:rPr lang="en-GB" sz="2800" baseline="0" dirty="0"/>
                        <a:t> carbonate (demo)</a:t>
                      </a:r>
                      <a:endParaRPr lang="en-GB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9607">
                <a:tc>
                  <a:txBody>
                    <a:bodyPr/>
                    <a:lstStyle/>
                    <a:p>
                      <a:r>
                        <a:rPr lang="en-GB" sz="2800" dirty="0"/>
                        <a:t>8. hydrochloric acid + calcium carbonate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449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9536" y="19512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Recognising chemical reactions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19536" y="692696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During a chemical reaction there may be:</a:t>
            </a:r>
          </a:p>
          <a:p>
            <a:endParaRPr lang="en-GB" sz="2400" dirty="0"/>
          </a:p>
          <a:p>
            <a:r>
              <a:rPr lang="en-GB" sz="2400" dirty="0"/>
              <a:t>	Fizzing (gas made)</a:t>
            </a:r>
          </a:p>
          <a:p>
            <a:r>
              <a:rPr lang="en-GB" sz="2400" dirty="0"/>
              <a:t>	A solid forms (a precipitate)</a:t>
            </a:r>
          </a:p>
          <a:p>
            <a:r>
              <a:rPr lang="en-GB" sz="2400" dirty="0"/>
              <a:t>	A temperature change</a:t>
            </a:r>
          </a:p>
          <a:p>
            <a:r>
              <a:rPr lang="en-GB" sz="2400" dirty="0"/>
              <a:t>	A colour change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939988" y="3501008"/>
          <a:ext cx="6096000" cy="194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Indication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Reaction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fizzing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solid forms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temperature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colour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031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5520" y="260649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Some reactions need some heat energy to get them started.</a:t>
            </a:r>
          </a:p>
          <a:p>
            <a:endParaRPr lang="en-GB" sz="2400" dirty="0"/>
          </a:p>
          <a:p>
            <a:r>
              <a:rPr lang="en-GB" sz="2400" dirty="0"/>
              <a:t>Some reactions need a constant supply of energy to continue.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47528" y="1844825"/>
            <a:ext cx="842493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Which reactions needed a constant supply of energy to continue?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7528" y="3501008"/>
            <a:ext cx="712879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Which reaction needed an initial energy input to start?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1924" y="2608262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7 &amp; 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24274" y="4293096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7026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2" y="908721"/>
            <a:ext cx="2880319" cy="179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60555" y="11663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Reactions and word equations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1864" y="908721"/>
            <a:ext cx="5796136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In reaction 2, </a:t>
            </a:r>
            <a:r>
              <a:rPr lang="en-GB" sz="2800" b="1" dirty="0"/>
              <a:t>magnesium</a:t>
            </a:r>
            <a:r>
              <a:rPr lang="en-GB" sz="2800" dirty="0"/>
              <a:t> reacted with </a:t>
            </a:r>
            <a:r>
              <a:rPr lang="en-GB" sz="2800" b="1" dirty="0"/>
              <a:t>oxygen</a:t>
            </a:r>
            <a:r>
              <a:rPr lang="en-GB" sz="2800" dirty="0"/>
              <a:t> to form a substance called </a:t>
            </a:r>
            <a:r>
              <a:rPr lang="en-GB" sz="2800" b="1" dirty="0"/>
              <a:t>magnesium oxide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1584" y="2851289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magnesium + oxygen </a:t>
            </a:r>
            <a:r>
              <a:rPr lang="en-GB" sz="3200" dirty="0">
                <a:sym typeface="Wingdings" panose="05000000000000000000" pitchFamily="2" charset="2"/>
              </a:rPr>
              <a:t> magnesium oxide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919536" y="4022618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Name a product</a:t>
            </a:r>
          </a:p>
          <a:p>
            <a:r>
              <a:rPr lang="en-GB" sz="2800" dirty="0"/>
              <a:t>Name a reactant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04182" y="3729244"/>
            <a:ext cx="255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reactants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00156" y="3653285"/>
            <a:ext cx="255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products</a:t>
            </a:r>
          </a:p>
        </p:txBody>
      </p:sp>
      <p:sp>
        <p:nvSpPr>
          <p:cNvPr id="10" name="Right Brace 9"/>
          <p:cNvSpPr/>
          <p:nvPr/>
        </p:nvSpPr>
        <p:spPr>
          <a:xfrm rot="5400000">
            <a:off x="4081546" y="1860609"/>
            <a:ext cx="392506" cy="342038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Brace 12"/>
          <p:cNvSpPr/>
          <p:nvPr/>
        </p:nvSpPr>
        <p:spPr>
          <a:xfrm rot="5400000">
            <a:off x="7749538" y="2107888"/>
            <a:ext cx="349212" cy="288253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919537" y="5157193"/>
            <a:ext cx="3557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Name an element</a:t>
            </a:r>
          </a:p>
          <a:p>
            <a:r>
              <a:rPr lang="en-GB" sz="2800" dirty="0"/>
              <a:t>Name a compound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76978" y="4249252"/>
            <a:ext cx="4795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Magnesium and oxygen are elements</a:t>
            </a:r>
          </a:p>
          <a:p>
            <a:endParaRPr lang="en-GB" sz="2400" dirty="0"/>
          </a:p>
          <a:p>
            <a:r>
              <a:rPr lang="en-GB" sz="2400" dirty="0"/>
              <a:t>A compound is magnesium oxide</a:t>
            </a:r>
          </a:p>
        </p:txBody>
      </p:sp>
    </p:spTree>
    <p:extLst>
      <p:ext uri="{BB962C8B-B14F-4D97-AF65-F5344CB8AC3E}">
        <p14:creationId xmlns:p14="http://schemas.microsoft.com/office/powerpoint/2010/main" val="371206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7" y="404664"/>
            <a:ext cx="7206835" cy="2724004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51584" y="3493159"/>
            <a:ext cx="3672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/>
              <a:t>Magnesium + sulphur </a:t>
            </a:r>
            <a:r>
              <a:rPr lang="en-GB" sz="2400" dirty="0">
                <a:sym typeface="Wingdings" panose="05000000000000000000" pitchFamily="2" charset="2"/>
              </a:rPr>
              <a:t></a:t>
            </a:r>
          </a:p>
          <a:p>
            <a:pPr algn="r"/>
            <a:r>
              <a:rPr lang="en-GB" sz="2400" dirty="0">
                <a:sym typeface="Wingdings" panose="05000000000000000000" pitchFamily="2" charset="2"/>
              </a:rPr>
              <a:t>Iron + chlorine </a:t>
            </a:r>
          </a:p>
          <a:p>
            <a:pPr algn="r"/>
            <a:r>
              <a:rPr lang="en-GB" sz="2400" dirty="0">
                <a:sym typeface="Wingdings" panose="05000000000000000000" pitchFamily="2" charset="2"/>
              </a:rPr>
              <a:t>Aluminium + bromine </a:t>
            </a:r>
          </a:p>
          <a:p>
            <a:pPr algn="r"/>
            <a:r>
              <a:rPr lang="en-GB" sz="2400" dirty="0">
                <a:sym typeface="Wingdings" panose="05000000000000000000" pitchFamily="2" charset="2"/>
              </a:rPr>
              <a:t>Tin + nitrogen </a:t>
            </a:r>
          </a:p>
          <a:p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023992" y="3495654"/>
            <a:ext cx="3672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Magnesium sulphide </a:t>
            </a:r>
            <a:endParaRPr lang="en-GB" sz="2400" dirty="0">
              <a:sym typeface="Wingdings" panose="05000000000000000000" pitchFamily="2" charset="2"/>
            </a:endParaRPr>
          </a:p>
          <a:p>
            <a:r>
              <a:rPr lang="en-GB" sz="2400" dirty="0">
                <a:sym typeface="Wingdings" panose="05000000000000000000" pitchFamily="2" charset="2"/>
              </a:rPr>
              <a:t>Iron chloride </a:t>
            </a:r>
          </a:p>
          <a:p>
            <a:r>
              <a:rPr lang="en-GB" sz="2400" dirty="0">
                <a:sym typeface="Wingdings" panose="05000000000000000000" pitchFamily="2" charset="2"/>
              </a:rPr>
              <a:t>Aluminium bromide </a:t>
            </a:r>
          </a:p>
          <a:p>
            <a:r>
              <a:rPr lang="en-GB" sz="2400" dirty="0">
                <a:sym typeface="Wingdings" panose="05000000000000000000" pitchFamily="2" charset="2"/>
              </a:rPr>
              <a:t>Tin nitride 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30061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Template" id="{2DA26071-B6C7-420D-B94C-F2D93899AA9E}" vid="{EDE5C54A-3DAC-4F44-9F76-F1C5A8DBCF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2" ma:contentTypeDescription="Create a new document." ma:contentTypeScope="" ma:versionID="481d02f1182b56cf50ff2f16a8d11ec0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66dc1536a9f7aa29cb5b07ac67041ec2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1B6926-CE8C-484B-B7BF-48951420B5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DF8C87-D2EB-4051-9ADC-4F9C2422107A}">
  <ds:schemaRefs>
    <ds:schemaRef ds:uri="caa02d93-d17b-4249-a0c5-afeca33be5b7"/>
    <ds:schemaRef ds:uri="http://schemas.microsoft.com/office/2006/documentManagement/types"/>
    <ds:schemaRef ds:uri="b496163d-89a1-4d48-9d31-68cb6b4034b6"/>
    <ds:schemaRef ds:uri="http://schemas.microsoft.com/office/infopath/2007/PartnerControls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F90E230-7BD7-45E3-83F3-8382B25B23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Lesson Template</Template>
  <TotalTime>1137</TotalTime>
  <Words>569</Words>
  <Application>Microsoft Office PowerPoint</Application>
  <PresentationFormat>Widescreen</PresentationFormat>
  <Paragraphs>123</Paragraphs>
  <Slides>14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Book Antiqua</vt:lpstr>
      <vt:lpstr>Calibri</vt:lpstr>
      <vt:lpstr>Calibri Light</vt:lpstr>
      <vt:lpstr>Wingdings</vt:lpstr>
      <vt:lpstr>Office Theme</vt:lpstr>
      <vt:lpstr>7He Chemical Reactions</vt:lpstr>
      <vt:lpstr>PowerPoint Presentation</vt:lpstr>
      <vt:lpstr>PowerPoint Presentation</vt:lpstr>
      <vt:lpstr>Practical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21</cp:revision>
  <dcterms:created xsi:type="dcterms:W3CDTF">2021-03-08T08:24:49Z</dcterms:created>
  <dcterms:modified xsi:type="dcterms:W3CDTF">2022-07-07T09:50:50Z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