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9CD5-94B7-4615-B58F-21149EF57C3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5AB1-2E59-4C1A-92B2-4684EF3CAE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 spd="med">
    <p:dissolve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9CD5-94B7-4615-B58F-21149EF57C3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5AB1-2E59-4C1A-92B2-4684EF3CA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9CD5-94B7-4615-B58F-21149EF57C3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5AB1-2E59-4C1A-92B2-4684EF3CA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9CD5-94B7-4615-B58F-21149EF57C3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5AB1-2E59-4C1A-92B2-4684EF3CA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9CD5-94B7-4615-B58F-21149EF57C3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AD15AB1-2E59-4C1A-92B2-4684EF3CAE7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9CD5-94B7-4615-B58F-21149EF57C3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5AB1-2E59-4C1A-92B2-4684EF3CA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9CD5-94B7-4615-B58F-21149EF57C3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5AB1-2E59-4C1A-92B2-4684EF3CA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9CD5-94B7-4615-B58F-21149EF57C3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5AB1-2E59-4C1A-92B2-4684EF3CA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9CD5-94B7-4615-B58F-21149EF57C3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5AB1-2E59-4C1A-92B2-4684EF3CA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9CD5-94B7-4615-B58F-21149EF57C3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5AB1-2E59-4C1A-92B2-4684EF3CA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9CD5-94B7-4615-B58F-21149EF57C3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15AB1-2E59-4C1A-92B2-4684EF3CAE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049CD5-94B7-4615-B58F-21149EF57C3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AD15AB1-2E59-4C1A-92B2-4684EF3CAE7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  <p:sndAc>
      <p:stSnd>
        <p:snd r:embed="rId13" name="wind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9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Etre</a:t>
            </a:r>
            <a:endParaRPr lang="en-U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lum bright="100000"/>
          </a:blip>
          <a:srcRect/>
          <a:stretch>
            <a:fillRect/>
          </a:stretch>
        </p:blipFill>
        <p:spPr bwMode="auto">
          <a:xfrm>
            <a:off x="6300192" y="3789040"/>
            <a:ext cx="133806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15000"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Here’s a little verb that you’ve got to know.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242088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And it goes like so.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2348880"/>
            <a:ext cx="10801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800" dirty="0" err="1" smtClean="0">
                <a:solidFill>
                  <a:srgbClr val="FF0000"/>
                </a:solidFill>
              </a:rPr>
              <a:t>être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42088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It’s called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342900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I start with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63688" y="3429000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Je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23728" y="342900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nd use it with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51920" y="3429000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suis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4437112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Now  I know how to talk about me!</a:t>
            </a:r>
            <a:endParaRPr lang="en-US" dirty="0"/>
          </a:p>
        </p:txBody>
      </p:sp>
      <p:sp>
        <p:nvSpPr>
          <p:cNvPr id="13" name="16-Point Star 12"/>
          <p:cNvSpPr/>
          <p:nvPr/>
        </p:nvSpPr>
        <p:spPr>
          <a:xfrm>
            <a:off x="5364088" y="5013176"/>
            <a:ext cx="2736304" cy="1008112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Je </a:t>
            </a:r>
            <a:r>
              <a:rPr lang="en-US" sz="4800" dirty="0" err="1" smtClean="0">
                <a:solidFill>
                  <a:srgbClr val="FF0000"/>
                </a:solidFill>
              </a:rPr>
              <a:t>suis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Click="0" advTm="12000"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000"/>
                            </p:stCondLst>
                            <p:childTnLst>
                              <p:par>
                                <p:cTn id="4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000"/>
                            </p:stCondLst>
                            <p:childTnLst>
                              <p:par>
                                <p:cTn id="5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000"/>
                            </p:stCondLst>
                            <p:childTnLst>
                              <p:par>
                                <p:cTn id="5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4000"/>
                            </p:stCondLst>
                            <p:childTnLst>
                              <p:par>
                                <p:cTn id="5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0"/>
                            </p:stCondLst>
                            <p:childTnLst>
                              <p:par>
                                <p:cTn id="6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5" grpId="1"/>
      <p:bldP spid="6" grpId="0"/>
      <p:bldP spid="7" grpId="0"/>
      <p:bldP spid="8" grpId="0"/>
      <p:bldP spid="8" grpId="1"/>
      <p:bldP spid="9" grpId="0"/>
      <p:bldP spid="10" grpId="0"/>
      <p:bldP spid="10" grpId="1"/>
      <p:bldP spid="12" grpId="0"/>
      <p:bldP spid="13" grpId="0" animBg="1"/>
      <p:bldP spid="1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7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Then here comes you, so what do we do?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2492896"/>
            <a:ext cx="4032448" cy="7486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Well,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you’ve got to use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16-Point Star 4"/>
          <p:cNvSpPr/>
          <p:nvPr/>
        </p:nvSpPr>
        <p:spPr>
          <a:xfrm>
            <a:off x="4427984" y="2564904"/>
            <a:ext cx="1008112" cy="504056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39752" y="3284984"/>
            <a:ext cx="5325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TU</a:t>
            </a:r>
            <a:r>
              <a:rPr lang="en-US" dirty="0"/>
              <a:t>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1560" y="3212976"/>
            <a:ext cx="3528392" cy="7486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Not 2 but       that’s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23528" y="4221088"/>
            <a:ext cx="2016224" cy="7486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it with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16-Point Star 8"/>
          <p:cNvSpPr/>
          <p:nvPr/>
        </p:nvSpPr>
        <p:spPr>
          <a:xfrm>
            <a:off x="4211960" y="3356992"/>
            <a:ext cx="648072" cy="504056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16-Point Star 9"/>
          <p:cNvSpPr/>
          <p:nvPr/>
        </p:nvSpPr>
        <p:spPr>
          <a:xfrm>
            <a:off x="4932040" y="3356992"/>
            <a:ext cx="648072" cy="504056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67744" y="4293097"/>
            <a:ext cx="79208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987824" y="4221088"/>
            <a:ext cx="2016224" cy="748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That’s an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16-Point Star 12"/>
          <p:cNvSpPr/>
          <p:nvPr/>
        </p:nvSpPr>
        <p:spPr>
          <a:xfrm>
            <a:off x="4860032" y="4221088"/>
            <a:ext cx="648072" cy="504056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16-Point Star 13"/>
          <p:cNvSpPr/>
          <p:nvPr/>
        </p:nvSpPr>
        <p:spPr>
          <a:xfrm>
            <a:off x="5580112" y="4221088"/>
            <a:ext cx="648072" cy="504056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16-Point Star 14"/>
          <p:cNvSpPr/>
          <p:nvPr/>
        </p:nvSpPr>
        <p:spPr>
          <a:xfrm>
            <a:off x="3419872" y="5085184"/>
            <a:ext cx="4248472" cy="1296144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Tu</a:t>
            </a:r>
            <a:r>
              <a:rPr lang="en-US" sz="4800" dirty="0" smtClean="0">
                <a:solidFill>
                  <a:srgbClr val="FF0000"/>
                </a:solidFill>
              </a:rPr>
              <a:t>  </a:t>
            </a:r>
            <a:r>
              <a:rPr lang="en-US" sz="4800" dirty="0" err="1" smtClean="0">
                <a:solidFill>
                  <a:srgbClr val="FF0000"/>
                </a:solidFill>
              </a:rPr>
              <a:t>es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Click="0" advTm="15000"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500"/>
                            </p:stCondLst>
                            <p:childTnLst>
                              <p:par>
                                <p:cTn id="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44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500"/>
                            </p:stCondLst>
                            <p:childTnLst>
                              <p:par>
                                <p:cTn id="5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500"/>
                            </p:stCondLst>
                            <p:childTnLst>
                              <p:par>
                                <p:cTn id="5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6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  <p:bldP spid="6" grpId="0"/>
      <p:bldP spid="6" grpId="1"/>
      <p:bldP spid="7" grpId="0" build="p"/>
      <p:bldP spid="8" grpId="0" build="p"/>
      <p:bldP spid="9" grpId="0" animBg="1"/>
      <p:bldP spid="10" grpId="0" animBg="1"/>
      <p:bldP spid="11" grpId="0" build="p"/>
      <p:bldP spid="12" grpId="0" build="p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7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And now what’s coming through?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2492896"/>
            <a:ext cx="4032448" cy="748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and She?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59832" y="2420888"/>
            <a:ext cx="3528392" cy="7486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Tell me what’s new?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75656" y="3284984"/>
            <a:ext cx="1800200" cy="7486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he and </a:t>
            </a:r>
          </a:p>
        </p:txBody>
      </p:sp>
      <p:sp>
        <p:nvSpPr>
          <p:cNvPr id="9" name="16-Point Star 8"/>
          <p:cNvSpPr/>
          <p:nvPr/>
        </p:nvSpPr>
        <p:spPr>
          <a:xfrm>
            <a:off x="467544" y="3356992"/>
            <a:ext cx="648072" cy="504056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16-Point Star 9"/>
          <p:cNvSpPr/>
          <p:nvPr/>
        </p:nvSpPr>
        <p:spPr>
          <a:xfrm>
            <a:off x="3419872" y="3356992"/>
            <a:ext cx="1008112" cy="504056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Elle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7544" y="4221088"/>
            <a:ext cx="3816424" cy="7486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Just remember both use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16-Point Star 13"/>
          <p:cNvSpPr/>
          <p:nvPr/>
        </p:nvSpPr>
        <p:spPr>
          <a:xfrm>
            <a:off x="5364088" y="5229200"/>
            <a:ext cx="3384376" cy="1080120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Elle </a:t>
            </a:r>
            <a:r>
              <a:rPr lang="en-US" sz="4800" dirty="0" err="1" smtClean="0">
                <a:solidFill>
                  <a:srgbClr val="FF0000"/>
                </a:solidFill>
              </a:rPr>
              <a:t>est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5" name="16-Point Star 14"/>
          <p:cNvSpPr/>
          <p:nvPr/>
        </p:nvSpPr>
        <p:spPr>
          <a:xfrm>
            <a:off x="1115616" y="4941168"/>
            <a:ext cx="2736304" cy="1628800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Il </a:t>
            </a:r>
            <a:r>
              <a:rPr lang="en-US" sz="5400" dirty="0" err="1" smtClean="0">
                <a:solidFill>
                  <a:srgbClr val="FF0000"/>
                </a:solidFill>
              </a:rPr>
              <a:t>est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644008" y="3212976"/>
            <a:ext cx="144016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err="1"/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she</a:t>
            </a:r>
          </a:p>
        </p:txBody>
      </p:sp>
      <p:sp>
        <p:nvSpPr>
          <p:cNvPr id="17" name="16-Point Star 16"/>
          <p:cNvSpPr/>
          <p:nvPr/>
        </p:nvSpPr>
        <p:spPr>
          <a:xfrm>
            <a:off x="4211960" y="4149080"/>
            <a:ext cx="1008112" cy="504056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16-Point Star 17"/>
          <p:cNvSpPr/>
          <p:nvPr/>
        </p:nvSpPr>
        <p:spPr>
          <a:xfrm>
            <a:off x="5436096" y="4077072"/>
            <a:ext cx="1008112" cy="504056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9" name="16-Point Star 18"/>
          <p:cNvSpPr/>
          <p:nvPr/>
        </p:nvSpPr>
        <p:spPr>
          <a:xfrm>
            <a:off x="6660232" y="4077072"/>
            <a:ext cx="1008112" cy="504056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Click="0" advTm="14000"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500"/>
                            </p:stCondLst>
                            <p:childTnLst>
                              <p:par>
                                <p:cTn id="5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7" grpId="0" build="p"/>
      <p:bldP spid="8" grpId="0" build="p"/>
      <p:bldP spid="9" grpId="0" animBg="1"/>
      <p:bldP spid="10" grpId="0" animBg="1"/>
      <p:bldP spid="12" grpId="0" build="p"/>
      <p:bldP spid="14" grpId="0" animBg="1"/>
      <p:bldP spid="15" grpId="0" animBg="1"/>
      <p:bldP spid="16" grpId="0" build="p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7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Now </a:t>
            </a:r>
            <a:r>
              <a:rPr lang="en-US" smtClean="0"/>
              <a:t>I hear </a:t>
            </a:r>
            <a:r>
              <a:rPr lang="en-US" dirty="0" smtClean="0"/>
              <a:t>you ask about the rest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2492896"/>
            <a:ext cx="4032448" cy="748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We’ve got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use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3140968"/>
            <a:ext cx="6192688" cy="748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Because </a:t>
            </a:r>
            <a:r>
              <a:rPr lang="en-US" sz="3200" dirty="0" smtClean="0">
                <a:solidFill>
                  <a:srgbClr val="7030A0"/>
                </a:solidFill>
              </a:rPr>
              <a:t>WE</a:t>
            </a:r>
            <a:r>
              <a:rPr lang="en-US" sz="3200" dirty="0" smtClean="0"/>
              <a:t> are all coming too!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16-Point Star 9"/>
          <p:cNvSpPr/>
          <p:nvPr/>
        </p:nvSpPr>
        <p:spPr>
          <a:xfrm>
            <a:off x="3563888" y="2564904"/>
            <a:ext cx="1368152" cy="504056"/>
          </a:xfrm>
          <a:prstGeom prst="star16">
            <a:avLst>
              <a:gd name="adj" fmla="val 368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nous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16-Point Star 13"/>
          <p:cNvSpPr/>
          <p:nvPr/>
        </p:nvSpPr>
        <p:spPr>
          <a:xfrm>
            <a:off x="4572000" y="5301208"/>
            <a:ext cx="3744416" cy="1368152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Nous </a:t>
            </a:r>
            <a:r>
              <a:rPr lang="en-US" sz="4000" dirty="0" err="1" smtClean="0">
                <a:solidFill>
                  <a:srgbClr val="FF0000"/>
                </a:solidFill>
              </a:rPr>
              <a:t>sommes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5" name="16-Point Star 14"/>
          <p:cNvSpPr/>
          <p:nvPr/>
        </p:nvSpPr>
        <p:spPr>
          <a:xfrm>
            <a:off x="539552" y="4653136"/>
            <a:ext cx="3456384" cy="1440160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Nous </a:t>
            </a:r>
            <a:r>
              <a:rPr lang="en-US" sz="4000" dirty="0" err="1" smtClean="0">
                <a:solidFill>
                  <a:srgbClr val="FF0000"/>
                </a:solidFill>
              </a:rPr>
              <a:t>sommes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39552" y="3933056"/>
            <a:ext cx="7128792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Can you guess what we’re going to do?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 advTm="13000"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7" grpId="0" build="p"/>
      <p:bldP spid="10" grpId="0" animBg="1"/>
      <p:bldP spid="14" grpId="0" animBg="1"/>
      <p:bldP spid="14" grpId="1" animBg="1"/>
      <p:bldP spid="15" grpId="0" animBg="1"/>
      <p:bldP spid="15" grpId="1" animBg="1"/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2314600" cy="74867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 have class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11960" y="1628800"/>
            <a:ext cx="72008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9552" y="2708921"/>
            <a:ext cx="4536504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What are we going to do?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16-Point Star 9"/>
          <p:cNvSpPr/>
          <p:nvPr/>
        </p:nvSpPr>
        <p:spPr>
          <a:xfrm>
            <a:off x="2699792" y="1700808"/>
            <a:ext cx="1368152" cy="504056"/>
          </a:xfrm>
          <a:prstGeom prst="star16">
            <a:avLst>
              <a:gd name="adj" fmla="val 368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full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15616" y="3717032"/>
            <a:ext cx="3816424" cy="748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has to be </a:t>
            </a:r>
          </a:p>
        </p:txBody>
      </p:sp>
      <p:sp>
        <p:nvSpPr>
          <p:cNvPr id="14" name="16-Point Star 13"/>
          <p:cNvSpPr/>
          <p:nvPr/>
        </p:nvSpPr>
        <p:spPr>
          <a:xfrm>
            <a:off x="4572000" y="5301208"/>
            <a:ext cx="3744416" cy="1368152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</a:rPr>
              <a:t>V</a:t>
            </a:r>
            <a:r>
              <a:rPr lang="en-US" sz="4000" dirty="0" err="1" smtClean="0">
                <a:solidFill>
                  <a:srgbClr val="FF0000"/>
                </a:solidFill>
              </a:rPr>
              <a:t>ous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êtes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5" name="16-Point Star 14"/>
          <p:cNvSpPr/>
          <p:nvPr/>
        </p:nvSpPr>
        <p:spPr>
          <a:xfrm>
            <a:off x="539552" y="4653136"/>
            <a:ext cx="3456384" cy="1440160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FF0000"/>
                </a:solidFill>
              </a:rPr>
              <a:t>V</a:t>
            </a:r>
            <a:r>
              <a:rPr lang="en-US" sz="4000" dirty="0" err="1" smtClean="0">
                <a:solidFill>
                  <a:srgbClr val="FF0000"/>
                </a:solidFill>
              </a:rPr>
              <a:t>ous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êtes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1" name="16-Point Star 10"/>
          <p:cNvSpPr/>
          <p:nvPr/>
        </p:nvSpPr>
        <p:spPr>
          <a:xfrm>
            <a:off x="3347864" y="3717032"/>
            <a:ext cx="1800200" cy="504056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</a:rPr>
              <a:t>Vous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3" name="16-Point Star 12"/>
          <p:cNvSpPr/>
          <p:nvPr/>
        </p:nvSpPr>
        <p:spPr>
          <a:xfrm>
            <a:off x="4716016" y="1628800"/>
            <a:ext cx="1368152" cy="504056"/>
          </a:xfrm>
          <a:prstGeom prst="star16">
            <a:avLst>
              <a:gd name="adj" fmla="val 368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You!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 advClick="0" advTm="14000"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6000"/>
                            </p:stCondLst>
                            <p:childTnLst>
                              <p:par>
                                <p:cTn id="5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7" grpId="0" build="p"/>
      <p:bldP spid="10" grpId="0" animBg="1"/>
      <p:bldP spid="10" grpId="1" animBg="1"/>
      <p:bldP spid="12" grpId="0" build="p"/>
      <p:bldP spid="14" grpId="0" animBg="1"/>
      <p:bldP spid="14" grpId="1" animBg="1"/>
      <p:bldP spid="15" grpId="0" animBg="1"/>
      <p:bldP spid="15" grpId="1" animBg="1"/>
      <p:bldP spid="11" grpId="0" animBg="1"/>
      <p:bldP spid="13" grpId="0" animBg="1"/>
      <p:bldP spid="1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554960" cy="74867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Finally We are going to finish this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9552" y="2708921"/>
            <a:ext cx="331236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noProof="0" dirty="0" smtClean="0"/>
              <a:t>with 2 lots of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16-Point Star 9"/>
          <p:cNvSpPr/>
          <p:nvPr/>
        </p:nvSpPr>
        <p:spPr>
          <a:xfrm>
            <a:off x="5652120" y="1412776"/>
            <a:ext cx="2304256" cy="864096"/>
          </a:xfrm>
          <a:prstGeom prst="star16">
            <a:avLst>
              <a:gd name="adj" fmla="val 36886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92D050"/>
                </a:solidFill>
              </a:rPr>
              <a:t>song</a:t>
            </a:r>
            <a:endParaRPr lang="en-US" sz="3200" dirty="0">
              <a:solidFill>
                <a:srgbClr val="92D05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15616" y="3717032"/>
            <a:ext cx="3816424" cy="748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Don’t get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 wrong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16-Point Star 13"/>
          <p:cNvSpPr/>
          <p:nvPr/>
        </p:nvSpPr>
        <p:spPr>
          <a:xfrm>
            <a:off x="4716016" y="4941168"/>
            <a:ext cx="3744416" cy="1368152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Elles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sont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5" name="16-Point Star 14"/>
          <p:cNvSpPr/>
          <p:nvPr/>
        </p:nvSpPr>
        <p:spPr>
          <a:xfrm>
            <a:off x="539552" y="4653136"/>
            <a:ext cx="3456384" cy="1440160"/>
          </a:xfrm>
          <a:prstGeom prst="star16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Ils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sont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03848" y="2636912"/>
            <a:ext cx="1800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7030A0"/>
                </a:solidFill>
              </a:rPr>
              <a:t>THEY</a:t>
            </a:r>
            <a:endParaRPr lang="en-US" sz="4400" dirty="0"/>
          </a:p>
        </p:txBody>
      </p:sp>
    </p:spTree>
  </p:cSld>
  <p:clrMapOvr>
    <a:masterClrMapping/>
  </p:clrMapOvr>
  <p:transition spd="med" advClick="0" advTm="14000"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10" grpId="0" animBg="1"/>
      <p:bldP spid="10" grpId="1" animBg="1"/>
      <p:bldP spid="12" grpId="0" build="p"/>
      <p:bldP spid="14" grpId="0" animBg="1"/>
      <p:bldP spid="14" grpId="1" animBg="1"/>
      <p:bldP spid="15" grpId="0" animBg="1"/>
      <p:bldP spid="15" grpId="1" animBg="1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C632BDE224194DA1811033098C156B" ma:contentTypeVersion="7" ma:contentTypeDescription="Create a new document." ma:contentTypeScope="" ma:versionID="8490e458545ac3008bc7b9981248f137">
  <xsd:schema xmlns:xsd="http://www.w3.org/2001/XMLSchema" xmlns:xs="http://www.w3.org/2001/XMLSchema" xmlns:p="http://schemas.microsoft.com/office/2006/metadata/properties" xmlns:ns2="37bb6d48-7c88-44a9-a0ca-754bfa7f794b" xmlns:ns3="bb63e111-dce5-4a45-8def-dc0a7d76a260" targetNamespace="http://schemas.microsoft.com/office/2006/metadata/properties" ma:root="true" ma:fieldsID="61fefd30479a0b53e54b5f004d20cc7d" ns2:_="" ns3:_="">
    <xsd:import namespace="37bb6d48-7c88-44a9-a0ca-754bfa7f794b"/>
    <xsd:import namespace="bb63e111-dce5-4a45-8def-dc0a7d76a2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b6d48-7c88-44a9-a0ca-754bfa7f79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63e111-dce5-4a45-8def-dc0a7d76a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420A2E-DD92-48EA-AD47-0912A9D15187}"/>
</file>

<file path=customXml/itemProps2.xml><?xml version="1.0" encoding="utf-8"?>
<ds:datastoreItem xmlns:ds="http://schemas.openxmlformats.org/officeDocument/2006/customXml" ds:itemID="{0F2FAEF4-9727-4C6C-A9F2-6138D6EFB717}"/>
</file>

<file path=customXml/itemProps3.xml><?xml version="1.0" encoding="utf-8"?>
<ds:datastoreItem xmlns:ds="http://schemas.openxmlformats.org/officeDocument/2006/customXml" ds:itemID="{4F58D263-D906-4918-99FA-AEB0D615836E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77</TotalTime>
  <Words>186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Book Antiqua</vt:lpstr>
      <vt:lpstr>Lucida Sans</vt:lpstr>
      <vt:lpstr>Wingdings</vt:lpstr>
      <vt:lpstr>Wingdings 2</vt:lpstr>
      <vt:lpstr>Wingdings 3</vt:lpstr>
      <vt:lpstr>Apex</vt:lpstr>
      <vt:lpstr>Etre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Etre</dc:title>
  <dc:creator>andy</dc:creator>
  <cp:lastModifiedBy>K Sexton</cp:lastModifiedBy>
  <cp:revision>11</cp:revision>
  <dcterms:created xsi:type="dcterms:W3CDTF">2013-09-26T15:55:17Z</dcterms:created>
  <dcterms:modified xsi:type="dcterms:W3CDTF">2018-11-26T11:59:46Z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0x0101002BC632BDE224194DA1811033098C156B</vt:lpwstr>
  </property>
</Properties>
</file>