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642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3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6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4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3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3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07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50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6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61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654A-B261-41CC-B342-2D12DE492FBA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A048A-0446-4358-AA36-AB8A8396F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86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F11381-A5C5-4091-8D56-CEDCD72432CF}"/>
              </a:ext>
            </a:extLst>
          </p:cNvPr>
          <p:cNvGrpSpPr/>
          <p:nvPr/>
        </p:nvGrpSpPr>
        <p:grpSpPr>
          <a:xfrm>
            <a:off x="0" y="1"/>
            <a:ext cx="9906000" cy="1934548"/>
            <a:chOff x="0" y="1"/>
            <a:chExt cx="9906000" cy="193454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04F948F-C619-4063-805C-F6301E170A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895"/>
            <a:stretch/>
          </p:blipFill>
          <p:spPr>
            <a:xfrm>
              <a:off x="0" y="1"/>
              <a:ext cx="4953000" cy="193454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8ECCA36-3D23-41B4-B1BB-2ADAD1A752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895"/>
            <a:stretch/>
          </p:blipFill>
          <p:spPr>
            <a:xfrm>
              <a:off x="4953000" y="1"/>
              <a:ext cx="4953000" cy="1934548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0CBB1B0-3022-4668-9F55-EB70D5DBDFD4}"/>
              </a:ext>
            </a:extLst>
          </p:cNvPr>
          <p:cNvGrpSpPr/>
          <p:nvPr/>
        </p:nvGrpSpPr>
        <p:grpSpPr>
          <a:xfrm>
            <a:off x="0" y="2461726"/>
            <a:ext cx="9906000" cy="1934548"/>
            <a:chOff x="0" y="1"/>
            <a:chExt cx="9906000" cy="193454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13FCBBE-B086-4C3C-9EB0-EF67526834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895"/>
            <a:stretch/>
          </p:blipFill>
          <p:spPr>
            <a:xfrm>
              <a:off x="0" y="1"/>
              <a:ext cx="4953000" cy="1934548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A45305-97E4-4E02-A647-8C4CCDE699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895"/>
            <a:stretch/>
          </p:blipFill>
          <p:spPr>
            <a:xfrm>
              <a:off x="4953000" y="1"/>
              <a:ext cx="4953000" cy="1934548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B83B9E7-BCA5-49E2-BF2E-D73CABB36F10}"/>
              </a:ext>
            </a:extLst>
          </p:cNvPr>
          <p:cNvGrpSpPr/>
          <p:nvPr/>
        </p:nvGrpSpPr>
        <p:grpSpPr>
          <a:xfrm>
            <a:off x="0" y="4923451"/>
            <a:ext cx="9906000" cy="1934548"/>
            <a:chOff x="0" y="1"/>
            <a:chExt cx="9906000" cy="193454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2C18FD5-C73F-4945-8911-52B7B744C1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895"/>
            <a:stretch/>
          </p:blipFill>
          <p:spPr>
            <a:xfrm>
              <a:off x="0" y="1"/>
              <a:ext cx="4953000" cy="193454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2ADEBDA-D77F-46BE-9E27-2FBD322110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895"/>
            <a:stretch/>
          </p:blipFill>
          <p:spPr>
            <a:xfrm>
              <a:off x="4953000" y="1"/>
              <a:ext cx="4953000" cy="19345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84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2018-10-06T12:10:12Z</dcterms:created>
  <dcterms:modified xsi:type="dcterms:W3CDTF">2018-10-06T12:12:24Z</dcterms:modified>
</cp:coreProperties>
</file>