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58" r:id="rId5"/>
    <p:sldId id="410" r:id="rId6"/>
    <p:sldId id="393" r:id="rId7"/>
    <p:sldId id="405" r:id="rId8"/>
    <p:sldId id="283" r:id="rId9"/>
    <p:sldId id="406" r:id="rId10"/>
    <p:sldId id="268" r:id="rId11"/>
    <p:sldId id="271" r:id="rId12"/>
    <p:sldId id="266" r:id="rId13"/>
    <p:sldId id="264" r:id="rId14"/>
    <p:sldId id="265" r:id="rId15"/>
    <p:sldId id="267" r:id="rId16"/>
    <p:sldId id="269" r:id="rId17"/>
    <p:sldId id="263" r:id="rId18"/>
    <p:sldId id="270" r:id="rId19"/>
    <p:sldId id="262" r:id="rId20"/>
    <p:sldId id="395" r:id="rId21"/>
    <p:sldId id="281" r:id="rId22"/>
    <p:sldId id="275" r:id="rId23"/>
    <p:sldId id="282" r:id="rId24"/>
    <p:sldId id="274" r:id="rId25"/>
    <p:sldId id="396" r:id="rId26"/>
    <p:sldId id="397" r:id="rId27"/>
    <p:sldId id="372" r:id="rId28"/>
    <p:sldId id="398" r:id="rId29"/>
    <p:sldId id="335" r:id="rId30"/>
    <p:sldId id="336" r:id="rId31"/>
    <p:sldId id="399" r:id="rId32"/>
    <p:sldId id="400" r:id="rId33"/>
    <p:sldId id="401" r:id="rId34"/>
    <p:sldId id="402" r:id="rId35"/>
    <p:sldId id="403" r:id="rId3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2" y="6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31A8CBE9-BBCE-428C-8527-EEBAC95AE328}"/>
    <pc:docChg chg="delSld modSld">
      <pc:chgData name="D Callanan" userId="951668ec-da26-491a-9b8a-af24bfeff26b" providerId="ADAL" clId="{31A8CBE9-BBCE-428C-8527-EEBAC95AE328}" dt="2022-07-13T13:55:10.536" v="131" actId="2696"/>
      <pc:docMkLst>
        <pc:docMk/>
      </pc:docMkLst>
      <pc:sldChg chg="del">
        <pc:chgData name="D Callanan" userId="951668ec-da26-491a-9b8a-af24bfeff26b" providerId="ADAL" clId="{31A8CBE9-BBCE-428C-8527-EEBAC95AE328}" dt="2022-07-13T13:54:54.315" v="1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31A8CBE9-BBCE-428C-8527-EEBAC95AE328}" dt="2022-07-13T13:54:54.330" v="2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31A8CBE9-BBCE-428C-8527-EEBAC95AE328}" dt="2022-07-13T13:55:10.114" v="109" actId="2696"/>
        <pc:sldMkLst>
          <pc:docMk/>
          <pc:sldMk cId="351230505" sldId="277"/>
        </pc:sldMkLst>
      </pc:sldChg>
      <pc:sldChg chg="del">
        <pc:chgData name="D Callanan" userId="951668ec-da26-491a-9b8a-af24bfeff26b" providerId="ADAL" clId="{31A8CBE9-BBCE-428C-8527-EEBAC95AE328}" dt="2022-07-13T13:55:09.848" v="95" actId="2696"/>
        <pc:sldMkLst>
          <pc:docMk/>
          <pc:sldMk cId="267477502" sldId="279"/>
        </pc:sldMkLst>
      </pc:sldChg>
      <pc:sldChg chg="del">
        <pc:chgData name="D Callanan" userId="951668ec-da26-491a-9b8a-af24bfeff26b" providerId="ADAL" clId="{31A8CBE9-BBCE-428C-8527-EEBAC95AE328}" dt="2022-07-13T13:55:09.348" v="57" actId="2696"/>
        <pc:sldMkLst>
          <pc:docMk/>
          <pc:sldMk cId="0" sldId="300"/>
        </pc:sldMkLst>
      </pc:sldChg>
      <pc:sldChg chg="del">
        <pc:chgData name="D Callanan" userId="951668ec-da26-491a-9b8a-af24bfeff26b" providerId="ADAL" clId="{31A8CBE9-BBCE-428C-8527-EEBAC95AE328}" dt="2022-07-13T13:55:10.426" v="127" actId="2696"/>
        <pc:sldMkLst>
          <pc:docMk/>
          <pc:sldMk cId="2239502193" sldId="301"/>
        </pc:sldMkLst>
      </pc:sldChg>
      <pc:sldChg chg="del">
        <pc:chgData name="D Callanan" userId="951668ec-da26-491a-9b8a-af24bfeff26b" providerId="ADAL" clId="{31A8CBE9-BBCE-428C-8527-EEBAC95AE328}" dt="2022-07-13T13:55:08.723" v="16" actId="2696"/>
        <pc:sldMkLst>
          <pc:docMk/>
          <pc:sldMk cId="1091601768" sldId="302"/>
        </pc:sldMkLst>
      </pc:sldChg>
      <pc:sldChg chg="del">
        <pc:chgData name="D Callanan" userId="951668ec-da26-491a-9b8a-af24bfeff26b" providerId="ADAL" clId="{31A8CBE9-BBCE-428C-8527-EEBAC95AE328}" dt="2022-07-13T13:55:10.098" v="106" actId="2696"/>
        <pc:sldMkLst>
          <pc:docMk/>
          <pc:sldMk cId="3058086023" sldId="303"/>
        </pc:sldMkLst>
      </pc:sldChg>
      <pc:sldChg chg="del">
        <pc:chgData name="D Callanan" userId="951668ec-da26-491a-9b8a-af24bfeff26b" providerId="ADAL" clId="{31A8CBE9-BBCE-428C-8527-EEBAC95AE328}" dt="2022-07-13T13:55:08.598" v="10" actId="2696"/>
        <pc:sldMkLst>
          <pc:docMk/>
          <pc:sldMk cId="947854823" sldId="305"/>
        </pc:sldMkLst>
      </pc:sldChg>
      <pc:sldChg chg="del">
        <pc:chgData name="D Callanan" userId="951668ec-da26-491a-9b8a-af24bfeff26b" providerId="ADAL" clId="{31A8CBE9-BBCE-428C-8527-EEBAC95AE328}" dt="2022-07-13T13:55:08.048" v="6" actId="2696"/>
        <pc:sldMkLst>
          <pc:docMk/>
          <pc:sldMk cId="1387167810" sldId="306"/>
        </pc:sldMkLst>
      </pc:sldChg>
      <pc:sldChg chg="del">
        <pc:chgData name="D Callanan" userId="951668ec-da26-491a-9b8a-af24bfeff26b" providerId="ADAL" clId="{31A8CBE9-BBCE-428C-8527-EEBAC95AE328}" dt="2022-07-13T13:55:08.645" v="12" actId="2696"/>
        <pc:sldMkLst>
          <pc:docMk/>
          <pc:sldMk cId="3659534705" sldId="307"/>
        </pc:sldMkLst>
      </pc:sldChg>
      <pc:sldChg chg="del">
        <pc:chgData name="D Callanan" userId="951668ec-da26-491a-9b8a-af24bfeff26b" providerId="ADAL" clId="{31A8CBE9-BBCE-428C-8527-EEBAC95AE328}" dt="2022-07-13T13:55:08.692" v="14" actId="2696"/>
        <pc:sldMkLst>
          <pc:docMk/>
          <pc:sldMk cId="1391811672" sldId="308"/>
        </pc:sldMkLst>
      </pc:sldChg>
      <pc:sldChg chg="del">
        <pc:chgData name="D Callanan" userId="951668ec-da26-491a-9b8a-af24bfeff26b" providerId="ADAL" clId="{31A8CBE9-BBCE-428C-8527-EEBAC95AE328}" dt="2022-07-13T13:55:08.739" v="17" actId="2696"/>
        <pc:sldMkLst>
          <pc:docMk/>
          <pc:sldMk cId="2790812755" sldId="309"/>
        </pc:sldMkLst>
      </pc:sldChg>
      <pc:sldChg chg="del">
        <pc:chgData name="D Callanan" userId="951668ec-da26-491a-9b8a-af24bfeff26b" providerId="ADAL" clId="{31A8CBE9-BBCE-428C-8527-EEBAC95AE328}" dt="2022-07-13T13:55:08.708" v="15" actId="2696"/>
        <pc:sldMkLst>
          <pc:docMk/>
          <pc:sldMk cId="2512312628" sldId="310"/>
        </pc:sldMkLst>
      </pc:sldChg>
      <pc:sldChg chg="del">
        <pc:chgData name="D Callanan" userId="951668ec-da26-491a-9b8a-af24bfeff26b" providerId="ADAL" clId="{31A8CBE9-BBCE-428C-8527-EEBAC95AE328}" dt="2022-07-13T13:55:08.614" v="11" actId="2696"/>
        <pc:sldMkLst>
          <pc:docMk/>
          <pc:sldMk cId="1979715516" sldId="311"/>
        </pc:sldMkLst>
      </pc:sldChg>
      <pc:sldChg chg="del">
        <pc:chgData name="D Callanan" userId="951668ec-da26-491a-9b8a-af24bfeff26b" providerId="ADAL" clId="{31A8CBE9-BBCE-428C-8527-EEBAC95AE328}" dt="2022-07-13T13:55:08.676" v="13" actId="2696"/>
        <pc:sldMkLst>
          <pc:docMk/>
          <pc:sldMk cId="888081543" sldId="312"/>
        </pc:sldMkLst>
      </pc:sldChg>
      <pc:sldChg chg="del">
        <pc:chgData name="D Callanan" userId="951668ec-da26-491a-9b8a-af24bfeff26b" providerId="ADAL" clId="{31A8CBE9-BBCE-428C-8527-EEBAC95AE328}" dt="2022-07-13T13:55:08.754" v="18" actId="2696"/>
        <pc:sldMkLst>
          <pc:docMk/>
          <pc:sldMk cId="2089931080" sldId="313"/>
        </pc:sldMkLst>
      </pc:sldChg>
      <pc:sldChg chg="del">
        <pc:chgData name="D Callanan" userId="951668ec-da26-491a-9b8a-af24bfeff26b" providerId="ADAL" clId="{31A8CBE9-BBCE-428C-8527-EEBAC95AE328}" dt="2022-07-13T13:55:09.129" v="42" actId="2696"/>
        <pc:sldMkLst>
          <pc:docMk/>
          <pc:sldMk cId="2762097410" sldId="314"/>
        </pc:sldMkLst>
      </pc:sldChg>
      <pc:sldChg chg="del">
        <pc:chgData name="D Callanan" userId="951668ec-da26-491a-9b8a-af24bfeff26b" providerId="ADAL" clId="{31A8CBE9-BBCE-428C-8527-EEBAC95AE328}" dt="2022-07-13T13:55:08.567" v="8" actId="2696"/>
        <pc:sldMkLst>
          <pc:docMk/>
          <pc:sldMk cId="1601185171" sldId="315"/>
        </pc:sldMkLst>
      </pc:sldChg>
      <pc:sldChg chg="del">
        <pc:chgData name="D Callanan" userId="951668ec-da26-491a-9b8a-af24bfeff26b" providerId="ADAL" clId="{31A8CBE9-BBCE-428C-8527-EEBAC95AE328}" dt="2022-07-13T13:55:08.786" v="20" actId="2696"/>
        <pc:sldMkLst>
          <pc:docMk/>
          <pc:sldMk cId="2749622434" sldId="316"/>
        </pc:sldMkLst>
      </pc:sldChg>
      <pc:sldChg chg="del">
        <pc:chgData name="D Callanan" userId="951668ec-da26-491a-9b8a-af24bfeff26b" providerId="ADAL" clId="{31A8CBE9-BBCE-428C-8527-EEBAC95AE328}" dt="2022-07-13T13:55:08.801" v="21" actId="2696"/>
        <pc:sldMkLst>
          <pc:docMk/>
          <pc:sldMk cId="4221993303" sldId="317"/>
        </pc:sldMkLst>
      </pc:sldChg>
      <pc:sldChg chg="del">
        <pc:chgData name="D Callanan" userId="951668ec-da26-491a-9b8a-af24bfeff26b" providerId="ADAL" clId="{31A8CBE9-BBCE-428C-8527-EEBAC95AE328}" dt="2022-07-13T13:55:08.833" v="22" actId="2696"/>
        <pc:sldMkLst>
          <pc:docMk/>
          <pc:sldMk cId="546532125" sldId="318"/>
        </pc:sldMkLst>
      </pc:sldChg>
      <pc:sldChg chg="del">
        <pc:chgData name="D Callanan" userId="951668ec-da26-491a-9b8a-af24bfeff26b" providerId="ADAL" clId="{31A8CBE9-BBCE-428C-8527-EEBAC95AE328}" dt="2022-07-13T13:55:08.864" v="24" actId="2696"/>
        <pc:sldMkLst>
          <pc:docMk/>
          <pc:sldMk cId="314461527" sldId="319"/>
        </pc:sldMkLst>
      </pc:sldChg>
      <pc:sldChg chg="del">
        <pc:chgData name="D Callanan" userId="951668ec-da26-491a-9b8a-af24bfeff26b" providerId="ADAL" clId="{31A8CBE9-BBCE-428C-8527-EEBAC95AE328}" dt="2022-07-13T13:55:08.770" v="19" actId="2696"/>
        <pc:sldMkLst>
          <pc:docMk/>
          <pc:sldMk cId="4065578591" sldId="320"/>
        </pc:sldMkLst>
      </pc:sldChg>
      <pc:sldChg chg="del">
        <pc:chgData name="D Callanan" userId="951668ec-da26-491a-9b8a-af24bfeff26b" providerId="ADAL" clId="{31A8CBE9-BBCE-428C-8527-EEBAC95AE328}" dt="2022-07-13T13:55:08.848" v="23" actId="2696"/>
        <pc:sldMkLst>
          <pc:docMk/>
          <pc:sldMk cId="332837137" sldId="321"/>
        </pc:sldMkLst>
      </pc:sldChg>
      <pc:sldChg chg="del">
        <pc:chgData name="D Callanan" userId="951668ec-da26-491a-9b8a-af24bfeff26b" providerId="ADAL" clId="{31A8CBE9-BBCE-428C-8527-EEBAC95AE328}" dt="2022-07-13T13:55:08.879" v="25" actId="2696"/>
        <pc:sldMkLst>
          <pc:docMk/>
          <pc:sldMk cId="2453262174" sldId="322"/>
        </pc:sldMkLst>
      </pc:sldChg>
      <pc:sldChg chg="modSp del mod">
        <pc:chgData name="D Callanan" userId="951668ec-da26-491a-9b8a-af24bfeff26b" providerId="ADAL" clId="{31A8CBE9-BBCE-428C-8527-EEBAC95AE328}" dt="2022-07-13T13:55:08.551" v="7" actId="2696"/>
        <pc:sldMkLst>
          <pc:docMk/>
          <pc:sldMk cId="3532992050" sldId="323"/>
        </pc:sldMkLst>
        <pc:graphicFrameChg chg="mod">
          <ac:chgData name="D Callanan" userId="951668ec-da26-491a-9b8a-af24bfeff26b" providerId="ADAL" clId="{31A8CBE9-BBCE-428C-8527-EEBAC95AE328}" dt="2022-07-13T13:55:08.551" v="7" actId="2696"/>
          <ac:graphicFrameMkLst>
            <pc:docMk/>
            <pc:sldMk cId="3532992050" sldId="323"/>
            <ac:graphicFrameMk id="4" creationId="{00000000-0000-0000-0000-000000000000}"/>
          </ac:graphicFrameMkLst>
        </pc:graphicFrameChg>
      </pc:sldChg>
      <pc:sldChg chg="modSp del mod">
        <pc:chgData name="D Callanan" userId="951668ec-da26-491a-9b8a-af24bfeff26b" providerId="ADAL" clId="{31A8CBE9-BBCE-428C-8527-EEBAC95AE328}" dt="2022-07-13T13:55:08.942" v="26" actId="2696"/>
        <pc:sldMkLst>
          <pc:docMk/>
          <pc:sldMk cId="346604308" sldId="324"/>
        </pc:sldMkLst>
        <pc:graphicFrameChg chg="mod">
          <ac:chgData name="D Callanan" userId="951668ec-da26-491a-9b8a-af24bfeff26b" providerId="ADAL" clId="{31A8CBE9-BBCE-428C-8527-EEBAC95AE328}" dt="2022-07-13T13:55:08.942" v="26" actId="2696"/>
          <ac:graphicFrameMkLst>
            <pc:docMk/>
            <pc:sldMk cId="346604308" sldId="324"/>
            <ac:graphicFrameMk id="4" creationId="{00000000-0000-0000-0000-000000000000}"/>
          </ac:graphicFrameMkLst>
        </pc:graphicFrameChg>
      </pc:sldChg>
      <pc:sldChg chg="del">
        <pc:chgData name="D Callanan" userId="951668ec-da26-491a-9b8a-af24bfeff26b" providerId="ADAL" clId="{31A8CBE9-BBCE-428C-8527-EEBAC95AE328}" dt="2022-07-13T13:55:09.348" v="58" actId="2696"/>
        <pc:sldMkLst>
          <pc:docMk/>
          <pc:sldMk cId="0" sldId="325"/>
        </pc:sldMkLst>
      </pc:sldChg>
      <pc:sldChg chg="del">
        <pc:chgData name="D Callanan" userId="951668ec-da26-491a-9b8a-af24bfeff26b" providerId="ADAL" clId="{31A8CBE9-BBCE-428C-8527-EEBAC95AE328}" dt="2022-07-13T13:55:09.379" v="60" actId="2696"/>
        <pc:sldMkLst>
          <pc:docMk/>
          <pc:sldMk cId="0" sldId="326"/>
        </pc:sldMkLst>
      </pc:sldChg>
      <pc:sldChg chg="del">
        <pc:chgData name="D Callanan" userId="951668ec-da26-491a-9b8a-af24bfeff26b" providerId="ADAL" clId="{31A8CBE9-BBCE-428C-8527-EEBAC95AE328}" dt="2022-07-13T13:55:09.879" v="98" actId="2696"/>
        <pc:sldMkLst>
          <pc:docMk/>
          <pc:sldMk cId="516892711" sldId="328"/>
        </pc:sldMkLst>
      </pc:sldChg>
      <pc:sldChg chg="del">
        <pc:chgData name="D Callanan" userId="951668ec-da26-491a-9b8a-af24bfeff26b" providerId="ADAL" clId="{31A8CBE9-BBCE-428C-8527-EEBAC95AE328}" dt="2022-07-13T13:55:10.067" v="103" actId="2696"/>
        <pc:sldMkLst>
          <pc:docMk/>
          <pc:sldMk cId="3157705835" sldId="329"/>
        </pc:sldMkLst>
      </pc:sldChg>
      <pc:sldChg chg="del">
        <pc:chgData name="D Callanan" userId="951668ec-da26-491a-9b8a-af24bfeff26b" providerId="ADAL" clId="{31A8CBE9-BBCE-428C-8527-EEBAC95AE328}" dt="2022-07-13T13:55:10.114" v="108" actId="2696"/>
        <pc:sldMkLst>
          <pc:docMk/>
          <pc:sldMk cId="3499843517" sldId="330"/>
        </pc:sldMkLst>
      </pc:sldChg>
      <pc:sldChg chg="del">
        <pc:chgData name="D Callanan" userId="951668ec-da26-491a-9b8a-af24bfeff26b" providerId="ADAL" clId="{31A8CBE9-BBCE-428C-8527-EEBAC95AE328}" dt="2022-07-13T13:55:10.176" v="115" actId="2696"/>
        <pc:sldMkLst>
          <pc:docMk/>
          <pc:sldMk cId="2192043781" sldId="331"/>
        </pc:sldMkLst>
      </pc:sldChg>
      <pc:sldChg chg="del">
        <pc:chgData name="D Callanan" userId="951668ec-da26-491a-9b8a-af24bfeff26b" providerId="ADAL" clId="{31A8CBE9-BBCE-428C-8527-EEBAC95AE328}" dt="2022-07-13T13:55:09.161" v="44" actId="2696"/>
        <pc:sldMkLst>
          <pc:docMk/>
          <pc:sldMk cId="2142670686" sldId="332"/>
        </pc:sldMkLst>
      </pc:sldChg>
      <pc:sldChg chg="del">
        <pc:chgData name="D Callanan" userId="951668ec-da26-491a-9b8a-af24bfeff26b" providerId="ADAL" clId="{31A8CBE9-BBCE-428C-8527-EEBAC95AE328}" dt="2022-07-13T13:55:09.223" v="48" actId="2696"/>
        <pc:sldMkLst>
          <pc:docMk/>
          <pc:sldMk cId="756458644" sldId="333"/>
        </pc:sldMkLst>
      </pc:sldChg>
      <pc:sldChg chg="del">
        <pc:chgData name="D Callanan" userId="951668ec-da26-491a-9b8a-af24bfeff26b" providerId="ADAL" clId="{31A8CBE9-BBCE-428C-8527-EEBAC95AE328}" dt="2022-07-13T13:55:09.239" v="49" actId="2696"/>
        <pc:sldMkLst>
          <pc:docMk/>
          <pc:sldMk cId="456420545" sldId="334"/>
        </pc:sldMkLst>
      </pc:sldChg>
      <pc:sldChg chg="del">
        <pc:chgData name="D Callanan" userId="951668ec-da26-491a-9b8a-af24bfeff26b" providerId="ADAL" clId="{31A8CBE9-BBCE-428C-8527-EEBAC95AE328}" dt="2022-07-13T13:55:09.723" v="85" actId="2696"/>
        <pc:sldMkLst>
          <pc:docMk/>
          <pc:sldMk cId="3848514701" sldId="337"/>
        </pc:sldMkLst>
      </pc:sldChg>
      <pc:sldChg chg="del">
        <pc:chgData name="D Callanan" userId="951668ec-da26-491a-9b8a-af24bfeff26b" providerId="ADAL" clId="{31A8CBE9-BBCE-428C-8527-EEBAC95AE328}" dt="2022-07-13T13:55:09.176" v="45" actId="2696"/>
        <pc:sldMkLst>
          <pc:docMk/>
          <pc:sldMk cId="1327895092" sldId="338"/>
        </pc:sldMkLst>
      </pc:sldChg>
      <pc:sldChg chg="del">
        <pc:chgData name="D Callanan" userId="951668ec-da26-491a-9b8a-af24bfeff26b" providerId="ADAL" clId="{31A8CBE9-BBCE-428C-8527-EEBAC95AE328}" dt="2022-07-13T13:55:09.723" v="86" actId="2696"/>
        <pc:sldMkLst>
          <pc:docMk/>
          <pc:sldMk cId="111717081" sldId="339"/>
        </pc:sldMkLst>
      </pc:sldChg>
      <pc:sldChg chg="del">
        <pc:chgData name="D Callanan" userId="951668ec-da26-491a-9b8a-af24bfeff26b" providerId="ADAL" clId="{31A8CBE9-BBCE-428C-8527-EEBAC95AE328}" dt="2022-07-13T13:55:09.301" v="54" actId="2696"/>
        <pc:sldMkLst>
          <pc:docMk/>
          <pc:sldMk cId="1375231516" sldId="340"/>
        </pc:sldMkLst>
      </pc:sldChg>
      <pc:sldChg chg="del">
        <pc:chgData name="D Callanan" userId="951668ec-da26-491a-9b8a-af24bfeff26b" providerId="ADAL" clId="{31A8CBE9-BBCE-428C-8527-EEBAC95AE328}" dt="2022-07-13T13:55:09.739" v="87" actId="2696"/>
        <pc:sldMkLst>
          <pc:docMk/>
          <pc:sldMk cId="251765391" sldId="341"/>
        </pc:sldMkLst>
      </pc:sldChg>
      <pc:sldChg chg="del">
        <pc:chgData name="D Callanan" userId="951668ec-da26-491a-9b8a-af24bfeff26b" providerId="ADAL" clId="{31A8CBE9-BBCE-428C-8527-EEBAC95AE328}" dt="2022-07-13T13:55:09.411" v="62" actId="2696"/>
        <pc:sldMkLst>
          <pc:docMk/>
          <pc:sldMk cId="4231706385" sldId="342"/>
        </pc:sldMkLst>
      </pc:sldChg>
      <pc:sldChg chg="del">
        <pc:chgData name="D Callanan" userId="951668ec-da26-491a-9b8a-af24bfeff26b" providerId="ADAL" clId="{31A8CBE9-BBCE-428C-8527-EEBAC95AE328}" dt="2022-07-13T13:55:09.754" v="88" actId="2696"/>
        <pc:sldMkLst>
          <pc:docMk/>
          <pc:sldMk cId="4172044181" sldId="343"/>
        </pc:sldMkLst>
      </pc:sldChg>
      <pc:sldChg chg="del">
        <pc:chgData name="D Callanan" userId="951668ec-da26-491a-9b8a-af24bfeff26b" providerId="ADAL" clId="{31A8CBE9-BBCE-428C-8527-EEBAC95AE328}" dt="2022-07-13T13:55:09.426" v="64" actId="2696"/>
        <pc:sldMkLst>
          <pc:docMk/>
          <pc:sldMk cId="2981276057" sldId="344"/>
        </pc:sldMkLst>
      </pc:sldChg>
      <pc:sldChg chg="del">
        <pc:chgData name="D Callanan" userId="951668ec-da26-491a-9b8a-af24bfeff26b" providerId="ADAL" clId="{31A8CBE9-BBCE-428C-8527-EEBAC95AE328}" dt="2022-07-13T13:55:09.645" v="81" actId="2696"/>
        <pc:sldMkLst>
          <pc:docMk/>
          <pc:sldMk cId="2522301942" sldId="362"/>
        </pc:sldMkLst>
      </pc:sldChg>
      <pc:sldChg chg="del">
        <pc:chgData name="D Callanan" userId="951668ec-da26-491a-9b8a-af24bfeff26b" providerId="ADAL" clId="{31A8CBE9-BBCE-428C-8527-EEBAC95AE328}" dt="2022-07-13T13:55:09.051" v="36" actId="2696"/>
        <pc:sldMkLst>
          <pc:docMk/>
          <pc:sldMk cId="2778500076" sldId="371"/>
        </pc:sldMkLst>
      </pc:sldChg>
      <pc:sldChg chg="del">
        <pc:chgData name="D Callanan" userId="951668ec-da26-491a-9b8a-af24bfeff26b" providerId="ADAL" clId="{31A8CBE9-BBCE-428C-8527-EEBAC95AE328}" dt="2022-07-13T13:55:08.942" v="27" actId="2696"/>
        <pc:sldMkLst>
          <pc:docMk/>
          <pc:sldMk cId="812030761" sldId="392"/>
        </pc:sldMkLst>
      </pc:sldChg>
      <pc:sldChg chg="del">
        <pc:chgData name="D Callanan" userId="951668ec-da26-491a-9b8a-af24bfeff26b" providerId="ADAL" clId="{31A8CBE9-BBCE-428C-8527-EEBAC95AE328}" dt="2022-07-13T13:54:54.299" v="0" actId="2696"/>
        <pc:sldMkLst>
          <pc:docMk/>
          <pc:sldMk cId="4220978341" sldId="404"/>
        </pc:sldMkLst>
      </pc:sldChg>
      <pc:sldChg chg="del">
        <pc:chgData name="D Callanan" userId="951668ec-da26-491a-9b8a-af24bfeff26b" providerId="ADAL" clId="{31A8CBE9-BBCE-428C-8527-EEBAC95AE328}" dt="2022-07-13T13:55:08.017" v="5" actId="2696"/>
        <pc:sldMkLst>
          <pc:docMk/>
          <pc:sldMk cId="2100894179" sldId="407"/>
        </pc:sldMkLst>
      </pc:sldChg>
      <pc:sldChg chg="del">
        <pc:chgData name="D Callanan" userId="951668ec-da26-491a-9b8a-af24bfeff26b" providerId="ADAL" clId="{31A8CBE9-BBCE-428C-8527-EEBAC95AE328}" dt="2022-07-13T13:55:07.986" v="3" actId="2696"/>
        <pc:sldMkLst>
          <pc:docMk/>
          <pc:sldMk cId="1817008802" sldId="408"/>
        </pc:sldMkLst>
      </pc:sldChg>
      <pc:sldChg chg="del">
        <pc:chgData name="D Callanan" userId="951668ec-da26-491a-9b8a-af24bfeff26b" providerId="ADAL" clId="{31A8CBE9-BBCE-428C-8527-EEBAC95AE328}" dt="2022-07-13T13:55:08.001" v="4" actId="2696"/>
        <pc:sldMkLst>
          <pc:docMk/>
          <pc:sldMk cId="2703309813" sldId="409"/>
        </pc:sldMkLst>
      </pc:sldChg>
      <pc:sldChg chg="del">
        <pc:chgData name="D Callanan" userId="951668ec-da26-491a-9b8a-af24bfeff26b" providerId="ADAL" clId="{31A8CBE9-BBCE-428C-8527-EEBAC95AE328}" dt="2022-07-13T13:55:08.958" v="28" actId="2696"/>
        <pc:sldMkLst>
          <pc:docMk/>
          <pc:sldMk cId="1786692278" sldId="411"/>
        </pc:sldMkLst>
      </pc:sldChg>
      <pc:sldChg chg="del">
        <pc:chgData name="D Callanan" userId="951668ec-da26-491a-9b8a-af24bfeff26b" providerId="ADAL" clId="{31A8CBE9-BBCE-428C-8527-EEBAC95AE328}" dt="2022-07-13T13:55:08.973" v="29" actId="2696"/>
        <pc:sldMkLst>
          <pc:docMk/>
          <pc:sldMk cId="1883546417" sldId="412"/>
        </pc:sldMkLst>
      </pc:sldChg>
      <pc:sldChg chg="del">
        <pc:chgData name="D Callanan" userId="951668ec-da26-491a-9b8a-af24bfeff26b" providerId="ADAL" clId="{31A8CBE9-BBCE-428C-8527-EEBAC95AE328}" dt="2022-07-13T13:55:08.989" v="30" actId="2696"/>
        <pc:sldMkLst>
          <pc:docMk/>
          <pc:sldMk cId="1826031626" sldId="413"/>
        </pc:sldMkLst>
      </pc:sldChg>
      <pc:sldChg chg="del">
        <pc:chgData name="D Callanan" userId="951668ec-da26-491a-9b8a-af24bfeff26b" providerId="ADAL" clId="{31A8CBE9-BBCE-428C-8527-EEBAC95AE328}" dt="2022-07-13T13:55:08.989" v="31" actId="2696"/>
        <pc:sldMkLst>
          <pc:docMk/>
          <pc:sldMk cId="2350433564" sldId="414"/>
        </pc:sldMkLst>
      </pc:sldChg>
      <pc:sldChg chg="del">
        <pc:chgData name="D Callanan" userId="951668ec-da26-491a-9b8a-af24bfeff26b" providerId="ADAL" clId="{31A8CBE9-BBCE-428C-8527-EEBAC95AE328}" dt="2022-07-13T13:55:09.004" v="32" actId="2696"/>
        <pc:sldMkLst>
          <pc:docMk/>
          <pc:sldMk cId="1795160063" sldId="415"/>
        </pc:sldMkLst>
      </pc:sldChg>
      <pc:sldChg chg="del">
        <pc:chgData name="D Callanan" userId="951668ec-da26-491a-9b8a-af24bfeff26b" providerId="ADAL" clId="{31A8CBE9-BBCE-428C-8527-EEBAC95AE328}" dt="2022-07-13T13:55:09.020" v="33" actId="2696"/>
        <pc:sldMkLst>
          <pc:docMk/>
          <pc:sldMk cId="1040848833" sldId="416"/>
        </pc:sldMkLst>
      </pc:sldChg>
      <pc:sldChg chg="del">
        <pc:chgData name="D Callanan" userId="951668ec-da26-491a-9b8a-af24bfeff26b" providerId="ADAL" clId="{31A8CBE9-BBCE-428C-8527-EEBAC95AE328}" dt="2022-07-13T13:55:09.020" v="34" actId="2696"/>
        <pc:sldMkLst>
          <pc:docMk/>
          <pc:sldMk cId="2724041938" sldId="417"/>
        </pc:sldMkLst>
      </pc:sldChg>
      <pc:sldChg chg="del">
        <pc:chgData name="D Callanan" userId="951668ec-da26-491a-9b8a-af24bfeff26b" providerId="ADAL" clId="{31A8CBE9-BBCE-428C-8527-EEBAC95AE328}" dt="2022-07-13T13:55:09.036" v="35" actId="2696"/>
        <pc:sldMkLst>
          <pc:docMk/>
          <pc:sldMk cId="2263817618" sldId="418"/>
        </pc:sldMkLst>
      </pc:sldChg>
      <pc:sldChg chg="del">
        <pc:chgData name="D Callanan" userId="951668ec-da26-491a-9b8a-af24bfeff26b" providerId="ADAL" clId="{31A8CBE9-BBCE-428C-8527-EEBAC95AE328}" dt="2022-07-13T13:55:08.583" v="9" actId="2696"/>
        <pc:sldMkLst>
          <pc:docMk/>
          <pc:sldMk cId="3405570379" sldId="419"/>
        </pc:sldMkLst>
      </pc:sldChg>
      <pc:sldChg chg="del">
        <pc:chgData name="D Callanan" userId="951668ec-da26-491a-9b8a-af24bfeff26b" providerId="ADAL" clId="{31A8CBE9-BBCE-428C-8527-EEBAC95AE328}" dt="2022-07-13T13:55:09.457" v="66" actId="2696"/>
        <pc:sldMkLst>
          <pc:docMk/>
          <pc:sldMk cId="3049319735" sldId="420"/>
        </pc:sldMkLst>
      </pc:sldChg>
      <pc:sldChg chg="del">
        <pc:chgData name="D Callanan" userId="951668ec-da26-491a-9b8a-af24bfeff26b" providerId="ADAL" clId="{31A8CBE9-BBCE-428C-8527-EEBAC95AE328}" dt="2022-07-13T13:55:09.457" v="67" actId="2696"/>
        <pc:sldMkLst>
          <pc:docMk/>
          <pc:sldMk cId="1641271341" sldId="421"/>
        </pc:sldMkLst>
      </pc:sldChg>
      <pc:sldChg chg="del">
        <pc:chgData name="D Callanan" userId="951668ec-da26-491a-9b8a-af24bfeff26b" providerId="ADAL" clId="{31A8CBE9-BBCE-428C-8527-EEBAC95AE328}" dt="2022-07-13T13:55:09.473" v="68" actId="2696"/>
        <pc:sldMkLst>
          <pc:docMk/>
          <pc:sldMk cId="903353915" sldId="422"/>
        </pc:sldMkLst>
      </pc:sldChg>
      <pc:sldChg chg="del">
        <pc:chgData name="D Callanan" userId="951668ec-da26-491a-9b8a-af24bfeff26b" providerId="ADAL" clId="{31A8CBE9-BBCE-428C-8527-EEBAC95AE328}" dt="2022-07-13T13:55:09.489" v="69" actId="2696"/>
        <pc:sldMkLst>
          <pc:docMk/>
          <pc:sldMk cId="2943576268" sldId="423"/>
        </pc:sldMkLst>
      </pc:sldChg>
      <pc:sldChg chg="del">
        <pc:chgData name="D Callanan" userId="951668ec-da26-491a-9b8a-af24bfeff26b" providerId="ADAL" clId="{31A8CBE9-BBCE-428C-8527-EEBAC95AE328}" dt="2022-07-13T13:55:09.489" v="70" actId="2696"/>
        <pc:sldMkLst>
          <pc:docMk/>
          <pc:sldMk cId="789254677" sldId="424"/>
        </pc:sldMkLst>
      </pc:sldChg>
      <pc:sldChg chg="del">
        <pc:chgData name="D Callanan" userId="951668ec-da26-491a-9b8a-af24bfeff26b" providerId="ADAL" clId="{31A8CBE9-BBCE-428C-8527-EEBAC95AE328}" dt="2022-07-13T13:55:09.504" v="71" actId="2696"/>
        <pc:sldMkLst>
          <pc:docMk/>
          <pc:sldMk cId="846435723" sldId="425"/>
        </pc:sldMkLst>
      </pc:sldChg>
      <pc:sldChg chg="del">
        <pc:chgData name="D Callanan" userId="951668ec-da26-491a-9b8a-af24bfeff26b" providerId="ADAL" clId="{31A8CBE9-BBCE-428C-8527-EEBAC95AE328}" dt="2022-07-13T13:55:09.520" v="72" actId="2696"/>
        <pc:sldMkLst>
          <pc:docMk/>
          <pc:sldMk cId="501555611" sldId="426"/>
        </pc:sldMkLst>
      </pc:sldChg>
      <pc:sldChg chg="del">
        <pc:chgData name="D Callanan" userId="951668ec-da26-491a-9b8a-af24bfeff26b" providerId="ADAL" clId="{31A8CBE9-BBCE-428C-8527-EEBAC95AE328}" dt="2022-07-13T13:55:09.536" v="73" actId="2696"/>
        <pc:sldMkLst>
          <pc:docMk/>
          <pc:sldMk cId="1460989056" sldId="427"/>
        </pc:sldMkLst>
      </pc:sldChg>
      <pc:sldChg chg="del">
        <pc:chgData name="D Callanan" userId="951668ec-da26-491a-9b8a-af24bfeff26b" providerId="ADAL" clId="{31A8CBE9-BBCE-428C-8527-EEBAC95AE328}" dt="2022-07-13T13:55:09.551" v="74" actId="2696"/>
        <pc:sldMkLst>
          <pc:docMk/>
          <pc:sldMk cId="3012165617" sldId="428"/>
        </pc:sldMkLst>
      </pc:sldChg>
      <pc:sldChg chg="del">
        <pc:chgData name="D Callanan" userId="951668ec-da26-491a-9b8a-af24bfeff26b" providerId="ADAL" clId="{31A8CBE9-BBCE-428C-8527-EEBAC95AE328}" dt="2022-07-13T13:55:09.582" v="76" actId="2696"/>
        <pc:sldMkLst>
          <pc:docMk/>
          <pc:sldMk cId="2253509423" sldId="429"/>
        </pc:sldMkLst>
      </pc:sldChg>
      <pc:sldChg chg="del">
        <pc:chgData name="D Callanan" userId="951668ec-da26-491a-9b8a-af24bfeff26b" providerId="ADAL" clId="{31A8CBE9-BBCE-428C-8527-EEBAC95AE328}" dt="2022-07-13T13:55:09.582" v="77" actId="2696"/>
        <pc:sldMkLst>
          <pc:docMk/>
          <pc:sldMk cId="1623324143" sldId="430"/>
        </pc:sldMkLst>
      </pc:sldChg>
      <pc:sldChg chg="del">
        <pc:chgData name="D Callanan" userId="951668ec-da26-491a-9b8a-af24bfeff26b" providerId="ADAL" clId="{31A8CBE9-BBCE-428C-8527-EEBAC95AE328}" dt="2022-07-13T13:55:09.598" v="78" actId="2696"/>
        <pc:sldMkLst>
          <pc:docMk/>
          <pc:sldMk cId="1148706647" sldId="431"/>
        </pc:sldMkLst>
      </pc:sldChg>
      <pc:sldChg chg="del">
        <pc:chgData name="D Callanan" userId="951668ec-da26-491a-9b8a-af24bfeff26b" providerId="ADAL" clId="{31A8CBE9-BBCE-428C-8527-EEBAC95AE328}" dt="2022-07-13T13:55:09.598" v="79" actId="2696"/>
        <pc:sldMkLst>
          <pc:docMk/>
          <pc:sldMk cId="1715211752" sldId="432"/>
        </pc:sldMkLst>
      </pc:sldChg>
      <pc:sldChg chg="del">
        <pc:chgData name="D Callanan" userId="951668ec-da26-491a-9b8a-af24bfeff26b" providerId="ADAL" clId="{31A8CBE9-BBCE-428C-8527-EEBAC95AE328}" dt="2022-07-13T13:55:09.614" v="80" actId="2696"/>
        <pc:sldMkLst>
          <pc:docMk/>
          <pc:sldMk cId="1385433844" sldId="433"/>
        </pc:sldMkLst>
      </pc:sldChg>
      <pc:sldChg chg="modSp del mod">
        <pc:chgData name="D Callanan" userId="951668ec-da26-491a-9b8a-af24bfeff26b" providerId="ADAL" clId="{31A8CBE9-BBCE-428C-8527-EEBAC95AE328}" dt="2022-07-13T13:55:09.692" v="82" actId="2696"/>
        <pc:sldMkLst>
          <pc:docMk/>
          <pc:sldMk cId="2539933715" sldId="434"/>
        </pc:sldMkLst>
        <pc:graphicFrameChg chg="mod">
          <ac:chgData name="D Callanan" userId="951668ec-da26-491a-9b8a-af24bfeff26b" providerId="ADAL" clId="{31A8CBE9-BBCE-428C-8527-EEBAC95AE328}" dt="2022-07-13T13:55:09.692" v="82" actId="2696"/>
          <ac:graphicFrameMkLst>
            <pc:docMk/>
            <pc:sldMk cId="2539933715" sldId="434"/>
            <ac:graphicFrameMk id="3" creationId="{00000000-0000-0000-0000-000000000000}"/>
          </ac:graphicFrameMkLst>
        </pc:graphicFrameChg>
      </pc:sldChg>
      <pc:sldChg chg="del">
        <pc:chgData name="D Callanan" userId="951668ec-da26-491a-9b8a-af24bfeff26b" providerId="ADAL" clId="{31A8CBE9-BBCE-428C-8527-EEBAC95AE328}" dt="2022-07-13T13:55:09.707" v="83" actId="2696"/>
        <pc:sldMkLst>
          <pc:docMk/>
          <pc:sldMk cId="2339247530" sldId="436"/>
        </pc:sldMkLst>
      </pc:sldChg>
      <pc:sldChg chg="del">
        <pc:chgData name="D Callanan" userId="951668ec-da26-491a-9b8a-af24bfeff26b" providerId="ADAL" clId="{31A8CBE9-BBCE-428C-8527-EEBAC95AE328}" dt="2022-07-13T13:55:09.707" v="84" actId="2696"/>
        <pc:sldMkLst>
          <pc:docMk/>
          <pc:sldMk cId="2535958720" sldId="437"/>
        </pc:sldMkLst>
      </pc:sldChg>
      <pc:sldChg chg="del">
        <pc:chgData name="D Callanan" userId="951668ec-da26-491a-9b8a-af24bfeff26b" providerId="ADAL" clId="{31A8CBE9-BBCE-428C-8527-EEBAC95AE328}" dt="2022-07-13T13:55:09.067" v="37" actId="2696"/>
        <pc:sldMkLst>
          <pc:docMk/>
          <pc:sldMk cId="1019635558" sldId="440"/>
        </pc:sldMkLst>
      </pc:sldChg>
      <pc:sldChg chg="del">
        <pc:chgData name="D Callanan" userId="951668ec-da26-491a-9b8a-af24bfeff26b" providerId="ADAL" clId="{31A8CBE9-BBCE-428C-8527-EEBAC95AE328}" dt="2022-07-13T13:55:09.082" v="38" actId="2696"/>
        <pc:sldMkLst>
          <pc:docMk/>
          <pc:sldMk cId="591088228" sldId="441"/>
        </pc:sldMkLst>
      </pc:sldChg>
      <pc:sldChg chg="del">
        <pc:chgData name="D Callanan" userId="951668ec-da26-491a-9b8a-af24bfeff26b" providerId="ADAL" clId="{31A8CBE9-BBCE-428C-8527-EEBAC95AE328}" dt="2022-07-13T13:55:09.098" v="39" actId="2696"/>
        <pc:sldMkLst>
          <pc:docMk/>
          <pc:sldMk cId="55551546" sldId="442"/>
        </pc:sldMkLst>
      </pc:sldChg>
      <pc:sldChg chg="del">
        <pc:chgData name="D Callanan" userId="951668ec-da26-491a-9b8a-af24bfeff26b" providerId="ADAL" clId="{31A8CBE9-BBCE-428C-8527-EEBAC95AE328}" dt="2022-07-13T13:55:09.442" v="65" actId="2696"/>
        <pc:sldMkLst>
          <pc:docMk/>
          <pc:sldMk cId="2477211861" sldId="443"/>
        </pc:sldMkLst>
      </pc:sldChg>
      <pc:sldChg chg="del">
        <pc:chgData name="D Callanan" userId="951668ec-da26-491a-9b8a-af24bfeff26b" providerId="ADAL" clId="{31A8CBE9-BBCE-428C-8527-EEBAC95AE328}" dt="2022-07-13T13:55:09.114" v="40" actId="2696"/>
        <pc:sldMkLst>
          <pc:docMk/>
          <pc:sldMk cId="926071585" sldId="445"/>
        </pc:sldMkLst>
      </pc:sldChg>
      <pc:sldChg chg="del">
        <pc:chgData name="D Callanan" userId="951668ec-da26-491a-9b8a-af24bfeff26b" providerId="ADAL" clId="{31A8CBE9-BBCE-428C-8527-EEBAC95AE328}" dt="2022-07-13T13:55:09.114" v="41" actId="2696"/>
        <pc:sldMkLst>
          <pc:docMk/>
          <pc:sldMk cId="2857811600" sldId="446"/>
        </pc:sldMkLst>
      </pc:sldChg>
      <pc:sldChg chg="del">
        <pc:chgData name="D Callanan" userId="951668ec-da26-491a-9b8a-af24bfeff26b" providerId="ADAL" clId="{31A8CBE9-BBCE-428C-8527-EEBAC95AE328}" dt="2022-07-13T13:55:09.254" v="50" actId="2696"/>
        <pc:sldMkLst>
          <pc:docMk/>
          <pc:sldMk cId="265797275" sldId="447"/>
        </pc:sldMkLst>
      </pc:sldChg>
      <pc:sldChg chg="del">
        <pc:chgData name="D Callanan" userId="951668ec-da26-491a-9b8a-af24bfeff26b" providerId="ADAL" clId="{31A8CBE9-BBCE-428C-8527-EEBAC95AE328}" dt="2022-07-13T13:55:09.145" v="43" actId="2696"/>
        <pc:sldMkLst>
          <pc:docMk/>
          <pc:sldMk cId="3576965561" sldId="448"/>
        </pc:sldMkLst>
      </pc:sldChg>
      <pc:sldChg chg="del">
        <pc:chgData name="D Callanan" userId="951668ec-da26-491a-9b8a-af24bfeff26b" providerId="ADAL" clId="{31A8CBE9-BBCE-428C-8527-EEBAC95AE328}" dt="2022-07-13T13:55:09.176" v="46" actId="2696"/>
        <pc:sldMkLst>
          <pc:docMk/>
          <pc:sldMk cId="3393554792" sldId="449"/>
        </pc:sldMkLst>
      </pc:sldChg>
      <pc:sldChg chg="del">
        <pc:chgData name="D Callanan" userId="951668ec-da26-491a-9b8a-af24bfeff26b" providerId="ADAL" clId="{31A8CBE9-BBCE-428C-8527-EEBAC95AE328}" dt="2022-07-13T13:55:09.192" v="47" actId="2696"/>
        <pc:sldMkLst>
          <pc:docMk/>
          <pc:sldMk cId="1613895856" sldId="450"/>
        </pc:sldMkLst>
      </pc:sldChg>
      <pc:sldChg chg="del">
        <pc:chgData name="D Callanan" userId="951668ec-da26-491a-9b8a-af24bfeff26b" providerId="ADAL" clId="{31A8CBE9-BBCE-428C-8527-EEBAC95AE328}" dt="2022-07-13T13:55:09.254" v="51" actId="2696"/>
        <pc:sldMkLst>
          <pc:docMk/>
          <pc:sldMk cId="1783957175" sldId="451"/>
        </pc:sldMkLst>
      </pc:sldChg>
      <pc:sldChg chg="del">
        <pc:chgData name="D Callanan" userId="951668ec-da26-491a-9b8a-af24bfeff26b" providerId="ADAL" clId="{31A8CBE9-BBCE-428C-8527-EEBAC95AE328}" dt="2022-07-13T13:55:09.270" v="52" actId="2696"/>
        <pc:sldMkLst>
          <pc:docMk/>
          <pc:sldMk cId="2337905546" sldId="452"/>
        </pc:sldMkLst>
      </pc:sldChg>
      <pc:sldChg chg="del">
        <pc:chgData name="D Callanan" userId="951668ec-da26-491a-9b8a-af24bfeff26b" providerId="ADAL" clId="{31A8CBE9-BBCE-428C-8527-EEBAC95AE328}" dt="2022-07-13T13:55:09.286" v="53" actId="2696"/>
        <pc:sldMkLst>
          <pc:docMk/>
          <pc:sldMk cId="3723061356" sldId="453"/>
        </pc:sldMkLst>
      </pc:sldChg>
      <pc:sldChg chg="del">
        <pc:chgData name="D Callanan" userId="951668ec-da26-491a-9b8a-af24bfeff26b" providerId="ADAL" clId="{31A8CBE9-BBCE-428C-8527-EEBAC95AE328}" dt="2022-07-13T13:55:09.317" v="55" actId="2696"/>
        <pc:sldMkLst>
          <pc:docMk/>
          <pc:sldMk cId="0" sldId="454"/>
        </pc:sldMkLst>
      </pc:sldChg>
      <pc:sldChg chg="del">
        <pc:chgData name="D Callanan" userId="951668ec-da26-491a-9b8a-af24bfeff26b" providerId="ADAL" clId="{31A8CBE9-BBCE-428C-8527-EEBAC95AE328}" dt="2022-07-13T13:55:09.332" v="56" actId="2696"/>
        <pc:sldMkLst>
          <pc:docMk/>
          <pc:sldMk cId="0" sldId="455"/>
        </pc:sldMkLst>
      </pc:sldChg>
      <pc:sldChg chg="del">
        <pc:chgData name="D Callanan" userId="951668ec-da26-491a-9b8a-af24bfeff26b" providerId="ADAL" clId="{31A8CBE9-BBCE-428C-8527-EEBAC95AE328}" dt="2022-07-13T13:55:09.364" v="59" actId="2696"/>
        <pc:sldMkLst>
          <pc:docMk/>
          <pc:sldMk cId="0" sldId="456"/>
        </pc:sldMkLst>
      </pc:sldChg>
      <pc:sldChg chg="del">
        <pc:chgData name="D Callanan" userId="951668ec-da26-491a-9b8a-af24bfeff26b" providerId="ADAL" clId="{31A8CBE9-BBCE-428C-8527-EEBAC95AE328}" dt="2022-07-13T13:55:09.395" v="61" actId="2696"/>
        <pc:sldMkLst>
          <pc:docMk/>
          <pc:sldMk cId="3045749306" sldId="457"/>
        </pc:sldMkLst>
      </pc:sldChg>
      <pc:sldChg chg="del">
        <pc:chgData name="D Callanan" userId="951668ec-da26-491a-9b8a-af24bfeff26b" providerId="ADAL" clId="{31A8CBE9-BBCE-428C-8527-EEBAC95AE328}" dt="2022-07-13T13:55:09.411" v="63" actId="2696"/>
        <pc:sldMkLst>
          <pc:docMk/>
          <pc:sldMk cId="36484489" sldId="458"/>
        </pc:sldMkLst>
      </pc:sldChg>
      <pc:sldChg chg="del">
        <pc:chgData name="D Callanan" userId="951668ec-da26-491a-9b8a-af24bfeff26b" providerId="ADAL" clId="{31A8CBE9-BBCE-428C-8527-EEBAC95AE328}" dt="2022-07-13T13:55:09.567" v="75" actId="2696"/>
        <pc:sldMkLst>
          <pc:docMk/>
          <pc:sldMk cId="1288011839" sldId="459"/>
        </pc:sldMkLst>
      </pc:sldChg>
      <pc:sldChg chg="del">
        <pc:chgData name="D Callanan" userId="951668ec-da26-491a-9b8a-af24bfeff26b" providerId="ADAL" clId="{31A8CBE9-BBCE-428C-8527-EEBAC95AE328}" dt="2022-07-13T13:55:09.754" v="89" actId="2696"/>
        <pc:sldMkLst>
          <pc:docMk/>
          <pc:sldMk cId="1907219687" sldId="460"/>
        </pc:sldMkLst>
      </pc:sldChg>
      <pc:sldChg chg="del">
        <pc:chgData name="D Callanan" userId="951668ec-da26-491a-9b8a-af24bfeff26b" providerId="ADAL" clId="{31A8CBE9-BBCE-428C-8527-EEBAC95AE328}" dt="2022-07-13T13:55:09.770" v="90" actId="2696"/>
        <pc:sldMkLst>
          <pc:docMk/>
          <pc:sldMk cId="1923637921" sldId="461"/>
        </pc:sldMkLst>
      </pc:sldChg>
      <pc:sldChg chg="del">
        <pc:chgData name="D Callanan" userId="951668ec-da26-491a-9b8a-af24bfeff26b" providerId="ADAL" clId="{31A8CBE9-BBCE-428C-8527-EEBAC95AE328}" dt="2022-07-13T13:55:09.786" v="91" actId="2696"/>
        <pc:sldMkLst>
          <pc:docMk/>
          <pc:sldMk cId="2746140172" sldId="462"/>
        </pc:sldMkLst>
      </pc:sldChg>
      <pc:sldChg chg="del">
        <pc:chgData name="D Callanan" userId="951668ec-da26-491a-9b8a-af24bfeff26b" providerId="ADAL" clId="{31A8CBE9-BBCE-428C-8527-EEBAC95AE328}" dt="2022-07-13T13:55:09.786" v="92" actId="2696"/>
        <pc:sldMkLst>
          <pc:docMk/>
          <pc:sldMk cId="3198011638" sldId="463"/>
        </pc:sldMkLst>
      </pc:sldChg>
      <pc:sldChg chg="del">
        <pc:chgData name="D Callanan" userId="951668ec-da26-491a-9b8a-af24bfeff26b" providerId="ADAL" clId="{31A8CBE9-BBCE-428C-8527-EEBAC95AE328}" dt="2022-07-13T13:55:09.801" v="93" actId="2696"/>
        <pc:sldMkLst>
          <pc:docMk/>
          <pc:sldMk cId="3603597046" sldId="464"/>
        </pc:sldMkLst>
      </pc:sldChg>
      <pc:sldChg chg="del">
        <pc:chgData name="D Callanan" userId="951668ec-da26-491a-9b8a-af24bfeff26b" providerId="ADAL" clId="{31A8CBE9-BBCE-428C-8527-EEBAC95AE328}" dt="2022-07-13T13:55:09.817" v="94" actId="2696"/>
        <pc:sldMkLst>
          <pc:docMk/>
          <pc:sldMk cId="3069349927" sldId="465"/>
        </pc:sldMkLst>
      </pc:sldChg>
      <pc:sldChg chg="del">
        <pc:chgData name="D Callanan" userId="951668ec-da26-491a-9b8a-af24bfeff26b" providerId="ADAL" clId="{31A8CBE9-BBCE-428C-8527-EEBAC95AE328}" dt="2022-07-13T13:55:09.864" v="97" actId="2696"/>
        <pc:sldMkLst>
          <pc:docMk/>
          <pc:sldMk cId="3288139400" sldId="466"/>
        </pc:sldMkLst>
      </pc:sldChg>
      <pc:sldChg chg="del">
        <pc:chgData name="D Callanan" userId="951668ec-da26-491a-9b8a-af24bfeff26b" providerId="ADAL" clId="{31A8CBE9-BBCE-428C-8527-EEBAC95AE328}" dt="2022-07-13T13:55:09.879" v="99" actId="2696"/>
        <pc:sldMkLst>
          <pc:docMk/>
          <pc:sldMk cId="3969390531" sldId="467"/>
        </pc:sldMkLst>
      </pc:sldChg>
      <pc:sldChg chg="del">
        <pc:chgData name="D Callanan" userId="951668ec-da26-491a-9b8a-af24bfeff26b" providerId="ADAL" clId="{31A8CBE9-BBCE-428C-8527-EEBAC95AE328}" dt="2022-07-13T13:55:09.895" v="100" actId="2696"/>
        <pc:sldMkLst>
          <pc:docMk/>
          <pc:sldMk cId="3154153996" sldId="468"/>
        </pc:sldMkLst>
      </pc:sldChg>
      <pc:sldChg chg="del">
        <pc:chgData name="D Callanan" userId="951668ec-da26-491a-9b8a-af24bfeff26b" providerId="ADAL" clId="{31A8CBE9-BBCE-428C-8527-EEBAC95AE328}" dt="2022-07-13T13:55:09.926" v="101" actId="2696"/>
        <pc:sldMkLst>
          <pc:docMk/>
          <pc:sldMk cId="3856354853" sldId="469"/>
        </pc:sldMkLst>
      </pc:sldChg>
      <pc:sldChg chg="del">
        <pc:chgData name="D Callanan" userId="951668ec-da26-491a-9b8a-af24bfeff26b" providerId="ADAL" clId="{31A8CBE9-BBCE-428C-8527-EEBAC95AE328}" dt="2022-07-13T13:55:10.004" v="102" actId="2696"/>
        <pc:sldMkLst>
          <pc:docMk/>
          <pc:sldMk cId="2081580152" sldId="470"/>
        </pc:sldMkLst>
      </pc:sldChg>
      <pc:sldChg chg="del">
        <pc:chgData name="D Callanan" userId="951668ec-da26-491a-9b8a-af24bfeff26b" providerId="ADAL" clId="{31A8CBE9-BBCE-428C-8527-EEBAC95AE328}" dt="2022-07-13T13:55:10.098" v="107" actId="2696"/>
        <pc:sldMkLst>
          <pc:docMk/>
          <pc:sldMk cId="1235078103" sldId="471"/>
        </pc:sldMkLst>
      </pc:sldChg>
      <pc:sldChg chg="del">
        <pc:chgData name="D Callanan" userId="951668ec-da26-491a-9b8a-af24bfeff26b" providerId="ADAL" clId="{31A8CBE9-BBCE-428C-8527-EEBAC95AE328}" dt="2022-07-13T13:55:10.129" v="110" actId="2696"/>
        <pc:sldMkLst>
          <pc:docMk/>
          <pc:sldMk cId="2559207846" sldId="472"/>
        </pc:sldMkLst>
      </pc:sldChg>
      <pc:sldChg chg="del">
        <pc:chgData name="D Callanan" userId="951668ec-da26-491a-9b8a-af24bfeff26b" providerId="ADAL" clId="{31A8CBE9-BBCE-428C-8527-EEBAC95AE328}" dt="2022-07-13T13:55:10.129" v="111" actId="2696"/>
        <pc:sldMkLst>
          <pc:docMk/>
          <pc:sldMk cId="1074185449" sldId="473"/>
        </pc:sldMkLst>
      </pc:sldChg>
      <pc:sldChg chg="del">
        <pc:chgData name="D Callanan" userId="951668ec-da26-491a-9b8a-af24bfeff26b" providerId="ADAL" clId="{31A8CBE9-BBCE-428C-8527-EEBAC95AE328}" dt="2022-07-13T13:55:10.145" v="112" actId="2696"/>
        <pc:sldMkLst>
          <pc:docMk/>
          <pc:sldMk cId="3198272303" sldId="474"/>
        </pc:sldMkLst>
      </pc:sldChg>
      <pc:sldChg chg="del">
        <pc:chgData name="D Callanan" userId="951668ec-da26-491a-9b8a-af24bfeff26b" providerId="ADAL" clId="{31A8CBE9-BBCE-428C-8527-EEBAC95AE328}" dt="2022-07-13T13:55:10.161" v="113" actId="2696"/>
        <pc:sldMkLst>
          <pc:docMk/>
          <pc:sldMk cId="2153201700" sldId="475"/>
        </pc:sldMkLst>
      </pc:sldChg>
      <pc:sldChg chg="del">
        <pc:chgData name="D Callanan" userId="951668ec-da26-491a-9b8a-af24bfeff26b" providerId="ADAL" clId="{31A8CBE9-BBCE-428C-8527-EEBAC95AE328}" dt="2022-07-13T13:55:10.161" v="114" actId="2696"/>
        <pc:sldMkLst>
          <pc:docMk/>
          <pc:sldMk cId="984457392" sldId="476"/>
        </pc:sldMkLst>
      </pc:sldChg>
      <pc:sldChg chg="del">
        <pc:chgData name="D Callanan" userId="951668ec-da26-491a-9b8a-af24bfeff26b" providerId="ADAL" clId="{31A8CBE9-BBCE-428C-8527-EEBAC95AE328}" dt="2022-07-13T13:55:10.176" v="116" actId="2696"/>
        <pc:sldMkLst>
          <pc:docMk/>
          <pc:sldMk cId="69452085" sldId="477"/>
        </pc:sldMkLst>
      </pc:sldChg>
      <pc:sldChg chg="del">
        <pc:chgData name="D Callanan" userId="951668ec-da26-491a-9b8a-af24bfeff26b" providerId="ADAL" clId="{31A8CBE9-BBCE-428C-8527-EEBAC95AE328}" dt="2022-07-13T13:55:09.848" v="96" actId="2696"/>
        <pc:sldMkLst>
          <pc:docMk/>
          <pc:sldMk cId="3093076622" sldId="478"/>
        </pc:sldMkLst>
      </pc:sldChg>
      <pc:sldChg chg="del">
        <pc:chgData name="D Callanan" userId="951668ec-da26-491a-9b8a-af24bfeff26b" providerId="ADAL" clId="{31A8CBE9-BBCE-428C-8527-EEBAC95AE328}" dt="2022-07-13T13:55:10.082" v="104" actId="2696"/>
        <pc:sldMkLst>
          <pc:docMk/>
          <pc:sldMk cId="2686106323" sldId="479"/>
        </pc:sldMkLst>
      </pc:sldChg>
      <pc:sldChg chg="del">
        <pc:chgData name="D Callanan" userId="951668ec-da26-491a-9b8a-af24bfeff26b" providerId="ADAL" clId="{31A8CBE9-BBCE-428C-8527-EEBAC95AE328}" dt="2022-07-13T13:55:10.082" v="105" actId="2696"/>
        <pc:sldMkLst>
          <pc:docMk/>
          <pc:sldMk cId="4075802933" sldId="480"/>
        </pc:sldMkLst>
      </pc:sldChg>
      <pc:sldChg chg="del">
        <pc:chgData name="D Callanan" userId="951668ec-da26-491a-9b8a-af24bfeff26b" providerId="ADAL" clId="{31A8CBE9-BBCE-428C-8527-EEBAC95AE328}" dt="2022-07-13T13:55:10.192" v="117" actId="2696"/>
        <pc:sldMkLst>
          <pc:docMk/>
          <pc:sldMk cId="3805911644" sldId="481"/>
        </pc:sldMkLst>
      </pc:sldChg>
      <pc:sldChg chg="del">
        <pc:chgData name="D Callanan" userId="951668ec-da26-491a-9b8a-af24bfeff26b" providerId="ADAL" clId="{31A8CBE9-BBCE-428C-8527-EEBAC95AE328}" dt="2022-07-13T13:55:10.207" v="118" actId="2696"/>
        <pc:sldMkLst>
          <pc:docMk/>
          <pc:sldMk cId="2370478541" sldId="482"/>
        </pc:sldMkLst>
      </pc:sldChg>
      <pc:sldChg chg="del">
        <pc:chgData name="D Callanan" userId="951668ec-da26-491a-9b8a-af24bfeff26b" providerId="ADAL" clId="{31A8CBE9-BBCE-428C-8527-EEBAC95AE328}" dt="2022-07-13T13:55:10.207" v="119" actId="2696"/>
        <pc:sldMkLst>
          <pc:docMk/>
          <pc:sldMk cId="1402465201" sldId="483"/>
        </pc:sldMkLst>
      </pc:sldChg>
      <pc:sldChg chg="del">
        <pc:chgData name="D Callanan" userId="951668ec-da26-491a-9b8a-af24bfeff26b" providerId="ADAL" clId="{31A8CBE9-BBCE-428C-8527-EEBAC95AE328}" dt="2022-07-13T13:55:10.223" v="120" actId="2696"/>
        <pc:sldMkLst>
          <pc:docMk/>
          <pc:sldMk cId="0" sldId="484"/>
        </pc:sldMkLst>
      </pc:sldChg>
      <pc:sldChg chg="del">
        <pc:chgData name="D Callanan" userId="951668ec-da26-491a-9b8a-af24bfeff26b" providerId="ADAL" clId="{31A8CBE9-BBCE-428C-8527-EEBAC95AE328}" dt="2022-07-13T13:55:10.239" v="121" actId="2696"/>
        <pc:sldMkLst>
          <pc:docMk/>
          <pc:sldMk cId="1760839419" sldId="485"/>
        </pc:sldMkLst>
      </pc:sldChg>
      <pc:sldChg chg="del">
        <pc:chgData name="D Callanan" userId="951668ec-da26-491a-9b8a-af24bfeff26b" providerId="ADAL" clId="{31A8CBE9-BBCE-428C-8527-EEBAC95AE328}" dt="2022-07-13T13:55:10.239" v="122" actId="2696"/>
        <pc:sldMkLst>
          <pc:docMk/>
          <pc:sldMk cId="2408841613" sldId="486"/>
        </pc:sldMkLst>
      </pc:sldChg>
      <pc:sldChg chg="del">
        <pc:chgData name="D Callanan" userId="951668ec-da26-491a-9b8a-af24bfeff26b" providerId="ADAL" clId="{31A8CBE9-BBCE-428C-8527-EEBAC95AE328}" dt="2022-07-13T13:55:10.254" v="123" actId="2696"/>
        <pc:sldMkLst>
          <pc:docMk/>
          <pc:sldMk cId="1750243297" sldId="487"/>
        </pc:sldMkLst>
      </pc:sldChg>
      <pc:sldChg chg="del">
        <pc:chgData name="D Callanan" userId="951668ec-da26-491a-9b8a-af24bfeff26b" providerId="ADAL" clId="{31A8CBE9-BBCE-428C-8527-EEBAC95AE328}" dt="2022-07-13T13:55:10.301" v="124" actId="2696"/>
        <pc:sldMkLst>
          <pc:docMk/>
          <pc:sldMk cId="1794333561" sldId="488"/>
        </pc:sldMkLst>
      </pc:sldChg>
      <pc:sldChg chg="del">
        <pc:chgData name="D Callanan" userId="951668ec-da26-491a-9b8a-af24bfeff26b" providerId="ADAL" clId="{31A8CBE9-BBCE-428C-8527-EEBAC95AE328}" dt="2022-07-13T13:55:10.395" v="125" actId="2696"/>
        <pc:sldMkLst>
          <pc:docMk/>
          <pc:sldMk cId="731563517" sldId="489"/>
        </pc:sldMkLst>
      </pc:sldChg>
      <pc:sldChg chg="del">
        <pc:chgData name="D Callanan" userId="951668ec-da26-491a-9b8a-af24bfeff26b" providerId="ADAL" clId="{31A8CBE9-BBCE-428C-8527-EEBAC95AE328}" dt="2022-07-13T13:55:10.411" v="126" actId="2696"/>
        <pc:sldMkLst>
          <pc:docMk/>
          <pc:sldMk cId="1905576732" sldId="490"/>
        </pc:sldMkLst>
      </pc:sldChg>
      <pc:sldChg chg="del">
        <pc:chgData name="D Callanan" userId="951668ec-da26-491a-9b8a-af24bfeff26b" providerId="ADAL" clId="{31A8CBE9-BBCE-428C-8527-EEBAC95AE328}" dt="2022-07-13T13:55:10.426" v="128" actId="2696"/>
        <pc:sldMkLst>
          <pc:docMk/>
          <pc:sldMk cId="1144783797" sldId="491"/>
        </pc:sldMkLst>
      </pc:sldChg>
      <pc:sldChg chg="del">
        <pc:chgData name="D Callanan" userId="951668ec-da26-491a-9b8a-af24bfeff26b" providerId="ADAL" clId="{31A8CBE9-BBCE-428C-8527-EEBAC95AE328}" dt="2022-07-13T13:55:10.473" v="129" actId="2696"/>
        <pc:sldMkLst>
          <pc:docMk/>
          <pc:sldMk cId="2792382076" sldId="492"/>
        </pc:sldMkLst>
      </pc:sldChg>
      <pc:sldChg chg="del">
        <pc:chgData name="D Callanan" userId="951668ec-da26-491a-9b8a-af24bfeff26b" providerId="ADAL" clId="{31A8CBE9-BBCE-428C-8527-EEBAC95AE328}" dt="2022-07-13T13:55:10.520" v="130" actId="2696"/>
        <pc:sldMkLst>
          <pc:docMk/>
          <pc:sldMk cId="3006921774" sldId="493"/>
        </pc:sldMkLst>
      </pc:sldChg>
      <pc:sldChg chg="del">
        <pc:chgData name="D Callanan" userId="951668ec-da26-491a-9b8a-af24bfeff26b" providerId="ADAL" clId="{31A8CBE9-BBCE-428C-8527-EEBAC95AE328}" dt="2022-07-13T13:55:10.536" v="131" actId="2696"/>
        <pc:sldMkLst>
          <pc:docMk/>
          <pc:sldMk cId="2231820408" sldId="4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0493F-D08E-48DB-A17B-E54979626C56}" type="datetimeFigureOut">
              <a:rPr lang="en-IE" smtClean="0"/>
              <a:t>13/07/2022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E62B3-65F5-475C-AC58-7064AF2BE3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243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364D4-DB59-4134-BE41-E3D083191BD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57694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1EAE5-74BF-48C8-B1E7-982AD2B9D7B3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3036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B1EAE5-74BF-48C8-B1E7-982AD2B9D7B3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965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C7EB50-AC77-48AC-9841-7C8A56059C67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6644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7CA53-F0C3-45F4-AD3F-42105D85BD01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006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8971B-D6BF-4CF8-8FBF-A9C346A5BC3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7704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38971B-D6BF-4CF8-8FBF-A9C346A5BC35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5240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9993DD-B1F3-4F07-8F13-679DEE5C3311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821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D6CC5-296F-461C-995B-EF13A65E6940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2867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1AC4E4-4611-4E89-A5BD-1DFDD030B3BF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9210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BEB39-5E50-4295-8B8A-DD67EE41212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2498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E2E25A-4067-4F31-B226-341D58EDC0C1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6678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B91110-2766-486F-BFE0-FC1D9DAF0468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833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BB016-45E8-4903-A754-CC7AB2E11FE2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2115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83FFD-78CC-43EC-A28D-FCC16CDE9D3B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1375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13/07/2022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9.pn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xEER4nLSdw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7314" y="1053548"/>
            <a:ext cx="10151165" cy="1363111"/>
          </a:xfrm>
        </p:spPr>
        <p:txBody>
          <a:bodyPr>
            <a:normAutofit fontScale="90000"/>
          </a:bodyPr>
          <a:lstStyle/>
          <a:p>
            <a:r>
              <a:rPr lang="en-IE" sz="7200" dirty="0">
                <a:latin typeface="Book Antiqua"/>
              </a:rPr>
              <a:t>8Ka1 Temperature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40618" y="3115414"/>
            <a:ext cx="3997861" cy="2883301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200" dirty="0"/>
              <a:t>Do Now: </a:t>
            </a:r>
          </a:p>
          <a:p>
            <a:r>
              <a:rPr lang="en-IE" sz="3200" dirty="0"/>
              <a:t> </a:t>
            </a:r>
            <a:r>
              <a:rPr lang="en-US" sz="3200" dirty="0">
                <a:latin typeface="Calibri"/>
              </a:rPr>
              <a:t> List some units you know that temperature is measured in. </a:t>
            </a:r>
            <a:endParaRPr lang="en-IE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13/07/2022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6AF2BB-6517-44C7-A170-E3C64E4ADDBB}"/>
              </a:ext>
            </a:extLst>
          </p:cNvPr>
          <p:cNvSpPr txBox="1">
            <a:spLocks/>
          </p:cNvSpPr>
          <p:nvPr/>
        </p:nvSpPr>
        <p:spPr>
          <a:xfrm>
            <a:off x="2289453" y="549056"/>
            <a:ext cx="7613093" cy="8365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5400" dirty="0">
                <a:latin typeface="Book Antiqua"/>
              </a:rPr>
              <a:t>8K Energy Transfers</a:t>
            </a:r>
          </a:p>
        </p:txBody>
      </p:sp>
      <p:pic>
        <p:nvPicPr>
          <p:cNvPr id="1026" name="Picture 2" descr="50 Photos That Show Just How Insanely Cold It Is In America Right Now |  Bored Panda">
            <a:extLst>
              <a:ext uri="{FF2B5EF4-FFF2-40B4-BE49-F238E27FC236}">
                <a16:creationId xmlns:a16="http://schemas.microsoft.com/office/drawing/2014/main" id="{09197E03-E01E-44E7-88F7-7FA2DBFA64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14" y="2922359"/>
            <a:ext cx="5833890" cy="3269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646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lassroo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78"/>
          <a:stretch>
            <a:fillRect/>
          </a:stretch>
        </p:blipFill>
        <p:spPr bwMode="auto">
          <a:xfrm>
            <a:off x="5647588" y="1196974"/>
            <a:ext cx="5905500" cy="446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99548" y="2107866"/>
            <a:ext cx="466109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3600" b="1" dirty="0">
                <a:latin typeface="Century Gothic" panose="020B0502020202020204" pitchFamily="34" charset="0"/>
              </a:rPr>
              <a:t>Normal room temperature</a:t>
            </a:r>
          </a:p>
          <a:p>
            <a:pPr algn="ctr" defTabSz="457189">
              <a:spcBef>
                <a:spcPct val="50000"/>
              </a:spcBef>
            </a:pPr>
            <a:r>
              <a:rPr lang="en-GB" altLang="en-US" sz="3600" b="1" dirty="0">
                <a:latin typeface="Century Gothic" panose="020B0502020202020204" pitchFamily="34" charset="0"/>
              </a:rPr>
              <a:t>roughly 22 </a:t>
            </a:r>
            <a:r>
              <a:rPr lang="en-US" altLang="en-US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253885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DSC0065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26" y="1187857"/>
            <a:ext cx="5634037" cy="475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993229" y="2690336"/>
            <a:ext cx="435623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3600" b="1" dirty="0">
                <a:latin typeface="Century Gothic" panose="020B0502020202020204" pitchFamily="34" charset="0"/>
              </a:rPr>
              <a:t>Hot summer day</a:t>
            </a:r>
          </a:p>
          <a:p>
            <a:pPr algn="ctr" defTabSz="457189">
              <a:spcBef>
                <a:spcPct val="50000"/>
              </a:spcBef>
            </a:pPr>
            <a:r>
              <a:rPr lang="en-GB" altLang="en-US" sz="3600" b="1" dirty="0">
                <a:latin typeface="Century Gothic" panose="020B0502020202020204" pitchFamily="34" charset="0"/>
              </a:rPr>
              <a:t>25-30 </a:t>
            </a:r>
            <a:r>
              <a:rPr lang="en-US" altLang="en-US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58141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Photo of boy with thermometer in his mout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6" b="4305"/>
          <a:stretch>
            <a:fillRect/>
          </a:stretch>
        </p:blipFill>
        <p:spPr bwMode="auto">
          <a:xfrm>
            <a:off x="7666031" y="1027474"/>
            <a:ext cx="3486151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22273" y="2579572"/>
            <a:ext cx="662622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3600" b="1" dirty="0">
                <a:latin typeface="Century Gothic" panose="020B0502020202020204" pitchFamily="34" charset="0"/>
              </a:rPr>
              <a:t>Body temperature</a:t>
            </a:r>
          </a:p>
          <a:p>
            <a:pPr algn="ctr" defTabSz="457189">
              <a:spcBef>
                <a:spcPct val="50000"/>
              </a:spcBef>
            </a:pPr>
            <a:r>
              <a:rPr lang="en-GB" altLang="en-US" sz="3600" b="1" dirty="0">
                <a:latin typeface="Century Gothic" panose="020B0502020202020204" pitchFamily="34" charset="0"/>
              </a:rPr>
              <a:t>37 </a:t>
            </a:r>
            <a:r>
              <a:rPr lang="en-US" altLang="en-US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40077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Deserted Route 190 highway in heart of Death Valley near Titus Cany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340" y="907312"/>
            <a:ext cx="4217988" cy="465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096000" y="1893195"/>
            <a:ext cx="5700717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3600" b="1" dirty="0">
                <a:latin typeface="Century Gothic" panose="020B0502020202020204" pitchFamily="34" charset="0"/>
              </a:rPr>
              <a:t>Death Valley, California (hottest outside temperature recorded)</a:t>
            </a:r>
          </a:p>
          <a:p>
            <a:pPr algn="ctr" defTabSz="457189">
              <a:spcBef>
                <a:spcPct val="50000"/>
              </a:spcBef>
            </a:pPr>
            <a:r>
              <a:rPr lang="en-GB" altLang="en-US" sz="3600" b="1" dirty="0">
                <a:latin typeface="Century Gothic" panose="020B0502020202020204" pitchFamily="34" charset="0"/>
              </a:rPr>
              <a:t>60 </a:t>
            </a:r>
            <a:r>
              <a:rPr lang="en-US" altLang="en-US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14523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050101_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1042" y="1165136"/>
            <a:ext cx="4248151" cy="48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60147" y="2498507"/>
            <a:ext cx="39608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3600" b="1" dirty="0">
                <a:latin typeface="Century Gothic" panose="020B0502020202020204" pitchFamily="34" charset="0"/>
              </a:rPr>
              <a:t>Water boiling</a:t>
            </a:r>
          </a:p>
          <a:p>
            <a:pPr algn="ctr" defTabSz="457189">
              <a:spcBef>
                <a:spcPct val="50000"/>
              </a:spcBef>
            </a:pPr>
            <a:r>
              <a:rPr lang="en-GB" altLang="en-US" sz="3600" b="1" dirty="0">
                <a:latin typeface="Century Gothic" panose="020B0502020202020204" pitchFamily="34" charset="0"/>
              </a:rPr>
              <a:t>100 </a:t>
            </a:r>
            <a:r>
              <a:rPr lang="en-US" altLang="en-US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38931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FSGG424F-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6240" y="1017636"/>
            <a:ext cx="3130551" cy="51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821251" y="2356838"/>
            <a:ext cx="556512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3600" b="1" dirty="0">
                <a:latin typeface="Century Gothic" panose="020B0502020202020204" pitchFamily="34" charset="0"/>
              </a:rPr>
              <a:t>Hot oven</a:t>
            </a:r>
          </a:p>
          <a:p>
            <a:pPr algn="ctr" defTabSz="457189">
              <a:spcBef>
                <a:spcPct val="50000"/>
              </a:spcBef>
            </a:pPr>
            <a:r>
              <a:rPr lang="en-GB" altLang="en-US" sz="3600" b="1" dirty="0">
                <a:latin typeface="Century Gothic" panose="020B0502020202020204" pitchFamily="34" charset="0"/>
              </a:rPr>
              <a:t>roughly 200 </a:t>
            </a:r>
            <a:r>
              <a:rPr lang="en-US" altLang="en-US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149287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IM00224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93" y="188913"/>
            <a:ext cx="1944687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050101_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542" y="115892"/>
            <a:ext cx="157162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classroo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78"/>
          <a:stretch>
            <a:fillRect/>
          </a:stretch>
        </p:blipFill>
        <p:spPr bwMode="auto">
          <a:xfrm>
            <a:off x="5448305" y="188913"/>
            <a:ext cx="2232025" cy="16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Deserted Route 190 highway in heart of Death Valley near Titus Canyon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3563" y="2492380"/>
            <a:ext cx="1631951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Emperor penguin huddl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8663" y="2492380"/>
            <a:ext cx="2087563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FSGG424F-S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88" y="4841879"/>
            <a:ext cx="1223963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DSC0065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30" b="33981"/>
          <a:stretch>
            <a:fillRect/>
          </a:stretch>
        </p:blipFill>
        <p:spPr bwMode="auto">
          <a:xfrm>
            <a:off x="7967663" y="188913"/>
            <a:ext cx="1962151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9" name="Picture 11" descr="An oak tree in winter, on the edge of Epping Forest near Chingford.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3393" y="2492375"/>
            <a:ext cx="2232025" cy="17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Photo of boy with thermometer in his mouth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56" b="4305"/>
          <a:stretch>
            <a:fillRect/>
          </a:stretch>
        </p:blipFill>
        <p:spPr bwMode="auto">
          <a:xfrm>
            <a:off x="4151314" y="2492380"/>
            <a:ext cx="1370012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1774829" y="191611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3575054" y="191611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100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5735642" y="191611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20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8040693" y="191611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25-30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2063754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0-10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3935417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37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49" name="Text Box 21"/>
          <p:cNvSpPr txBox="1">
            <a:spLocks noChangeArrowheads="1"/>
          </p:cNvSpPr>
          <p:nvPr/>
        </p:nvSpPr>
        <p:spPr bwMode="auto">
          <a:xfrm>
            <a:off x="6024568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-90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8112129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60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2927354" y="551656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200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pic>
        <p:nvPicPr>
          <p:cNvPr id="22553" name="Picture 2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675" y="4797425"/>
            <a:ext cx="1404939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2927354" y="551656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200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2063754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0-10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2927354" y="551656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200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3935417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37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2063754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0-10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2927354" y="551656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200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6024568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-90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3935417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37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2063754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0-10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2927354" y="551656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200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8112129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60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69" name="Text Box 41"/>
          <p:cNvSpPr txBox="1">
            <a:spLocks noChangeArrowheads="1"/>
          </p:cNvSpPr>
          <p:nvPr/>
        </p:nvSpPr>
        <p:spPr bwMode="auto">
          <a:xfrm>
            <a:off x="6024568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-90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70" name="Text Box 42"/>
          <p:cNvSpPr txBox="1">
            <a:spLocks noChangeArrowheads="1"/>
          </p:cNvSpPr>
          <p:nvPr/>
        </p:nvSpPr>
        <p:spPr bwMode="auto">
          <a:xfrm>
            <a:off x="3935417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37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71" name="Text Box 43"/>
          <p:cNvSpPr txBox="1">
            <a:spLocks noChangeArrowheads="1"/>
          </p:cNvSpPr>
          <p:nvPr/>
        </p:nvSpPr>
        <p:spPr bwMode="auto">
          <a:xfrm>
            <a:off x="2063754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0-10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72" name="Text Box 44"/>
          <p:cNvSpPr txBox="1">
            <a:spLocks noChangeArrowheads="1"/>
          </p:cNvSpPr>
          <p:nvPr/>
        </p:nvSpPr>
        <p:spPr bwMode="auto">
          <a:xfrm>
            <a:off x="2927354" y="551656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200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8040693" y="191611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25-30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8112129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60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76" name="Text Box 48"/>
          <p:cNvSpPr txBox="1">
            <a:spLocks noChangeArrowheads="1"/>
          </p:cNvSpPr>
          <p:nvPr/>
        </p:nvSpPr>
        <p:spPr bwMode="auto">
          <a:xfrm>
            <a:off x="6024568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-90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77" name="Text Box 49"/>
          <p:cNvSpPr txBox="1">
            <a:spLocks noChangeArrowheads="1"/>
          </p:cNvSpPr>
          <p:nvPr/>
        </p:nvSpPr>
        <p:spPr bwMode="auto">
          <a:xfrm>
            <a:off x="3935417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37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78" name="Text Box 50"/>
          <p:cNvSpPr txBox="1">
            <a:spLocks noChangeArrowheads="1"/>
          </p:cNvSpPr>
          <p:nvPr/>
        </p:nvSpPr>
        <p:spPr bwMode="auto">
          <a:xfrm>
            <a:off x="2063754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0-10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79" name="Text Box 51"/>
          <p:cNvSpPr txBox="1">
            <a:spLocks noChangeArrowheads="1"/>
          </p:cNvSpPr>
          <p:nvPr/>
        </p:nvSpPr>
        <p:spPr bwMode="auto">
          <a:xfrm>
            <a:off x="2927354" y="551656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200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81" name="Text Box 53"/>
          <p:cNvSpPr txBox="1">
            <a:spLocks noChangeArrowheads="1"/>
          </p:cNvSpPr>
          <p:nvPr/>
        </p:nvSpPr>
        <p:spPr bwMode="auto">
          <a:xfrm>
            <a:off x="5735642" y="191611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20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8040693" y="191611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25-30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83" name="Text Box 55"/>
          <p:cNvSpPr txBox="1">
            <a:spLocks noChangeArrowheads="1"/>
          </p:cNvSpPr>
          <p:nvPr/>
        </p:nvSpPr>
        <p:spPr bwMode="auto">
          <a:xfrm>
            <a:off x="8112129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60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84" name="Text Box 56"/>
          <p:cNvSpPr txBox="1">
            <a:spLocks noChangeArrowheads="1"/>
          </p:cNvSpPr>
          <p:nvPr/>
        </p:nvSpPr>
        <p:spPr bwMode="auto">
          <a:xfrm>
            <a:off x="6024568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-90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85" name="Text Box 57"/>
          <p:cNvSpPr txBox="1">
            <a:spLocks noChangeArrowheads="1"/>
          </p:cNvSpPr>
          <p:nvPr/>
        </p:nvSpPr>
        <p:spPr bwMode="auto">
          <a:xfrm>
            <a:off x="3935417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37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86" name="Text Box 58"/>
          <p:cNvSpPr txBox="1">
            <a:spLocks noChangeArrowheads="1"/>
          </p:cNvSpPr>
          <p:nvPr/>
        </p:nvSpPr>
        <p:spPr bwMode="auto">
          <a:xfrm>
            <a:off x="2063754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0-10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87" name="Text Box 59"/>
          <p:cNvSpPr txBox="1">
            <a:spLocks noChangeArrowheads="1"/>
          </p:cNvSpPr>
          <p:nvPr/>
        </p:nvSpPr>
        <p:spPr bwMode="auto">
          <a:xfrm>
            <a:off x="2927354" y="551656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200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89" name="Text Box 61"/>
          <p:cNvSpPr txBox="1">
            <a:spLocks noChangeArrowheads="1"/>
          </p:cNvSpPr>
          <p:nvPr/>
        </p:nvSpPr>
        <p:spPr bwMode="auto">
          <a:xfrm>
            <a:off x="3575054" y="191611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100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90" name="Text Box 62"/>
          <p:cNvSpPr txBox="1">
            <a:spLocks noChangeArrowheads="1"/>
          </p:cNvSpPr>
          <p:nvPr/>
        </p:nvSpPr>
        <p:spPr bwMode="auto">
          <a:xfrm>
            <a:off x="5735642" y="191611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20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91" name="Text Box 63"/>
          <p:cNvSpPr txBox="1">
            <a:spLocks noChangeArrowheads="1"/>
          </p:cNvSpPr>
          <p:nvPr/>
        </p:nvSpPr>
        <p:spPr bwMode="auto">
          <a:xfrm>
            <a:off x="8040693" y="191611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25-30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92" name="Text Box 64"/>
          <p:cNvSpPr txBox="1">
            <a:spLocks noChangeArrowheads="1"/>
          </p:cNvSpPr>
          <p:nvPr/>
        </p:nvSpPr>
        <p:spPr bwMode="auto">
          <a:xfrm>
            <a:off x="8112129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60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93" name="Text Box 65"/>
          <p:cNvSpPr txBox="1">
            <a:spLocks noChangeArrowheads="1"/>
          </p:cNvSpPr>
          <p:nvPr/>
        </p:nvSpPr>
        <p:spPr bwMode="auto">
          <a:xfrm>
            <a:off x="6024568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-90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94" name="Text Box 66"/>
          <p:cNvSpPr txBox="1">
            <a:spLocks noChangeArrowheads="1"/>
          </p:cNvSpPr>
          <p:nvPr/>
        </p:nvSpPr>
        <p:spPr bwMode="auto">
          <a:xfrm>
            <a:off x="3935417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37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95" name="Text Box 67"/>
          <p:cNvSpPr txBox="1">
            <a:spLocks noChangeArrowheads="1"/>
          </p:cNvSpPr>
          <p:nvPr/>
        </p:nvSpPr>
        <p:spPr bwMode="auto">
          <a:xfrm>
            <a:off x="2063754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0-10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96" name="Text Box 68"/>
          <p:cNvSpPr txBox="1">
            <a:spLocks noChangeArrowheads="1"/>
          </p:cNvSpPr>
          <p:nvPr/>
        </p:nvSpPr>
        <p:spPr bwMode="auto">
          <a:xfrm>
            <a:off x="2927354" y="551656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200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1774829" y="191611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599" name="Text Box 71"/>
          <p:cNvSpPr txBox="1">
            <a:spLocks noChangeArrowheads="1"/>
          </p:cNvSpPr>
          <p:nvPr/>
        </p:nvSpPr>
        <p:spPr bwMode="auto">
          <a:xfrm>
            <a:off x="3575054" y="191611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100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600" name="Text Box 72"/>
          <p:cNvSpPr txBox="1">
            <a:spLocks noChangeArrowheads="1"/>
          </p:cNvSpPr>
          <p:nvPr/>
        </p:nvSpPr>
        <p:spPr bwMode="auto">
          <a:xfrm>
            <a:off x="5735642" y="191611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20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601" name="Text Box 73"/>
          <p:cNvSpPr txBox="1">
            <a:spLocks noChangeArrowheads="1"/>
          </p:cNvSpPr>
          <p:nvPr/>
        </p:nvSpPr>
        <p:spPr bwMode="auto">
          <a:xfrm>
            <a:off x="8040693" y="1916114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25-30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602" name="Text Box 74"/>
          <p:cNvSpPr txBox="1">
            <a:spLocks noChangeArrowheads="1"/>
          </p:cNvSpPr>
          <p:nvPr/>
        </p:nvSpPr>
        <p:spPr bwMode="auto">
          <a:xfrm>
            <a:off x="8112129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60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603" name="Text Box 75"/>
          <p:cNvSpPr txBox="1">
            <a:spLocks noChangeArrowheads="1"/>
          </p:cNvSpPr>
          <p:nvPr/>
        </p:nvSpPr>
        <p:spPr bwMode="auto">
          <a:xfrm>
            <a:off x="6024568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-90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604" name="Text Box 76"/>
          <p:cNvSpPr txBox="1">
            <a:spLocks noChangeArrowheads="1"/>
          </p:cNvSpPr>
          <p:nvPr/>
        </p:nvSpPr>
        <p:spPr bwMode="auto">
          <a:xfrm>
            <a:off x="3935417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37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605" name="Text Box 77"/>
          <p:cNvSpPr txBox="1">
            <a:spLocks noChangeArrowheads="1"/>
          </p:cNvSpPr>
          <p:nvPr/>
        </p:nvSpPr>
        <p:spPr bwMode="auto">
          <a:xfrm>
            <a:off x="2063754" y="4292601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>
                <a:latin typeface="Calibri" panose="020F0502020204030204"/>
              </a:rPr>
              <a:t>0-10 </a:t>
            </a:r>
            <a:r>
              <a:rPr lang="en-US" altLang="en-US" sz="2400" b="1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606" name="Text Box 78"/>
          <p:cNvSpPr txBox="1">
            <a:spLocks noChangeArrowheads="1"/>
          </p:cNvSpPr>
          <p:nvPr/>
        </p:nvSpPr>
        <p:spPr bwMode="auto">
          <a:xfrm>
            <a:off x="2927354" y="5516563"/>
            <a:ext cx="18002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 dirty="0">
                <a:latin typeface="Calibri" panose="020F0502020204030204"/>
              </a:rPr>
              <a:t>200 </a:t>
            </a:r>
            <a:r>
              <a:rPr lang="en-US" altLang="en-US" sz="2400" b="1" dirty="0">
                <a:latin typeface="Calibri" panose="020F0502020204030204"/>
                <a:cs typeface="Arial" panose="020B0604020202020204" pitchFamily="34" charset="0"/>
              </a:rPr>
              <a:t>°C</a:t>
            </a:r>
          </a:p>
        </p:txBody>
      </p:sp>
      <p:sp>
        <p:nvSpPr>
          <p:cNvPr id="22607" name="Text Box 79"/>
          <p:cNvSpPr txBox="1">
            <a:spLocks noChangeArrowheads="1"/>
          </p:cNvSpPr>
          <p:nvPr/>
        </p:nvSpPr>
        <p:spPr bwMode="auto">
          <a:xfrm>
            <a:off x="5977990" y="5538936"/>
            <a:ext cx="1081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2400" b="1" dirty="0">
                <a:latin typeface="Calibri" panose="020F0502020204030204"/>
                <a:cs typeface="Arial" panose="020B0604020202020204" pitchFamily="34" charset="0"/>
              </a:rPr>
              <a:t>-20 </a:t>
            </a:r>
            <a:r>
              <a:rPr lang="en-US" altLang="en-US" sz="2400" b="1" dirty="0">
                <a:latin typeface="Calibri" panose="020F0502020204030204"/>
                <a:cs typeface="Arial" panose="020B0604020202020204" pitchFamily="34" charset="0"/>
              </a:rPr>
              <a:t>°</a:t>
            </a:r>
          </a:p>
        </p:txBody>
      </p:sp>
      <p:sp>
        <p:nvSpPr>
          <p:cNvPr id="22608" name="AutoShape 80"/>
          <p:cNvSpPr>
            <a:spLocks noChangeArrowheads="1"/>
          </p:cNvSpPr>
          <p:nvPr/>
        </p:nvSpPr>
        <p:spPr bwMode="auto">
          <a:xfrm>
            <a:off x="8344694" y="4668778"/>
            <a:ext cx="3170239" cy="2087563"/>
          </a:xfrm>
          <a:prstGeom prst="cloudCallout">
            <a:avLst>
              <a:gd name="adj1" fmla="val 56708"/>
              <a:gd name="adj2" fmla="val 51903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algn="ctr" defTabSz="457189"/>
            <a:r>
              <a:rPr lang="en-GB" altLang="en-US" sz="2000" dirty="0">
                <a:latin typeface="Calibri" panose="020F0502020204030204"/>
              </a:rPr>
              <a:t>How come the melting &amp; boiling points of water are 0 &amp; 100 </a:t>
            </a:r>
            <a:r>
              <a:rPr lang="en-GB" altLang="en-US" sz="2000" dirty="0">
                <a:latin typeface="Calibri" panose="020F0502020204030204"/>
                <a:cs typeface="Arial" panose="020B0604020202020204" pitchFamily="34" charset="0"/>
              </a:rPr>
              <a:t>°C</a:t>
            </a:r>
            <a:r>
              <a:rPr lang="en-GB" altLang="en-US" sz="2000" dirty="0">
                <a:latin typeface="Calibri" panose="020F0502020204030204"/>
              </a:rPr>
              <a:t>?</a:t>
            </a:r>
            <a:endParaRPr lang="en-US" altLang="en-US" sz="2000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05613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8" name="AutoShape 80"/>
          <p:cNvSpPr>
            <a:spLocks noChangeArrowheads="1"/>
          </p:cNvSpPr>
          <p:nvPr/>
        </p:nvSpPr>
        <p:spPr bwMode="auto">
          <a:xfrm>
            <a:off x="725714" y="986504"/>
            <a:ext cx="5797470" cy="4435501"/>
          </a:xfrm>
          <a:prstGeom prst="cloudCallout">
            <a:avLst>
              <a:gd name="adj1" fmla="val 66875"/>
              <a:gd name="adj2" fmla="val 66566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algn="ctr" defTabSz="457189"/>
            <a:r>
              <a:rPr lang="en-GB" altLang="en-US" sz="4800" dirty="0">
                <a:solidFill>
                  <a:prstClr val="black"/>
                </a:solidFill>
                <a:latin typeface="Calibri" panose="020F0502020204030204"/>
              </a:rPr>
              <a:t>What is </a:t>
            </a:r>
            <a:r>
              <a:rPr lang="en-GB" altLang="en-US" sz="4800" b="1" dirty="0">
                <a:solidFill>
                  <a:prstClr val="black"/>
                </a:solidFill>
                <a:latin typeface="Calibri" panose="020F0502020204030204"/>
              </a:rPr>
              <a:t>temperature</a:t>
            </a:r>
            <a:r>
              <a:rPr lang="en-GB" altLang="en-US" sz="4800" dirty="0">
                <a:solidFill>
                  <a:prstClr val="black"/>
                </a:solidFill>
                <a:latin typeface="Calibri" panose="020F0502020204030204"/>
              </a:rPr>
              <a:t> a measure of?</a:t>
            </a:r>
            <a:endParaRPr lang="en-US" altLang="en-US" sz="4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7" name="AutoShape 80">
            <a:extLst>
              <a:ext uri="{FF2B5EF4-FFF2-40B4-BE49-F238E27FC236}">
                <a16:creationId xmlns:a16="http://schemas.microsoft.com/office/drawing/2014/main" id="{17C74B26-03A9-EF42-8ACD-420AD7CAE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1597" y="719666"/>
            <a:ext cx="3884385" cy="2709334"/>
          </a:xfrm>
          <a:prstGeom prst="cloudCallout">
            <a:avLst>
              <a:gd name="adj1" fmla="val -41236"/>
              <a:gd name="adj2" fmla="val 125946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algn="ctr" defTabSz="457189"/>
            <a:r>
              <a:rPr lang="en-GB" altLang="en-US" sz="3733" dirty="0">
                <a:solidFill>
                  <a:prstClr val="black"/>
                </a:solidFill>
                <a:latin typeface="Calibri" panose="020F0502020204030204"/>
              </a:rPr>
              <a:t>Does </a:t>
            </a:r>
            <a:r>
              <a:rPr lang="en-GB" altLang="en-US" sz="3733" b="1" dirty="0">
                <a:solidFill>
                  <a:prstClr val="black"/>
                </a:solidFill>
                <a:latin typeface="Calibri" panose="020F0502020204030204"/>
              </a:rPr>
              <a:t>heat</a:t>
            </a:r>
            <a:r>
              <a:rPr lang="en-GB" altLang="en-US" sz="3733" dirty="0">
                <a:solidFill>
                  <a:prstClr val="black"/>
                </a:solidFill>
                <a:latin typeface="Calibri" panose="020F0502020204030204"/>
              </a:rPr>
              <a:t> flow?</a:t>
            </a:r>
            <a:endParaRPr lang="en-US" altLang="en-US" sz="3733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16109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6">
            <a:extLst>
              <a:ext uri="{FF2B5EF4-FFF2-40B4-BE49-F238E27FC236}">
                <a16:creationId xmlns:a16="http://schemas.microsoft.com/office/drawing/2014/main" id="{88C9FEFE-396C-DA46-8137-202D19FA2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55" y="178492"/>
            <a:ext cx="8692051" cy="3444545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>
              <a:buFont typeface="Wingdings 2" pitchFamily="2" charset="2"/>
              <a:buChar char="!"/>
              <a:tabLst>
                <a:tab pos="542912" algn="l"/>
              </a:tabLst>
              <a:defRPr/>
            </a:pPr>
            <a:r>
              <a:rPr lang="en-GB" altLang="en-US" sz="3200" dirty="0">
                <a:latin typeface="+mj-lt"/>
              </a:rPr>
              <a:t>Collect tubs of hot &amp; cold water and fill a third tub straight from the tap</a:t>
            </a:r>
            <a:r>
              <a:rPr lang="en-GB" altLang="en-US" sz="3200" dirty="0">
                <a:latin typeface="+mj-lt"/>
                <a:sym typeface="Wingdings 2" pitchFamily="18" charset="2"/>
              </a:rPr>
              <a:t>.</a:t>
            </a:r>
          </a:p>
          <a:p>
            <a:pPr marL="542912" indent="-542912">
              <a:buFont typeface="Wingdings 2" pitchFamily="2" charset="2"/>
              <a:buChar char="!"/>
              <a:tabLst>
                <a:tab pos="542912" algn="l"/>
              </a:tabLst>
              <a:defRPr/>
            </a:pPr>
            <a:r>
              <a:rPr lang="en-GB" altLang="en-US" sz="3200" dirty="0">
                <a:latin typeface="+mj-lt"/>
              </a:rPr>
              <a:t>Place one hand in the cold water &amp; one in the hot water &amp; keep there for a minute.</a:t>
            </a:r>
          </a:p>
          <a:p>
            <a:pPr marL="542912" indent="-542912">
              <a:buFont typeface="Wingdings 2" pitchFamily="2" charset="2"/>
              <a:buChar char="!"/>
              <a:tabLst>
                <a:tab pos="542912" algn="l"/>
              </a:tabLst>
              <a:defRPr/>
            </a:pPr>
            <a:r>
              <a:rPr lang="en-GB" altLang="en-US" sz="3200" dirty="0">
                <a:latin typeface="+mj-lt"/>
              </a:rPr>
              <a:t>Then place both hands in the tub you filled from the tap.</a:t>
            </a:r>
          </a:p>
          <a:p>
            <a:pPr marL="542912" indent="-542912">
              <a:buFont typeface="Wingdings 2" pitchFamily="2" charset="2"/>
              <a:buChar char="!"/>
              <a:tabLst>
                <a:tab pos="542912" algn="l"/>
              </a:tabLst>
              <a:defRPr/>
            </a:pPr>
            <a:endParaRPr lang="en-GB" altLang="en-US" sz="3200" dirty="0">
              <a:latin typeface="+mj-lt"/>
              <a:sym typeface="Wingdings 2" pitchFamily="18" charset="2"/>
            </a:endParaRPr>
          </a:p>
          <a:p>
            <a:pPr marL="542912" indent="-542912">
              <a:buFont typeface="Wingdings 2" pitchFamily="2" charset="2"/>
              <a:buChar char="!"/>
              <a:tabLst>
                <a:tab pos="542912" algn="l"/>
              </a:tabLst>
              <a:defRPr/>
            </a:pPr>
            <a:endParaRPr lang="en-GB" altLang="en-US" sz="3200" dirty="0">
              <a:latin typeface="+mj-lt"/>
              <a:sym typeface="Wingdings 2" pitchFamily="18" charset="2"/>
            </a:endParaRPr>
          </a:p>
          <a:p>
            <a:pPr marL="542912" indent="-542912">
              <a:buFont typeface="Wingdings 2" pitchFamily="2" charset="2"/>
              <a:buChar char="!"/>
              <a:tabLst>
                <a:tab pos="542912" algn="l"/>
              </a:tabLst>
              <a:defRPr/>
            </a:pPr>
            <a:endParaRPr lang="en-US" altLang="en-US" sz="3200" dirty="0">
              <a:latin typeface="+mj-lt"/>
            </a:endParaRPr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211855" y="3920485"/>
            <a:ext cx="5184576" cy="2759024"/>
          </a:xfrm>
          <a:prstGeom prst="cloudCallout">
            <a:avLst>
              <a:gd name="adj1" fmla="val 65118"/>
              <a:gd name="adj2" fmla="val -39143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algn="ctr" defTabSz="457189"/>
            <a:r>
              <a:rPr lang="en-GB" altLang="en-US" sz="3733">
                <a:solidFill>
                  <a:prstClr val="black"/>
                </a:solidFill>
                <a:latin typeface="+mj-lt"/>
              </a:rPr>
              <a:t>How good are you at </a:t>
            </a:r>
            <a:r>
              <a:rPr lang="en-GB" altLang="en-US" sz="3733" i="1">
                <a:solidFill>
                  <a:prstClr val="black"/>
                </a:solidFill>
                <a:latin typeface="+mj-lt"/>
              </a:rPr>
              <a:t>judging</a:t>
            </a:r>
            <a:r>
              <a:rPr lang="en-GB" altLang="en-US" sz="3733">
                <a:solidFill>
                  <a:prstClr val="black"/>
                </a:solidFill>
                <a:latin typeface="+mj-lt"/>
              </a:rPr>
              <a:t> temperature?</a:t>
            </a:r>
            <a:endParaRPr lang="en-US" altLang="en-US" sz="3733">
              <a:solidFill>
                <a:prstClr val="black"/>
              </a:solidFill>
              <a:latin typeface="+mj-lt"/>
            </a:endParaRP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9092485" y="178491"/>
            <a:ext cx="2887661" cy="2958024"/>
          </a:xfrm>
          <a:prstGeom prst="cloudCallout">
            <a:avLst>
              <a:gd name="adj1" fmla="val -53888"/>
              <a:gd name="adj2" fmla="val 69504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algn="ctr" defTabSz="457189"/>
            <a:r>
              <a:rPr lang="en-GB" altLang="en-US" sz="3733" dirty="0">
                <a:solidFill>
                  <a:prstClr val="black"/>
                </a:solidFill>
                <a:latin typeface="+mj-lt"/>
              </a:rPr>
              <a:t>What do you notice?</a:t>
            </a:r>
            <a:endParaRPr lang="en-US" altLang="en-US" sz="3733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67591" name="AutoShape 7"/>
          <p:cNvSpPr>
            <a:spLocks noChangeArrowheads="1"/>
          </p:cNvSpPr>
          <p:nvPr/>
        </p:nvSpPr>
        <p:spPr bwMode="auto">
          <a:xfrm>
            <a:off x="8050591" y="4167909"/>
            <a:ext cx="3530371" cy="2511600"/>
          </a:xfrm>
          <a:prstGeom prst="cloudCallout">
            <a:avLst>
              <a:gd name="adj1" fmla="val -76664"/>
              <a:gd name="adj2" fmla="val -2203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algn="ctr" defTabSz="457189"/>
            <a:r>
              <a:rPr lang="en-GB" altLang="en-US" sz="3733" dirty="0">
                <a:solidFill>
                  <a:prstClr val="black"/>
                </a:solidFill>
                <a:latin typeface="+mj-lt"/>
              </a:rPr>
              <a:t>Why does this happen?</a:t>
            </a:r>
            <a:endParaRPr lang="en-US" altLang="en-US" sz="3733" dirty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74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527805" y="549275"/>
            <a:ext cx="38893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3600" b="1">
                <a:solidFill>
                  <a:srgbClr val="ED7D31"/>
                </a:solidFill>
                <a:latin typeface="Century Gothic" panose="020B0502020202020204" pitchFamily="34" charset="0"/>
              </a:rPr>
              <a:t>Cold hand          </a:t>
            </a:r>
            <a:r>
              <a:rPr lang="en-GB" altLang="en-US" sz="2000" b="1">
                <a:solidFill>
                  <a:srgbClr val="ED7D31"/>
                </a:solidFill>
                <a:latin typeface="Century Gothic" panose="020B0502020202020204" pitchFamily="34" charset="0"/>
              </a:rPr>
              <a:t>(roughly 0 °C)</a:t>
            </a:r>
          </a:p>
        </p:txBody>
      </p:sp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7FC"/>
              </a:clrFrom>
              <a:clrTo>
                <a:srgbClr val="F7F7FC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542" y="1916114"/>
            <a:ext cx="3813175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 descr="MCj029793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295775" y="549275"/>
            <a:ext cx="2693988" cy="381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4224342" y="2492375"/>
            <a:ext cx="2879725" cy="1873251"/>
          </a:xfrm>
          <a:prstGeom prst="rect">
            <a:avLst/>
          </a:prstGeom>
          <a:solidFill>
            <a:schemeClr val="accent1">
              <a:alpha val="50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189"/>
            <a:endParaRPr lang="en-GB" sz="24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35848" name="Group 8"/>
          <p:cNvGrpSpPr>
            <a:grpSpLocks/>
          </p:cNvGrpSpPr>
          <p:nvPr/>
        </p:nvGrpSpPr>
        <p:grpSpPr bwMode="auto">
          <a:xfrm rot="16200000">
            <a:off x="4583910" y="2493174"/>
            <a:ext cx="2520951" cy="1512887"/>
            <a:chOff x="1292" y="1525"/>
            <a:chExt cx="1588" cy="953"/>
          </a:xfrm>
        </p:grpSpPr>
        <p:sp>
          <p:nvSpPr>
            <p:cNvPr id="35846" name="AutoShape 6"/>
            <p:cNvSpPr>
              <a:spLocks noChangeArrowheads="1"/>
            </p:cNvSpPr>
            <p:nvPr/>
          </p:nvSpPr>
          <p:spPr bwMode="auto">
            <a:xfrm>
              <a:off x="1292" y="1525"/>
              <a:ext cx="1588" cy="953"/>
            </a:xfrm>
            <a:prstGeom prst="rightArrow">
              <a:avLst>
                <a:gd name="adj1" fmla="val 50000"/>
                <a:gd name="adj2" fmla="val 41658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189"/>
              <a:endParaRPr lang="en-GB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47" name="Text Box 7"/>
            <p:cNvSpPr txBox="1">
              <a:spLocks noChangeArrowheads="1"/>
            </p:cNvSpPr>
            <p:nvPr/>
          </p:nvSpPr>
          <p:spPr bwMode="auto">
            <a:xfrm>
              <a:off x="1337" y="1817"/>
              <a:ext cx="140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457189">
                <a:spcBef>
                  <a:spcPct val="50000"/>
                </a:spcBef>
              </a:pPr>
              <a:r>
                <a:rPr lang="en-GB" altLang="en-US" sz="3200" b="1" dirty="0">
                  <a:solidFill>
                    <a:prstClr val="black"/>
                  </a:solidFill>
                  <a:latin typeface="Calibri" panose="020F0502020204030204"/>
                </a:rPr>
                <a:t>Heat flow</a:t>
              </a:r>
              <a:endParaRPr lang="en-US" altLang="en-US" sz="3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586586" y="69373"/>
            <a:ext cx="3170239" cy="3021012"/>
          </a:xfrm>
          <a:prstGeom prst="cloudCallout">
            <a:avLst>
              <a:gd name="adj1" fmla="val -48898"/>
              <a:gd name="adj2" fmla="val 10012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algn="ctr" defTabSz="457189"/>
            <a:r>
              <a:rPr lang="en-GB" altLang="en-US" sz="3200">
                <a:solidFill>
                  <a:prstClr val="black"/>
                </a:solidFill>
                <a:latin typeface="Calibri" panose="020F0502020204030204"/>
              </a:rPr>
              <a:t>What direction does </a:t>
            </a:r>
            <a:r>
              <a:rPr lang="en-GB" altLang="en-US" sz="3200" i="1">
                <a:solidFill>
                  <a:prstClr val="black"/>
                </a:solidFill>
                <a:latin typeface="Calibri" panose="020F0502020204030204"/>
              </a:rPr>
              <a:t>heat</a:t>
            </a:r>
            <a:r>
              <a:rPr lang="en-GB" altLang="en-US" sz="3200">
                <a:solidFill>
                  <a:prstClr val="black"/>
                </a:solidFill>
                <a:latin typeface="Calibri" panose="020F0502020204030204"/>
              </a:rPr>
              <a:t> flow?</a:t>
            </a:r>
            <a:endParaRPr lang="en-US" alt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3935418" y="5084763"/>
            <a:ext cx="38893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3600" b="1">
                <a:solidFill>
                  <a:srgbClr val="FF9900"/>
                </a:solidFill>
                <a:latin typeface="Century Gothic" panose="020B0502020202020204" pitchFamily="34" charset="0"/>
              </a:rPr>
              <a:t>Tap water          </a:t>
            </a:r>
            <a:r>
              <a:rPr lang="en-GB" altLang="en-US" sz="2000" b="1">
                <a:solidFill>
                  <a:srgbClr val="FF9900"/>
                </a:solidFill>
                <a:latin typeface="Century Gothic" panose="020B0502020202020204" pitchFamily="34" charset="0"/>
              </a:rPr>
              <a:t>(roughly 15 °C)</a:t>
            </a: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8253227" y="2089531"/>
            <a:ext cx="3352188" cy="3242963"/>
          </a:xfrm>
          <a:prstGeom prst="cloudCallout">
            <a:avLst>
              <a:gd name="adj1" fmla="val 52428"/>
              <a:gd name="adj2" fmla="val 74744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algn="ctr" defTabSz="457189"/>
            <a:r>
              <a:rPr lang="en-GB" altLang="en-US" sz="3200" dirty="0">
                <a:solidFill>
                  <a:prstClr val="black"/>
                </a:solidFill>
                <a:latin typeface="Calibri" panose="020F0502020204030204"/>
              </a:rPr>
              <a:t>So does the tap water seem hot or cold?</a:t>
            </a:r>
            <a:endParaRPr lang="en-US" altLang="en-US" sz="3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9080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/>
      <p:bldP spid="358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4772" y="1760654"/>
          <a:ext cx="10758404" cy="3708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9202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5379202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r>
                        <a:rPr lang="en-US" sz="2800" dirty="0"/>
                        <a:t>Trays with ice and water.</a:t>
                      </a:r>
                    </a:p>
                    <a:p>
                      <a:r>
                        <a:rPr lang="en-US" sz="2800" dirty="0"/>
                        <a:t>Trays with warm water. Kettles.</a:t>
                      </a:r>
                    </a:p>
                    <a:p>
                      <a:r>
                        <a:rPr lang="en-US" sz="2800" dirty="0"/>
                        <a:t>Additional trays to fill from tap. All large enough to put hands in.</a:t>
                      </a:r>
                    </a:p>
                    <a:p>
                      <a:endParaRPr lang="en-US" sz="2800" dirty="0"/>
                    </a:p>
                    <a:p>
                      <a:r>
                        <a:rPr lang="en-US" sz="2800" dirty="0"/>
                        <a:t>Thermometers.</a:t>
                      </a:r>
                    </a:p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664772" y="549454"/>
            <a:ext cx="637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3207418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527805" y="549275"/>
            <a:ext cx="38893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3600" b="1">
                <a:solidFill>
                  <a:srgbClr val="FF0000"/>
                </a:solidFill>
                <a:latin typeface="Century Gothic" panose="020B0502020202020204" pitchFamily="34" charset="0"/>
              </a:rPr>
              <a:t>Warm hand          </a:t>
            </a:r>
            <a:r>
              <a:rPr lang="en-GB" altLang="en-US" sz="2000" b="1">
                <a:solidFill>
                  <a:srgbClr val="FF0000"/>
                </a:solidFill>
                <a:latin typeface="Century Gothic" panose="020B0502020202020204" pitchFamily="34" charset="0"/>
              </a:rPr>
              <a:t>(roughly 40 °C)</a:t>
            </a: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7F7FC"/>
              </a:clrFrom>
              <a:clrTo>
                <a:srgbClr val="F7F7FC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2542" y="1916114"/>
            <a:ext cx="3813175" cy="302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4" descr="MCj0297935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295775" y="549275"/>
            <a:ext cx="2693988" cy="381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4224342" y="2492375"/>
            <a:ext cx="2879725" cy="1873251"/>
          </a:xfrm>
          <a:prstGeom prst="rect">
            <a:avLst/>
          </a:prstGeom>
          <a:solidFill>
            <a:schemeClr val="accent1">
              <a:alpha val="50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189"/>
            <a:endParaRPr lang="en-GB" sz="240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8614" name="Group 6"/>
          <p:cNvGrpSpPr>
            <a:grpSpLocks/>
          </p:cNvGrpSpPr>
          <p:nvPr/>
        </p:nvGrpSpPr>
        <p:grpSpPr bwMode="auto">
          <a:xfrm rot="5400000">
            <a:off x="4512473" y="2780507"/>
            <a:ext cx="2520951" cy="1512888"/>
            <a:chOff x="1292" y="1525"/>
            <a:chExt cx="1588" cy="953"/>
          </a:xfrm>
        </p:grpSpPr>
        <p:sp>
          <p:nvSpPr>
            <p:cNvPr id="68615" name="AutoShape 7"/>
            <p:cNvSpPr>
              <a:spLocks noChangeArrowheads="1"/>
            </p:cNvSpPr>
            <p:nvPr/>
          </p:nvSpPr>
          <p:spPr bwMode="auto">
            <a:xfrm>
              <a:off x="1292" y="1525"/>
              <a:ext cx="1588" cy="953"/>
            </a:xfrm>
            <a:prstGeom prst="rightArrow">
              <a:avLst>
                <a:gd name="adj1" fmla="val 50000"/>
                <a:gd name="adj2" fmla="val 41658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7189"/>
              <a:endParaRPr lang="en-GB"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8616" name="Text Box 8"/>
            <p:cNvSpPr txBox="1">
              <a:spLocks noChangeArrowheads="1"/>
            </p:cNvSpPr>
            <p:nvPr/>
          </p:nvSpPr>
          <p:spPr bwMode="auto">
            <a:xfrm>
              <a:off x="1313" y="1796"/>
              <a:ext cx="140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457189">
                <a:spcBef>
                  <a:spcPct val="50000"/>
                </a:spcBef>
              </a:pPr>
              <a:r>
                <a:rPr lang="en-GB" altLang="en-US" sz="3200" b="1" dirty="0">
                  <a:solidFill>
                    <a:prstClr val="black"/>
                  </a:solidFill>
                  <a:latin typeface="Calibri" panose="020F0502020204030204"/>
                </a:rPr>
                <a:t>Heat flow</a:t>
              </a:r>
              <a:endParaRPr lang="en-US" altLang="en-US" sz="32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8617" name="AutoShape 9"/>
          <p:cNvSpPr>
            <a:spLocks noChangeArrowheads="1"/>
          </p:cNvSpPr>
          <p:nvPr/>
        </p:nvSpPr>
        <p:spPr bwMode="auto">
          <a:xfrm>
            <a:off x="459619" y="405608"/>
            <a:ext cx="3170239" cy="3021011"/>
          </a:xfrm>
          <a:prstGeom prst="cloudCallout">
            <a:avLst>
              <a:gd name="adj1" fmla="val -48898"/>
              <a:gd name="adj2" fmla="val 100120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algn="ctr" defTabSz="457189"/>
            <a:r>
              <a:rPr lang="en-GB" altLang="en-US" sz="3200">
                <a:solidFill>
                  <a:prstClr val="black"/>
                </a:solidFill>
                <a:latin typeface="Calibri" panose="020F0502020204030204"/>
              </a:rPr>
              <a:t>What direction does </a:t>
            </a:r>
            <a:r>
              <a:rPr lang="en-GB" altLang="en-US" sz="3200" i="1">
                <a:solidFill>
                  <a:prstClr val="black"/>
                </a:solidFill>
                <a:latin typeface="Calibri" panose="020F0502020204030204"/>
              </a:rPr>
              <a:t>heat</a:t>
            </a:r>
            <a:r>
              <a:rPr lang="en-GB" altLang="en-US" sz="3200">
                <a:solidFill>
                  <a:prstClr val="black"/>
                </a:solidFill>
                <a:latin typeface="Calibri" panose="020F0502020204030204"/>
              </a:rPr>
              <a:t> flow?</a:t>
            </a:r>
            <a:endParaRPr lang="en-US" altLang="en-US" sz="3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935418" y="5084763"/>
            <a:ext cx="38893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3600" b="1">
                <a:solidFill>
                  <a:srgbClr val="FF9900"/>
                </a:solidFill>
                <a:latin typeface="Century Gothic" panose="020B0502020202020204" pitchFamily="34" charset="0"/>
              </a:rPr>
              <a:t>Tap water          </a:t>
            </a:r>
            <a:r>
              <a:rPr lang="en-GB" altLang="en-US" sz="2000" b="1">
                <a:solidFill>
                  <a:srgbClr val="FF9900"/>
                </a:solidFill>
                <a:latin typeface="Century Gothic" panose="020B0502020202020204" pitchFamily="34" charset="0"/>
              </a:rPr>
              <a:t>(roughly 15 °C)</a:t>
            </a:r>
          </a:p>
        </p:txBody>
      </p:sp>
      <p:sp>
        <p:nvSpPr>
          <p:cNvPr id="68619" name="AutoShape 11"/>
          <p:cNvSpPr>
            <a:spLocks noChangeArrowheads="1"/>
          </p:cNvSpPr>
          <p:nvPr/>
        </p:nvSpPr>
        <p:spPr bwMode="auto">
          <a:xfrm>
            <a:off x="8271634" y="1805138"/>
            <a:ext cx="3460748" cy="3242961"/>
          </a:xfrm>
          <a:prstGeom prst="cloudCallout">
            <a:avLst>
              <a:gd name="adj1" fmla="val 47838"/>
              <a:gd name="adj2" fmla="val 84291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algn="ctr" defTabSz="457189"/>
            <a:r>
              <a:rPr lang="en-GB" altLang="en-US" sz="3200">
                <a:solidFill>
                  <a:prstClr val="black"/>
                </a:solidFill>
                <a:latin typeface="Calibri" panose="020F0502020204030204"/>
              </a:rPr>
              <a:t>So does the tap water seem hot or cold?</a:t>
            </a:r>
            <a:endParaRPr lang="en-US" altLang="en-US" sz="32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23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C3EFF-A926-480D-AA71-85F765198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7240" cy="4351338"/>
          </a:xfrm>
        </p:spPr>
        <p:txBody>
          <a:bodyPr>
            <a:normAutofit/>
          </a:bodyPr>
          <a:lstStyle/>
          <a:p>
            <a:pPr marL="0" indent="0" defTabSz="457189">
              <a:spcBef>
                <a:spcPct val="50000"/>
              </a:spcBef>
              <a:buNone/>
            </a:pPr>
            <a:r>
              <a:rPr lang="en-GB" altLang="en-US" sz="3200" dirty="0">
                <a:solidFill>
                  <a:prstClr val="black"/>
                </a:solidFill>
                <a:cs typeface="Calibri" panose="020F0502020204030204" pitchFamily="34" charset="0"/>
              </a:rPr>
              <a:t>If your hand has been in warm water, the tap water feels _____, because …</a:t>
            </a:r>
          </a:p>
          <a:p>
            <a:pPr defTabSz="457189">
              <a:spcBef>
                <a:spcPct val="50000"/>
              </a:spcBef>
            </a:pPr>
            <a:endParaRPr lang="en-GB" altLang="en-US" sz="32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marL="0" indent="0" defTabSz="457189">
              <a:spcBef>
                <a:spcPct val="50000"/>
              </a:spcBef>
              <a:buNone/>
            </a:pPr>
            <a:r>
              <a:rPr lang="en-GB" altLang="en-US" sz="3200" dirty="0">
                <a:solidFill>
                  <a:prstClr val="black"/>
                </a:solidFill>
                <a:cs typeface="Calibri" panose="020F0502020204030204" pitchFamily="34" charset="0"/>
              </a:rPr>
              <a:t>If your hand has been in cold water the tap water feels _____, because …</a:t>
            </a:r>
            <a:endParaRPr lang="en-US" altLang="en-US" sz="32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en-GB" sz="3200" dirty="0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7733673" y="2880394"/>
            <a:ext cx="4334933" cy="3296569"/>
          </a:xfrm>
          <a:prstGeom prst="cloudCallout">
            <a:avLst>
              <a:gd name="adj1" fmla="val 32938"/>
              <a:gd name="adj2" fmla="val -9333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algn="ctr" defTabSz="457189"/>
            <a:r>
              <a:rPr lang="en-GB" altLang="en-US" sz="3733" dirty="0">
                <a:solidFill>
                  <a:prstClr val="black"/>
                </a:solidFill>
                <a:latin typeface="+mj-lt"/>
              </a:rPr>
              <a:t>What is </a:t>
            </a:r>
            <a:r>
              <a:rPr lang="en-GB" altLang="en-US" sz="3733" b="1" dirty="0">
                <a:solidFill>
                  <a:prstClr val="black"/>
                </a:solidFill>
                <a:latin typeface="+mj-lt"/>
              </a:rPr>
              <a:t>temperature</a:t>
            </a:r>
            <a:r>
              <a:rPr lang="en-GB" altLang="en-US" sz="3733" dirty="0">
                <a:solidFill>
                  <a:prstClr val="black"/>
                </a:solidFill>
                <a:latin typeface="+mj-lt"/>
              </a:rPr>
              <a:t> a measure of?</a:t>
            </a:r>
            <a:endParaRPr lang="en-US" altLang="en-US" sz="3733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4171040" y="2227113"/>
            <a:ext cx="10080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457189">
              <a:spcBef>
                <a:spcPct val="50000"/>
              </a:spcBef>
            </a:pPr>
            <a:r>
              <a:rPr lang="en-GB" alt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cold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3467736" y="4029744"/>
            <a:ext cx="16549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189">
              <a:spcBef>
                <a:spcPct val="50000"/>
              </a:spcBef>
            </a:pPr>
            <a:r>
              <a:rPr lang="en-GB" alt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warm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D5F4E20-416D-3347-A465-49F763E7F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51" y="2740353"/>
            <a:ext cx="65267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189">
              <a:spcBef>
                <a:spcPct val="50000"/>
              </a:spcBef>
            </a:pPr>
            <a:r>
              <a:rPr lang="en-GB" alt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the heat is flowing out of your hand.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FB4AD50E-A7FA-B74D-88EE-7AC9B007E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27" y="4588779"/>
            <a:ext cx="65267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189">
              <a:spcBef>
                <a:spcPct val="50000"/>
              </a:spcBef>
            </a:pPr>
            <a:r>
              <a:rPr lang="en-GB" altLang="en-US" sz="3200" b="1" dirty="0">
                <a:solidFill>
                  <a:schemeClr val="accent3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the heat is flowing into your hand.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D10750-D2F4-4F32-B07D-89F32099B69F}"/>
              </a:ext>
            </a:extLst>
          </p:cNvPr>
          <p:cNvGrpSpPr/>
          <p:nvPr/>
        </p:nvGrpSpPr>
        <p:grpSpPr>
          <a:xfrm>
            <a:off x="7475764" y="261610"/>
            <a:ext cx="4716236" cy="659938"/>
            <a:chOff x="-1" y="411506"/>
            <a:chExt cx="4716236" cy="65993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422B19C-D04C-4335-AF7A-10E3E91EEDD5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229F33-065D-42D9-86A2-805F59ABC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858366-AF37-46EF-8F27-771A33C19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Judging Temperature</a:t>
            </a:r>
          </a:p>
        </p:txBody>
      </p:sp>
    </p:spTree>
    <p:extLst>
      <p:ext uri="{BB962C8B-B14F-4D97-AF65-F5344CB8AC3E}">
        <p14:creationId xmlns:p14="http://schemas.microsoft.com/office/powerpoint/2010/main" val="108692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3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6">
            <a:extLst>
              <a:ext uri="{FF2B5EF4-FFF2-40B4-BE49-F238E27FC236}">
                <a16:creationId xmlns:a16="http://schemas.microsoft.com/office/drawing/2014/main" id="{A7F2E00B-DE05-7946-8BAC-7D3D2BB05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71" y="5941268"/>
            <a:ext cx="11629033" cy="76042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  <a:ex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2912" indent="-542912">
              <a:buFont typeface="Wingdings 2" pitchFamily="2" charset="2"/>
              <a:buChar char="!"/>
              <a:tabLst>
                <a:tab pos="542912" algn="l"/>
              </a:tabLst>
              <a:defRPr/>
            </a:pPr>
            <a:r>
              <a:rPr lang="en-GB" altLang="en-US" sz="3200" dirty="0">
                <a:latin typeface="+mj-lt"/>
              </a:rPr>
              <a:t>Extension - Add a diagram to explain what temperature is.</a:t>
            </a:r>
          </a:p>
          <a:p>
            <a:pPr marL="542912" indent="-542912">
              <a:buFont typeface="Wingdings 2" pitchFamily="2" charset="2"/>
              <a:buChar char="!"/>
              <a:tabLst>
                <a:tab pos="542912" algn="l"/>
              </a:tabLst>
              <a:defRPr/>
            </a:pPr>
            <a:endParaRPr lang="en-GB" altLang="en-US" sz="3200" dirty="0">
              <a:latin typeface="+mj-lt"/>
              <a:sym typeface="Wingdings 2" pitchFamily="18" charset="2"/>
            </a:endParaRPr>
          </a:p>
          <a:p>
            <a:pPr marL="542912" indent="-542912">
              <a:buFont typeface="Wingdings 2" pitchFamily="2" charset="2"/>
              <a:buChar char="!"/>
              <a:tabLst>
                <a:tab pos="542912" algn="l"/>
              </a:tabLst>
              <a:defRPr/>
            </a:pPr>
            <a:endParaRPr lang="en-GB" altLang="en-US" sz="3200" dirty="0">
              <a:latin typeface="+mj-lt"/>
              <a:sym typeface="Wingdings 2" pitchFamily="18" charset="2"/>
            </a:endParaRPr>
          </a:p>
          <a:p>
            <a:pPr marL="542912" indent="-542912">
              <a:buFont typeface="Wingdings 2" pitchFamily="2" charset="2"/>
              <a:buChar char="!"/>
              <a:tabLst>
                <a:tab pos="542912" algn="l"/>
              </a:tabLst>
              <a:defRPr/>
            </a:pPr>
            <a:endParaRPr lang="en-US" altLang="en-US" sz="3200" dirty="0">
              <a:latin typeface="+mj-lt"/>
            </a:endParaRP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168F006-F628-A14A-B689-A546E7744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69" y="779220"/>
            <a:ext cx="11190616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189">
              <a:spcBef>
                <a:spcPct val="50000"/>
              </a:spcBef>
            </a:pPr>
            <a:r>
              <a:rPr lang="en-GB" altLang="en-US" sz="3733" dirty="0">
                <a:latin typeface="+mj-lt"/>
                <a:cs typeface="Calibri" panose="020F0502020204030204" pitchFamily="34" charset="0"/>
              </a:rPr>
              <a:t>Everything around us is made of </a:t>
            </a:r>
            <a:r>
              <a:rPr lang="en-GB" altLang="en-US" sz="3733" dirty="0" err="1">
                <a:latin typeface="+mj-lt"/>
                <a:cs typeface="Calibri" panose="020F0502020204030204" pitchFamily="34" charset="0"/>
              </a:rPr>
              <a:t>p_______and</a:t>
            </a:r>
            <a:r>
              <a:rPr lang="en-GB" altLang="en-US" sz="3733" dirty="0">
                <a:latin typeface="+mj-lt"/>
                <a:cs typeface="Calibri" panose="020F0502020204030204" pitchFamily="34" charset="0"/>
              </a:rPr>
              <a:t> they are constantly m_____.</a:t>
            </a:r>
            <a:endParaRPr lang="en-US" altLang="en-US" sz="3733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E7B4C402-333C-9842-B4B4-03EED2D47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69" y="2307142"/>
            <a:ext cx="11958024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189">
              <a:spcBef>
                <a:spcPct val="50000"/>
              </a:spcBef>
            </a:pPr>
            <a:r>
              <a:rPr lang="en-GB" altLang="en-US" sz="3733" b="1" dirty="0">
                <a:latin typeface="+mj-lt"/>
                <a:cs typeface="Calibri" panose="020F0502020204030204" pitchFamily="34" charset="0"/>
              </a:rPr>
              <a:t>Temperature</a:t>
            </a:r>
            <a:r>
              <a:rPr lang="en-GB" altLang="en-US" sz="3733" dirty="0">
                <a:latin typeface="+mj-lt"/>
                <a:cs typeface="Calibri" panose="020F0502020204030204" pitchFamily="34" charset="0"/>
              </a:rPr>
              <a:t> is a measure of how hot or cold something is and is a measure of how fast the p_________ are m______. </a:t>
            </a:r>
            <a:endParaRPr lang="en-US" altLang="en-US" sz="3733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9B5F5128-C444-A045-B746-24300484A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69" y="3835065"/>
            <a:ext cx="11190616" cy="124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189">
              <a:spcBef>
                <a:spcPct val="50000"/>
              </a:spcBef>
            </a:pPr>
            <a:r>
              <a:rPr lang="en-GB" altLang="en-US" sz="3733" dirty="0">
                <a:latin typeface="+mj-lt"/>
                <a:cs typeface="Calibri" panose="020F0502020204030204" pitchFamily="34" charset="0"/>
              </a:rPr>
              <a:t>It is usually measured in degrees C________ using a t___________.</a:t>
            </a:r>
            <a:endParaRPr lang="en-US" altLang="en-US" sz="3733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4" name="Picture 13" descr="yt-brand-standard-logo-95x40.png">
            <a:hlinkClick r:id="rId3"/>
            <a:extLst>
              <a:ext uri="{FF2B5EF4-FFF2-40B4-BE49-F238E27FC236}">
                <a16:creationId xmlns:a16="http://schemas.microsoft.com/office/drawing/2014/main" id="{C50D11F1-5267-6943-A47C-10237C9CA5A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047" y="149141"/>
            <a:ext cx="1143855" cy="549699"/>
          </a:xfrm>
          <a:prstGeom prst="rect">
            <a:avLst/>
          </a:prstGeom>
        </p:spPr>
      </p:pic>
      <p:sp>
        <p:nvSpPr>
          <p:cNvPr id="15" name="Text Box 3">
            <a:extLst>
              <a:ext uri="{FF2B5EF4-FFF2-40B4-BE49-F238E27FC236}">
                <a16:creationId xmlns:a16="http://schemas.microsoft.com/office/drawing/2014/main" id="{00A7A23D-9C18-4E42-8236-5F07F4A14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5651" y="791493"/>
            <a:ext cx="188510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189">
              <a:spcBef>
                <a:spcPct val="50000"/>
              </a:spcBef>
            </a:pPr>
            <a:r>
              <a:rPr lang="en-GB" altLang="en-US" sz="3733" dirty="0">
                <a:solidFill>
                  <a:schemeClr val="accent3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articles</a:t>
            </a:r>
            <a:endParaRPr lang="en-US" altLang="en-US" sz="3733" dirty="0">
              <a:solidFill>
                <a:schemeClr val="accent3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BE557220-8FD1-B64A-828E-B199077EE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327" y="1343035"/>
            <a:ext cx="188510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189">
              <a:spcBef>
                <a:spcPct val="50000"/>
              </a:spcBef>
            </a:pPr>
            <a:r>
              <a:rPr lang="en-GB" altLang="en-US" sz="3733" dirty="0" err="1">
                <a:solidFill>
                  <a:schemeClr val="accent3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oving</a:t>
            </a:r>
            <a:endParaRPr lang="en-US" altLang="en-US" sz="3733" dirty="0">
              <a:solidFill>
                <a:schemeClr val="accent3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9AC72209-2C2A-5741-AE11-91CADD75E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736" y="2871873"/>
            <a:ext cx="188510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189">
              <a:spcBef>
                <a:spcPct val="50000"/>
              </a:spcBef>
            </a:pPr>
            <a:r>
              <a:rPr lang="en-GB" altLang="en-US" sz="3733" dirty="0">
                <a:solidFill>
                  <a:schemeClr val="accent3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articles</a:t>
            </a:r>
            <a:endParaRPr lang="en-US" altLang="en-US" sz="3733" dirty="0">
              <a:solidFill>
                <a:schemeClr val="accent3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33E25331-BB7C-BF43-A7C8-F3F1F57C9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7020" y="2869555"/>
            <a:ext cx="188510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189">
              <a:spcBef>
                <a:spcPct val="50000"/>
              </a:spcBef>
            </a:pPr>
            <a:r>
              <a:rPr lang="en-GB" altLang="en-US" sz="3733" dirty="0" err="1">
                <a:solidFill>
                  <a:schemeClr val="accent3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oving</a:t>
            </a:r>
            <a:endParaRPr lang="en-US" altLang="en-US" sz="3733" dirty="0">
              <a:solidFill>
                <a:schemeClr val="accent3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C6335AC7-109C-CA49-92E2-B798CCD8C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412" y="3833906"/>
            <a:ext cx="1885109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189">
              <a:spcBef>
                <a:spcPct val="50000"/>
              </a:spcBef>
            </a:pPr>
            <a:r>
              <a:rPr lang="en-GB" altLang="en-US" sz="3733" dirty="0" err="1">
                <a:solidFill>
                  <a:schemeClr val="accent3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elsius</a:t>
            </a:r>
            <a:endParaRPr lang="en-US" altLang="en-US" sz="3733" dirty="0">
              <a:solidFill>
                <a:schemeClr val="accent3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ADD07905-B077-CC4E-94B4-BCC8BE9E4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041" y="4409581"/>
            <a:ext cx="2784995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457189">
              <a:spcBef>
                <a:spcPct val="50000"/>
              </a:spcBef>
            </a:pPr>
            <a:r>
              <a:rPr lang="en-GB" altLang="en-US" sz="3733" dirty="0" err="1">
                <a:solidFill>
                  <a:schemeClr val="accent3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hermometer</a:t>
            </a:r>
            <a:endParaRPr lang="en-US" altLang="en-US" sz="3733" dirty="0">
              <a:solidFill>
                <a:schemeClr val="accent3">
                  <a:lumMod val="50000"/>
                </a:schemeClr>
              </a:solidFill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5EEF17D-FC2C-41F6-AF8D-01963D5259FC}"/>
              </a:ext>
            </a:extLst>
          </p:cNvPr>
          <p:cNvGrpSpPr/>
          <p:nvPr/>
        </p:nvGrpSpPr>
        <p:grpSpPr>
          <a:xfrm>
            <a:off x="7475764" y="146131"/>
            <a:ext cx="4716236" cy="659938"/>
            <a:chOff x="-1" y="411506"/>
            <a:chExt cx="4716236" cy="65993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AAE7B7F-1CCF-4E23-8AE2-4BBDEA3AB716}"/>
                </a:ext>
              </a:extLst>
            </p:cNvPr>
            <p:cNvSpPr txBox="1"/>
            <p:nvPr/>
          </p:nvSpPr>
          <p:spPr>
            <a:xfrm>
              <a:off x="-1" y="411506"/>
              <a:ext cx="4716236" cy="6599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>
                  <a:solidFill>
                    <a:schemeClr val="bg1"/>
                  </a:solidFill>
                </a:rPr>
                <a:t>Copy &amp; Complete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297F544-539A-4C65-A632-A0413EF3B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703" y="426441"/>
              <a:ext cx="648631" cy="628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164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613" y="-363621"/>
            <a:ext cx="12559340" cy="72216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30760" y="-48296"/>
            <a:ext cx="5061240" cy="46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77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010BD5F-4F25-A248-B1EA-417F4483A1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453" y="2550604"/>
            <a:ext cx="7556615" cy="3767096"/>
          </a:xfrm>
          <a:prstGeom prst="rect">
            <a:avLst/>
          </a:prstGeom>
        </p:spPr>
      </p:pic>
      <p:sp>
        <p:nvSpPr>
          <p:cNvPr id="14" name="AutoShape 4">
            <a:extLst>
              <a:ext uri="{FF2B5EF4-FFF2-40B4-BE49-F238E27FC236}">
                <a16:creationId xmlns:a16="http://schemas.microsoft.com/office/drawing/2014/main" id="{9A616E85-9AC8-2044-B336-763F6434AE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615" y="132432"/>
            <a:ext cx="4334933" cy="3296569"/>
          </a:xfrm>
          <a:prstGeom prst="cloudCallout">
            <a:avLst>
              <a:gd name="adj1" fmla="val -81064"/>
              <a:gd name="adj2" fmla="val -16458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pPr algn="ctr" defTabSz="457189"/>
            <a:r>
              <a:rPr lang="en-GB" altLang="en-US" sz="3733" dirty="0">
                <a:solidFill>
                  <a:prstClr val="black"/>
                </a:solidFill>
                <a:latin typeface="Calibri" panose="020F0502020204030204"/>
              </a:rPr>
              <a:t>Are </a:t>
            </a:r>
            <a:r>
              <a:rPr lang="en-GB" altLang="en-US" sz="3733" b="1" dirty="0">
                <a:solidFill>
                  <a:prstClr val="black"/>
                </a:solidFill>
                <a:latin typeface="Calibri" panose="020F0502020204030204"/>
              </a:rPr>
              <a:t>heat</a:t>
            </a:r>
            <a:r>
              <a:rPr lang="en-GB" altLang="en-US" sz="3733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en-GB" altLang="en-US" sz="3733" b="1" dirty="0">
                <a:solidFill>
                  <a:prstClr val="black"/>
                </a:solidFill>
                <a:latin typeface="Calibri" panose="020F0502020204030204"/>
              </a:rPr>
              <a:t>temperature</a:t>
            </a:r>
            <a:r>
              <a:rPr lang="en-GB" altLang="en-US" sz="3733" dirty="0">
                <a:solidFill>
                  <a:prstClr val="black"/>
                </a:solidFill>
                <a:latin typeface="Calibri" panose="020F0502020204030204"/>
              </a:rPr>
              <a:t> the same thing then?</a:t>
            </a:r>
            <a:endParaRPr lang="en-US" altLang="en-US" sz="3733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80844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57" y="1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i="1" kern="0" dirty="0">
                <a:latin typeface="Calibri" panose="020F0502020204030204" pitchFamily="34" charset="0"/>
              </a:rPr>
              <a:t>My Learning Journey……</a:t>
            </a:r>
          </a:p>
          <a:p>
            <a:pPr marL="177796" indent="-177796" defTabSz="914377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solidFill>
                <a:srgbClr val="FFFF00"/>
              </a:solidFill>
              <a:latin typeface="Trebuchet MS" pitchFamily="34" charset="0"/>
            </a:endParaRPr>
          </a:p>
          <a:p>
            <a:pPr marL="265107" indent="-265107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solidFill>
                <a:srgbClr val="FFFF00"/>
              </a:solidFill>
              <a:latin typeface="Trebuchet MS" pitchFamily="34" charset="0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08856" y="1006627"/>
          <a:ext cx="11767931" cy="5588138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6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4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632" y="3481583"/>
            <a:ext cx="381696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667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Recall some units for measuring </a:t>
            </a:r>
            <a:r>
              <a:rPr lang="en-GB" sz="2667" b="1" dirty="0">
                <a:solidFill>
                  <a:srgbClr val="FF0000"/>
                </a:solidFill>
                <a:latin typeface="Calibri" panose="020F0502020204030204" pitchFamily="34" charset="0"/>
                <a:cs typeface="Arial" charset="0"/>
              </a:rPr>
              <a:t>temperature.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6267" y="117111"/>
            <a:ext cx="332509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b="1" i="1" dirty="0">
                <a:solidFill>
                  <a:srgbClr val="FF0000"/>
                </a:solidFill>
                <a:latin typeface="Arial"/>
              </a:rPr>
              <a:t>Completed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84337" y="3481583"/>
            <a:ext cx="3816968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Identify the direction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heat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will flow in different circumstances.</a:t>
            </a:r>
            <a:endParaRPr lang="en-GB" sz="2667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80561" y="3471840"/>
            <a:ext cx="3816968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Explain using the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particle model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what </a:t>
            </a:r>
            <a:r>
              <a:rPr lang="en-GB" sz="2667" b="1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temperature</a:t>
            </a:r>
            <a:r>
              <a:rPr lang="en-GB" sz="2667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 represents.</a:t>
            </a:r>
            <a:endParaRPr lang="en-GB" sz="2667" b="1" dirty="0">
              <a:solidFill>
                <a:srgbClr val="000000"/>
              </a:solidFill>
              <a:latin typeface="Calibri" panose="020F05020202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37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67" y="3752505"/>
            <a:ext cx="3039927" cy="2637716"/>
          </a:xfrm>
          <a:prstGeom prst="rect">
            <a:avLst/>
          </a:prstGeom>
        </p:spPr>
      </p:pic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229" y="2152065"/>
            <a:ext cx="75342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Hot Seat</a:t>
            </a:r>
          </a:p>
        </p:txBody>
      </p:sp>
    </p:spTree>
    <p:extLst>
      <p:ext uri="{BB962C8B-B14F-4D97-AF65-F5344CB8AC3E}">
        <p14:creationId xmlns:p14="http://schemas.microsoft.com/office/powerpoint/2010/main" val="495739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8106" y="1967487"/>
            <a:ext cx="7875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12670482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8106" y="1967487"/>
            <a:ext cx="78757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Degrees Celsius</a:t>
            </a:r>
          </a:p>
        </p:txBody>
      </p:sp>
    </p:spTree>
    <p:extLst>
      <p:ext uri="{BB962C8B-B14F-4D97-AF65-F5344CB8AC3E}">
        <p14:creationId xmlns:p14="http://schemas.microsoft.com/office/powerpoint/2010/main" val="3782354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8105" y="1967487"/>
            <a:ext cx="8598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Thermometer</a:t>
            </a:r>
          </a:p>
        </p:txBody>
      </p:sp>
    </p:spTree>
    <p:extLst>
      <p:ext uri="{BB962C8B-B14F-4D97-AF65-F5344CB8AC3E}">
        <p14:creationId xmlns:p14="http://schemas.microsoft.com/office/powerpoint/2010/main" val="68450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6CF9-D169-4E98-8105-9D751B38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5E231-0433-4609-BBEC-ED3F9573D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7AB619-6F04-4036-8738-263B1C0AF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8" b="21466"/>
          <a:stretch/>
        </p:blipFill>
        <p:spPr>
          <a:xfrm>
            <a:off x="8993841" y="4902887"/>
            <a:ext cx="2732005" cy="16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40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8105" y="1967487"/>
            <a:ext cx="8598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Particles</a:t>
            </a:r>
          </a:p>
        </p:txBody>
      </p:sp>
    </p:spTree>
    <p:extLst>
      <p:ext uri="{BB962C8B-B14F-4D97-AF65-F5344CB8AC3E}">
        <p14:creationId xmlns:p14="http://schemas.microsoft.com/office/powerpoint/2010/main" val="2655727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8105" y="1967487"/>
            <a:ext cx="8598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100</a:t>
            </a:r>
            <a:r>
              <a:rPr lang="en-GB" sz="9600" baseline="30000" dirty="0">
                <a:solidFill>
                  <a:srgbClr val="FFFFFF"/>
                </a:solidFill>
                <a:latin typeface="Comic Sans MS" panose="030F0702030302020204" pitchFamily="66" charset="0"/>
              </a:rPr>
              <a:t>o</a:t>
            </a: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498330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220285"/>
            <a:ext cx="3039927" cy="2637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00219" y="151475"/>
            <a:ext cx="1901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800" dirty="0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390529" y="303875"/>
            <a:ext cx="6737103" cy="553997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269075" indent="-2690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8105" y="1967487"/>
            <a:ext cx="8598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9600" dirty="0">
                <a:solidFill>
                  <a:srgbClr val="FFFFFF"/>
                </a:solidFill>
                <a:latin typeface="Comic Sans MS" panose="030F0702030302020204" pitchFamily="66" charset="0"/>
              </a:rPr>
              <a:t>Kelvin</a:t>
            </a:r>
          </a:p>
        </p:txBody>
      </p:sp>
    </p:spTree>
    <p:extLst>
      <p:ext uri="{BB962C8B-B14F-4D97-AF65-F5344CB8AC3E}">
        <p14:creationId xmlns:p14="http://schemas.microsoft.com/office/powerpoint/2010/main" val="2751885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9D3ED-6F3B-467A-AE2D-AA322367D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09" y="797717"/>
            <a:ext cx="5257800" cy="5262563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4000" dirty="0"/>
              <a:t>The thermometers are all measuring temperature using different units: </a:t>
            </a:r>
          </a:p>
          <a:p>
            <a:pPr>
              <a:spcAft>
                <a:spcPts val="1200"/>
              </a:spcAft>
            </a:pPr>
            <a:r>
              <a:rPr lang="en-GB" sz="4000" dirty="0"/>
              <a:t>Degrees Fahrenheit (°F)</a:t>
            </a:r>
          </a:p>
          <a:p>
            <a:pPr>
              <a:spcAft>
                <a:spcPts val="1200"/>
              </a:spcAft>
            </a:pPr>
            <a:r>
              <a:rPr lang="en-GB" sz="4000" dirty="0"/>
              <a:t>Degrees Celsius (°C) </a:t>
            </a:r>
          </a:p>
          <a:p>
            <a:pPr>
              <a:spcAft>
                <a:spcPts val="1200"/>
              </a:spcAft>
            </a:pPr>
            <a:r>
              <a:rPr lang="en-GB" sz="4000" dirty="0"/>
              <a:t>Kelvin</a:t>
            </a:r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6" name="Picture 2" descr="Related image">
            <a:extLst>
              <a:ext uri="{FF2B5EF4-FFF2-40B4-BE49-F238E27FC236}">
                <a16:creationId xmlns:a16="http://schemas.microsoft.com/office/drawing/2014/main" id="{C271C707-6BEE-4602-8E9E-451D11B94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8909" y="431958"/>
            <a:ext cx="5994083" cy="599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4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857" y="1"/>
            <a:ext cx="87504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796" indent="-17779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800" b="1" i="1" kern="0" dirty="0">
                <a:latin typeface="+mj-lt"/>
              </a:rPr>
              <a:t>My Learning Journey……</a:t>
            </a:r>
          </a:p>
          <a:p>
            <a:pPr marL="177796" indent="-177796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GB" sz="2400" kern="0" dirty="0">
              <a:latin typeface="+mj-lt"/>
            </a:endParaRPr>
          </a:p>
          <a:p>
            <a:pPr marL="265107" indent="-265107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 dirty="0">
              <a:latin typeface="+mj-lt"/>
            </a:endParaRPr>
          </a:p>
        </p:txBody>
      </p:sp>
      <p:graphicFrame>
        <p:nvGraphicFramePr>
          <p:cNvPr id="10" name="Group 24"/>
          <p:cNvGraphicFramePr>
            <a:graphicFrameLocks noGrp="1"/>
          </p:cNvGraphicFramePr>
          <p:nvPr>
            <p:extLst/>
          </p:nvPr>
        </p:nvGraphicFramePr>
        <p:xfrm>
          <a:off x="108856" y="1006627"/>
          <a:ext cx="11767931" cy="5588138"/>
        </p:xfrm>
        <a:graphic>
          <a:graphicData uri="http://schemas.openxmlformats.org/drawingml/2006/table">
            <a:tbl>
              <a:tblPr/>
              <a:tblGrid>
                <a:gridCol w="3921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21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36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Developing</a:t>
                      </a: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4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Securing 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charset="0"/>
                        </a:rPr>
                        <a:t>Exceeding</a:t>
                      </a: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45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GB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Arial" charset="0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endParaRPr kumimoji="0" lang="en-GB" altLang="en-US" sz="2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1" marR="91431" marT="45732" marB="4573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2632" y="3481583"/>
            <a:ext cx="3816968" cy="913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667" dirty="0">
                <a:solidFill>
                  <a:srgbClr val="000000"/>
                </a:solidFill>
                <a:latin typeface="+mj-lt"/>
                <a:cs typeface="Arial" charset="0"/>
              </a:rPr>
              <a:t>Recall some units for measuring </a:t>
            </a:r>
            <a:r>
              <a:rPr lang="en-GB" sz="2667" b="1" dirty="0">
                <a:solidFill>
                  <a:srgbClr val="000000"/>
                </a:solidFill>
                <a:latin typeface="+mj-lt"/>
                <a:cs typeface="Arial" charset="0"/>
              </a:rPr>
              <a:t>temperature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96267" y="117111"/>
            <a:ext cx="3325091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b="1" i="1" dirty="0">
                <a:solidFill>
                  <a:srgbClr val="FF0000"/>
                </a:solidFill>
                <a:latin typeface="+mj-lt"/>
              </a:rPr>
              <a:t>Completed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CE66F-4EA9-C64A-A673-35B68F6F34A5}"/>
              </a:ext>
            </a:extLst>
          </p:cNvPr>
          <p:cNvSpPr txBox="1"/>
          <p:nvPr/>
        </p:nvSpPr>
        <p:spPr>
          <a:xfrm>
            <a:off x="4006968" y="3286270"/>
            <a:ext cx="3816968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667" dirty="0">
                <a:solidFill>
                  <a:srgbClr val="000000"/>
                </a:solidFill>
                <a:latin typeface="+mj-lt"/>
                <a:cs typeface="Arial" charset="0"/>
              </a:rPr>
              <a:t>Identify the direction </a:t>
            </a:r>
            <a:r>
              <a:rPr lang="en-GB" sz="2667" b="1" dirty="0">
                <a:solidFill>
                  <a:srgbClr val="000000"/>
                </a:solidFill>
                <a:latin typeface="+mj-lt"/>
                <a:cs typeface="Arial" charset="0"/>
              </a:rPr>
              <a:t>heat</a:t>
            </a:r>
            <a:r>
              <a:rPr lang="en-GB" sz="2667" dirty="0">
                <a:solidFill>
                  <a:srgbClr val="000000"/>
                </a:solidFill>
                <a:latin typeface="+mj-lt"/>
                <a:cs typeface="Arial" charset="0"/>
              </a:rPr>
              <a:t> will flow in different circumstances.</a:t>
            </a:r>
            <a:endParaRPr lang="en-GB" sz="2667" b="1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DCE66F-4EA9-C64A-A673-35B68F6F34A5}"/>
              </a:ext>
            </a:extLst>
          </p:cNvPr>
          <p:cNvSpPr txBox="1"/>
          <p:nvPr/>
        </p:nvSpPr>
        <p:spPr>
          <a:xfrm>
            <a:off x="7901305" y="3286270"/>
            <a:ext cx="3816968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2667" dirty="0">
                <a:solidFill>
                  <a:srgbClr val="000000"/>
                </a:solidFill>
                <a:latin typeface="+mj-lt"/>
                <a:cs typeface="Arial" charset="0"/>
              </a:rPr>
              <a:t>Explain using the </a:t>
            </a:r>
            <a:r>
              <a:rPr lang="en-GB" sz="2667" b="1" dirty="0">
                <a:solidFill>
                  <a:srgbClr val="000000"/>
                </a:solidFill>
                <a:latin typeface="+mj-lt"/>
                <a:cs typeface="Arial" charset="0"/>
              </a:rPr>
              <a:t>particle model</a:t>
            </a:r>
            <a:r>
              <a:rPr lang="en-GB" sz="2667" dirty="0">
                <a:solidFill>
                  <a:srgbClr val="000000"/>
                </a:solidFill>
                <a:latin typeface="+mj-lt"/>
                <a:cs typeface="Arial" charset="0"/>
              </a:rPr>
              <a:t> what </a:t>
            </a:r>
            <a:r>
              <a:rPr lang="en-GB" sz="2667" b="1" dirty="0">
                <a:solidFill>
                  <a:srgbClr val="000000"/>
                </a:solidFill>
                <a:latin typeface="+mj-lt"/>
                <a:cs typeface="Arial" charset="0"/>
              </a:rPr>
              <a:t>temperature</a:t>
            </a:r>
            <a:r>
              <a:rPr lang="en-GB" sz="2667" dirty="0">
                <a:solidFill>
                  <a:srgbClr val="000000"/>
                </a:solidFill>
                <a:latin typeface="+mj-lt"/>
                <a:cs typeface="Arial" charset="0"/>
              </a:rPr>
              <a:t> represents.</a:t>
            </a:r>
            <a:endParaRPr lang="en-GB" sz="2667" b="1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2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2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33430-5578-47B1-8999-711AB4BC9E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549" y="415435"/>
            <a:ext cx="7406009" cy="12878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dirty="0"/>
              <a:t>Draw this temperature scale down the left hand side of your page. Use 1 line per 10°. </a:t>
            </a:r>
          </a:p>
          <a:p>
            <a:pPr marL="0" indent="0" algn="ctr">
              <a:buNone/>
            </a:pPr>
            <a:endParaRPr lang="en-GB" sz="3200" dirty="0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B820F4E5-A688-41EF-992A-C34D61B43D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4639" y="1696330"/>
            <a:ext cx="341291" cy="0"/>
          </a:xfrm>
          <a:prstGeom prst="line">
            <a:avLst/>
          </a:prstGeom>
          <a:ln w="76200">
            <a:solidFill>
              <a:schemeClr val="accent1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3429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:a16="http://schemas.microsoft.com/office/drawing/2014/main" id="{039F7719-52F7-48C7-9630-5EAB44721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8309" y="3741059"/>
            <a:ext cx="11100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en-US" alt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7" name="Text Box 12">
            <a:extLst>
              <a:ext uri="{FF2B5EF4-FFF2-40B4-BE49-F238E27FC236}">
                <a16:creationId xmlns:a16="http://schemas.microsoft.com/office/drawing/2014/main" id="{0598DF69-48F2-4D01-9985-9519F1C7A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224" y="5030345"/>
            <a:ext cx="17250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-100 </a:t>
            </a:r>
            <a:r>
              <a:rPr lang="en-US" alt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60D26EF2-AFD2-4090-AC93-549C522F1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538" y="2607073"/>
            <a:ext cx="14318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</a:t>
            </a:r>
            <a:r>
              <a:rPr lang="en-US" alt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4B8CF162-1C13-4F18-B5E0-807642568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1" y="1473085"/>
            <a:ext cx="14318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342900">
              <a:spcBef>
                <a:spcPct val="50000"/>
              </a:spcBef>
            </a:pPr>
            <a:r>
              <a:rPr lang="en-GB" alt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</a:t>
            </a:r>
            <a:r>
              <a:rPr lang="en-US" altLang="en-US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°C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09A3C4-38B8-4E35-AA13-3F672C54C432}"/>
              </a:ext>
            </a:extLst>
          </p:cNvPr>
          <p:cNvCxnSpPr/>
          <p:nvPr/>
        </p:nvCxnSpPr>
        <p:spPr>
          <a:xfrm>
            <a:off x="2341966" y="831604"/>
            <a:ext cx="0" cy="548640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ine 5">
            <a:extLst>
              <a:ext uri="{FF2B5EF4-FFF2-40B4-BE49-F238E27FC236}">
                <a16:creationId xmlns:a16="http://schemas.microsoft.com/office/drawing/2014/main" id="{A2B83AD3-2CD2-4208-A3CF-1959BB171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3075" y="2929384"/>
            <a:ext cx="341291" cy="0"/>
          </a:xfrm>
          <a:prstGeom prst="line">
            <a:avLst/>
          </a:prstGeom>
          <a:ln w="76200">
            <a:solidFill>
              <a:schemeClr val="accent1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3429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Line 5">
            <a:extLst>
              <a:ext uri="{FF2B5EF4-FFF2-40B4-BE49-F238E27FC236}">
                <a16:creationId xmlns:a16="http://schemas.microsoft.com/office/drawing/2014/main" id="{E0805006-9085-4CD1-AA8E-CECCBB7EED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94639" y="4023893"/>
            <a:ext cx="341291" cy="0"/>
          </a:xfrm>
          <a:prstGeom prst="line">
            <a:avLst/>
          </a:prstGeom>
          <a:ln w="76200">
            <a:solidFill>
              <a:schemeClr val="accent1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3429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Line 5">
            <a:extLst>
              <a:ext uri="{FF2B5EF4-FFF2-40B4-BE49-F238E27FC236}">
                <a16:creationId xmlns:a16="http://schemas.microsoft.com/office/drawing/2014/main" id="{44A06EFB-4433-4197-B556-251F186088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94" y="5367784"/>
            <a:ext cx="341291" cy="0"/>
          </a:xfrm>
          <a:prstGeom prst="line">
            <a:avLst/>
          </a:prstGeom>
          <a:ln w="76200">
            <a:solidFill>
              <a:schemeClr val="accent1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defTabSz="342900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F4F3972-0235-4A21-A11F-5209678EEB15}"/>
              </a:ext>
            </a:extLst>
          </p:cNvPr>
          <p:cNvSpPr txBox="1">
            <a:spLocks/>
          </p:cNvSpPr>
          <p:nvPr/>
        </p:nvSpPr>
        <p:spPr>
          <a:xfrm>
            <a:off x="4446549" y="1946894"/>
            <a:ext cx="7406009" cy="12878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200" dirty="0"/>
              <a:t>Add labels to your scale as we go through the temperatures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7680469-39B5-4076-B767-F13D89326FDF}"/>
              </a:ext>
            </a:extLst>
          </p:cNvPr>
          <p:cNvGrpSpPr/>
          <p:nvPr/>
        </p:nvGrpSpPr>
        <p:grpSpPr>
          <a:xfrm>
            <a:off x="3092824" y="3617949"/>
            <a:ext cx="6904537" cy="769441"/>
            <a:chOff x="2798618" y="3617949"/>
            <a:chExt cx="6904537" cy="76944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24FC50-743E-4CA7-9805-2CFD2E8D43BA}"/>
                </a:ext>
              </a:extLst>
            </p:cNvPr>
            <p:cNvSpPr txBox="1"/>
            <p:nvPr/>
          </p:nvSpPr>
          <p:spPr>
            <a:xfrm>
              <a:off x="3763900" y="3617949"/>
              <a:ext cx="593925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400" dirty="0">
                  <a:solidFill>
                    <a:schemeClr val="accent1">
                      <a:lumMod val="75000"/>
                    </a:schemeClr>
                  </a:solidFill>
                </a:rPr>
                <a:t>Water Freezes / Ice Melts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F75EFDF-6C69-42AD-B46B-30E8DCDEF013}"/>
                </a:ext>
              </a:extLst>
            </p:cNvPr>
            <p:cNvCxnSpPr>
              <a:stCxn id="19" idx="1"/>
            </p:cNvCxnSpPr>
            <p:nvPr/>
          </p:nvCxnSpPr>
          <p:spPr>
            <a:xfrm flipH="1" flipV="1">
              <a:off x="2798618" y="4002669"/>
              <a:ext cx="965282" cy="1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45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Emperor penguin hudd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7922" y="1098550"/>
            <a:ext cx="5329239" cy="466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632619" y="2136338"/>
            <a:ext cx="494338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3600" b="1" dirty="0">
                <a:latin typeface="Century Gothic" panose="020B0502020202020204" pitchFamily="34" charset="0"/>
              </a:rPr>
              <a:t>Antarctica </a:t>
            </a:r>
            <a:br>
              <a:rPr lang="en-GB" altLang="en-US" sz="3600" b="1" dirty="0">
                <a:latin typeface="Century Gothic" panose="020B0502020202020204" pitchFamily="34" charset="0"/>
              </a:rPr>
            </a:br>
            <a:r>
              <a:rPr lang="en-GB" altLang="en-US" sz="3600" b="1" dirty="0">
                <a:latin typeface="Century Gothic" panose="020B0502020202020204" pitchFamily="34" charset="0"/>
              </a:rPr>
              <a:t>(coldest outside temperature recorded)</a:t>
            </a:r>
          </a:p>
          <a:p>
            <a:pPr algn="ctr" defTabSz="457189">
              <a:spcBef>
                <a:spcPct val="50000"/>
              </a:spcBef>
            </a:pPr>
            <a:r>
              <a:rPr lang="en-GB" altLang="en-US" sz="3600" b="1" dirty="0">
                <a:latin typeface="Century Gothic" panose="020B0502020202020204" pitchFamily="34" charset="0"/>
              </a:rPr>
              <a:t>-90 </a:t>
            </a:r>
            <a:r>
              <a:rPr lang="en-US" altLang="en-US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27223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126612" y="2411124"/>
            <a:ext cx="467995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3600" b="1" dirty="0">
                <a:latin typeface="Century Gothic" panose="020B0502020202020204" pitchFamily="34" charset="0"/>
              </a:rPr>
              <a:t>Freezer</a:t>
            </a:r>
          </a:p>
          <a:p>
            <a:pPr algn="ctr" defTabSz="457189">
              <a:spcBef>
                <a:spcPct val="50000"/>
              </a:spcBef>
            </a:pPr>
            <a:r>
              <a:rPr lang="en-GB" altLang="en-US" sz="3600" b="1" dirty="0">
                <a:latin typeface="Century Gothic" panose="020B0502020202020204" pitchFamily="34" charset="0"/>
              </a:rPr>
              <a:t>roughly -20 </a:t>
            </a:r>
            <a:r>
              <a:rPr lang="en-US" altLang="en-US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°C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8064" y="1488147"/>
            <a:ext cx="31210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05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An oak tree in winter, on the edge of Epping Forest near Chingford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921" y="1037431"/>
            <a:ext cx="5978525" cy="478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951085" y="2690335"/>
            <a:ext cx="486287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457189">
              <a:spcBef>
                <a:spcPct val="50000"/>
              </a:spcBef>
            </a:pPr>
            <a:r>
              <a:rPr lang="en-GB" altLang="en-US" sz="3600" b="1" dirty="0">
                <a:latin typeface="Century Gothic" panose="020B0502020202020204" pitchFamily="34" charset="0"/>
              </a:rPr>
              <a:t>Cold winter day</a:t>
            </a:r>
          </a:p>
          <a:p>
            <a:pPr algn="ctr" defTabSz="457189">
              <a:spcBef>
                <a:spcPct val="50000"/>
              </a:spcBef>
            </a:pPr>
            <a:r>
              <a:rPr lang="en-GB" altLang="en-US" sz="3600" b="1" dirty="0">
                <a:latin typeface="Century Gothic" panose="020B0502020202020204" pitchFamily="34" charset="0"/>
              </a:rPr>
              <a:t>roughly 0-10 </a:t>
            </a:r>
            <a:r>
              <a:rPr lang="en-US" altLang="en-US" sz="3600" b="1" dirty="0">
                <a:latin typeface="Century Gothic" panose="020B0502020202020204" pitchFamily="34" charset="0"/>
                <a:cs typeface="Arial" panose="020B0604020202020204" pitchFamily="34" charset="0"/>
              </a:rPr>
              <a:t>°C</a:t>
            </a:r>
          </a:p>
        </p:txBody>
      </p:sp>
    </p:spTree>
    <p:extLst>
      <p:ext uri="{BB962C8B-B14F-4D97-AF65-F5344CB8AC3E}">
        <p14:creationId xmlns:p14="http://schemas.microsoft.com/office/powerpoint/2010/main" val="343466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2E0C50-032A-4108-941E-C94F10BC8C3D}" vid="{A5BB104C-D095-454D-AE15-DF170669E5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B4D8C3-59A7-4790-BEFC-E3927F9459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F627CF-520A-401A-84CD-36E1C9DF11A5}">
  <ds:schemaRefs>
    <ds:schemaRef ds:uri="http://schemas.microsoft.com/office/infopath/2007/PartnerControls"/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496163d-89a1-4d48-9d31-68cb6b4034b6"/>
    <ds:schemaRef ds:uri="caa02d93-d17b-4249-a0c5-afeca33be5b7"/>
  </ds:schemaRefs>
</ds:datastoreItem>
</file>

<file path=customXml/itemProps3.xml><?xml version="1.0" encoding="utf-8"?>
<ds:datastoreItem xmlns:ds="http://schemas.openxmlformats.org/officeDocument/2006/customXml" ds:itemID="{E2CC3DCB-F95A-4A7B-BC71-5AA99BA6EC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950</TotalTime>
  <Words>850</Words>
  <Application>Microsoft Office PowerPoint</Application>
  <PresentationFormat>Widescreen</PresentationFormat>
  <Paragraphs>201</Paragraphs>
  <Slides>32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Book Antiqua</vt:lpstr>
      <vt:lpstr>Calibri</vt:lpstr>
      <vt:lpstr>Calibri Light</vt:lpstr>
      <vt:lpstr>Century Gothic</vt:lpstr>
      <vt:lpstr>Comic Sans MS</vt:lpstr>
      <vt:lpstr>Trebuchet MS</vt:lpstr>
      <vt:lpstr>Webdings</vt:lpstr>
      <vt:lpstr>Wingdings</vt:lpstr>
      <vt:lpstr>Wingdings 2</vt:lpstr>
      <vt:lpstr>Office Theme</vt:lpstr>
      <vt:lpstr>8Ka1 Temperature Change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Judging Temperature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15</cp:revision>
  <cp:lastPrinted>2022-03-21T09:28:27Z</cp:lastPrinted>
  <dcterms:created xsi:type="dcterms:W3CDTF">2022-01-31T16:15:21Z</dcterms:created>
  <dcterms:modified xsi:type="dcterms:W3CDTF">2022-07-13T13:55:11Z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