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398" r:id="rId5"/>
    <p:sldId id="444" r:id="rId6"/>
    <p:sldId id="402" r:id="rId7"/>
    <p:sldId id="406" r:id="rId8"/>
    <p:sldId id="404" r:id="rId9"/>
    <p:sldId id="407" r:id="rId10"/>
    <p:sldId id="400" r:id="rId11"/>
    <p:sldId id="401" r:id="rId12"/>
    <p:sldId id="409" r:id="rId13"/>
    <p:sldId id="410" r:id="rId14"/>
    <p:sldId id="411" r:id="rId15"/>
    <p:sldId id="412" r:id="rId16"/>
    <p:sldId id="484" r:id="rId17"/>
    <p:sldId id="413" r:id="rId18"/>
    <p:sldId id="433" r:id="rId19"/>
    <p:sldId id="418" r:id="rId20"/>
    <p:sldId id="419" r:id="rId21"/>
    <p:sldId id="414" r:id="rId22"/>
    <p:sldId id="415" r:id="rId23"/>
    <p:sldId id="416" r:id="rId24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cent Rason" initials="VR" lastIdx="23" clrIdx="0">
    <p:extLst>
      <p:ext uri="{19B8F6BF-5375-455C-9EA6-DF929625EA0E}">
        <p15:presenceInfo xmlns:p15="http://schemas.microsoft.com/office/powerpoint/2012/main" userId="7040d55bb8d7d6f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50A4"/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5" autoAdjust="0"/>
    <p:restoredTop sz="95964" autoAdjust="0"/>
  </p:normalViewPr>
  <p:slideViewPr>
    <p:cSldViewPr snapToGrid="0">
      <p:cViewPr varScale="1">
        <p:scale>
          <a:sx n="80" d="100"/>
          <a:sy n="80" d="100"/>
        </p:scale>
        <p:origin x="96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05989F7E-8EB7-4AF9-9F26-D3E855708F02}"/>
    <pc:docChg chg="delSld modSld sldOrd">
      <pc:chgData name="D Callanan" userId="951668ec-da26-491a-9b8a-af24bfeff26b" providerId="ADAL" clId="{05989F7E-8EB7-4AF9-9F26-D3E855708F02}" dt="2022-07-07T14:35:57.175" v="182"/>
      <pc:docMkLst>
        <pc:docMk/>
      </pc:docMkLst>
      <pc:sldChg chg="del">
        <pc:chgData name="D Callanan" userId="951668ec-da26-491a-9b8a-af24bfeff26b" providerId="ADAL" clId="{05989F7E-8EB7-4AF9-9F26-D3E855708F02}" dt="2022-07-07T14:34:18.111" v="1" actId="2696"/>
        <pc:sldMkLst>
          <pc:docMk/>
          <pc:sldMk cId="109857222" sldId="256"/>
        </pc:sldMkLst>
      </pc:sldChg>
      <pc:sldChg chg="del">
        <pc:chgData name="D Callanan" userId="951668ec-da26-491a-9b8a-af24bfeff26b" providerId="ADAL" clId="{05989F7E-8EB7-4AF9-9F26-D3E855708F02}" dt="2022-07-07T14:35:54.862" v="181" actId="2696"/>
        <pc:sldMkLst>
          <pc:docMk/>
          <pc:sldMk cId="1348374017" sldId="257"/>
        </pc:sldMkLst>
      </pc:sldChg>
      <pc:sldChg chg="del">
        <pc:chgData name="D Callanan" userId="951668ec-da26-491a-9b8a-af24bfeff26b" providerId="ADAL" clId="{05989F7E-8EB7-4AF9-9F26-D3E855708F02}" dt="2022-07-07T14:34:18.423" v="24" actId="2696"/>
        <pc:sldMkLst>
          <pc:docMk/>
          <pc:sldMk cId="426490360" sldId="258"/>
        </pc:sldMkLst>
      </pc:sldChg>
      <pc:sldChg chg="del">
        <pc:chgData name="D Callanan" userId="951668ec-da26-491a-9b8a-af24bfeff26b" providerId="ADAL" clId="{05989F7E-8EB7-4AF9-9F26-D3E855708F02}" dt="2022-07-07T14:34:18.392" v="21" actId="2696"/>
        <pc:sldMkLst>
          <pc:docMk/>
          <pc:sldMk cId="3089763992" sldId="259"/>
        </pc:sldMkLst>
      </pc:sldChg>
      <pc:sldChg chg="del">
        <pc:chgData name="D Callanan" userId="951668ec-da26-491a-9b8a-af24bfeff26b" providerId="ADAL" clId="{05989F7E-8EB7-4AF9-9F26-D3E855708F02}" dt="2022-07-07T14:34:18.236" v="12" actId="2696"/>
        <pc:sldMkLst>
          <pc:docMk/>
          <pc:sldMk cId="22002296" sldId="260"/>
        </pc:sldMkLst>
      </pc:sldChg>
      <pc:sldChg chg="del">
        <pc:chgData name="D Callanan" userId="951668ec-da26-491a-9b8a-af24bfeff26b" providerId="ADAL" clId="{05989F7E-8EB7-4AF9-9F26-D3E855708F02}" dt="2022-07-07T14:34:18.251" v="13" actId="2696"/>
        <pc:sldMkLst>
          <pc:docMk/>
          <pc:sldMk cId="3418744811" sldId="261"/>
        </pc:sldMkLst>
      </pc:sldChg>
      <pc:sldChg chg="del">
        <pc:chgData name="D Callanan" userId="951668ec-da26-491a-9b8a-af24bfeff26b" providerId="ADAL" clId="{05989F7E-8EB7-4AF9-9F26-D3E855708F02}" dt="2022-07-07T14:34:18.267" v="14" actId="2696"/>
        <pc:sldMkLst>
          <pc:docMk/>
          <pc:sldMk cId="756817451" sldId="262"/>
        </pc:sldMkLst>
      </pc:sldChg>
      <pc:sldChg chg="del">
        <pc:chgData name="D Callanan" userId="951668ec-da26-491a-9b8a-af24bfeff26b" providerId="ADAL" clId="{05989F7E-8EB7-4AF9-9F26-D3E855708F02}" dt="2022-07-07T14:34:18.095" v="0" actId="2696"/>
        <pc:sldMkLst>
          <pc:docMk/>
          <pc:sldMk cId="3869838364" sldId="263"/>
        </pc:sldMkLst>
      </pc:sldChg>
      <pc:sldChg chg="del">
        <pc:chgData name="D Callanan" userId="951668ec-da26-491a-9b8a-af24bfeff26b" providerId="ADAL" clId="{05989F7E-8EB7-4AF9-9F26-D3E855708F02}" dt="2022-07-07T14:34:18.376" v="20" actId="2696"/>
        <pc:sldMkLst>
          <pc:docMk/>
          <pc:sldMk cId="944978275" sldId="264"/>
        </pc:sldMkLst>
      </pc:sldChg>
      <pc:sldChg chg="del">
        <pc:chgData name="D Callanan" userId="951668ec-da26-491a-9b8a-af24bfeff26b" providerId="ADAL" clId="{05989F7E-8EB7-4AF9-9F26-D3E855708F02}" dt="2022-07-07T14:34:18.408" v="22" actId="2696"/>
        <pc:sldMkLst>
          <pc:docMk/>
          <pc:sldMk cId="1208396479" sldId="265"/>
        </pc:sldMkLst>
      </pc:sldChg>
      <pc:sldChg chg="del">
        <pc:chgData name="D Callanan" userId="951668ec-da26-491a-9b8a-af24bfeff26b" providerId="ADAL" clId="{05989F7E-8EB7-4AF9-9F26-D3E855708F02}" dt="2022-07-07T14:34:18.423" v="23" actId="2696"/>
        <pc:sldMkLst>
          <pc:docMk/>
          <pc:sldMk cId="51874011" sldId="266"/>
        </pc:sldMkLst>
      </pc:sldChg>
      <pc:sldChg chg="del">
        <pc:chgData name="D Callanan" userId="951668ec-da26-491a-9b8a-af24bfeff26b" providerId="ADAL" clId="{05989F7E-8EB7-4AF9-9F26-D3E855708F02}" dt="2022-07-07T14:34:18.126" v="2" actId="2696"/>
        <pc:sldMkLst>
          <pc:docMk/>
          <pc:sldMk cId="3739250690" sldId="267"/>
        </pc:sldMkLst>
      </pc:sldChg>
      <pc:sldChg chg="del">
        <pc:chgData name="D Callanan" userId="951668ec-da26-491a-9b8a-af24bfeff26b" providerId="ADAL" clId="{05989F7E-8EB7-4AF9-9F26-D3E855708F02}" dt="2022-07-07T14:34:18.142" v="3" actId="2696"/>
        <pc:sldMkLst>
          <pc:docMk/>
          <pc:sldMk cId="127418820" sldId="268"/>
        </pc:sldMkLst>
      </pc:sldChg>
      <pc:sldChg chg="del">
        <pc:chgData name="D Callanan" userId="951668ec-da26-491a-9b8a-af24bfeff26b" providerId="ADAL" clId="{05989F7E-8EB7-4AF9-9F26-D3E855708F02}" dt="2022-07-07T14:34:18.158" v="4" actId="2696"/>
        <pc:sldMkLst>
          <pc:docMk/>
          <pc:sldMk cId="324747354" sldId="269"/>
        </pc:sldMkLst>
      </pc:sldChg>
      <pc:sldChg chg="del">
        <pc:chgData name="D Callanan" userId="951668ec-da26-491a-9b8a-af24bfeff26b" providerId="ADAL" clId="{05989F7E-8EB7-4AF9-9F26-D3E855708F02}" dt="2022-07-07T14:34:18.158" v="5" actId="2696"/>
        <pc:sldMkLst>
          <pc:docMk/>
          <pc:sldMk cId="411713166" sldId="270"/>
        </pc:sldMkLst>
      </pc:sldChg>
      <pc:sldChg chg="del">
        <pc:chgData name="D Callanan" userId="951668ec-da26-491a-9b8a-af24bfeff26b" providerId="ADAL" clId="{05989F7E-8EB7-4AF9-9F26-D3E855708F02}" dt="2022-07-07T14:34:18.173" v="6" actId="2696"/>
        <pc:sldMkLst>
          <pc:docMk/>
          <pc:sldMk cId="707031494" sldId="271"/>
        </pc:sldMkLst>
      </pc:sldChg>
      <pc:sldChg chg="del">
        <pc:chgData name="D Callanan" userId="951668ec-da26-491a-9b8a-af24bfeff26b" providerId="ADAL" clId="{05989F7E-8EB7-4AF9-9F26-D3E855708F02}" dt="2022-07-07T14:34:18.189" v="7" actId="2696"/>
        <pc:sldMkLst>
          <pc:docMk/>
          <pc:sldMk cId="3810379475" sldId="272"/>
        </pc:sldMkLst>
      </pc:sldChg>
      <pc:sldChg chg="del">
        <pc:chgData name="D Callanan" userId="951668ec-da26-491a-9b8a-af24bfeff26b" providerId="ADAL" clId="{05989F7E-8EB7-4AF9-9F26-D3E855708F02}" dt="2022-07-07T14:34:18.189" v="8" actId="2696"/>
        <pc:sldMkLst>
          <pc:docMk/>
          <pc:sldMk cId="3875047350" sldId="273"/>
        </pc:sldMkLst>
      </pc:sldChg>
      <pc:sldChg chg="del">
        <pc:chgData name="D Callanan" userId="951668ec-da26-491a-9b8a-af24bfeff26b" providerId="ADAL" clId="{05989F7E-8EB7-4AF9-9F26-D3E855708F02}" dt="2022-07-07T14:34:18.205" v="9" actId="2696"/>
        <pc:sldMkLst>
          <pc:docMk/>
          <pc:sldMk cId="1861426152" sldId="274"/>
        </pc:sldMkLst>
      </pc:sldChg>
      <pc:sldChg chg="del">
        <pc:chgData name="D Callanan" userId="951668ec-da26-491a-9b8a-af24bfeff26b" providerId="ADAL" clId="{05989F7E-8EB7-4AF9-9F26-D3E855708F02}" dt="2022-07-07T14:34:18.220" v="10" actId="2696"/>
        <pc:sldMkLst>
          <pc:docMk/>
          <pc:sldMk cId="898903584" sldId="275"/>
        </pc:sldMkLst>
      </pc:sldChg>
      <pc:sldChg chg="del">
        <pc:chgData name="D Callanan" userId="951668ec-da26-491a-9b8a-af24bfeff26b" providerId="ADAL" clId="{05989F7E-8EB7-4AF9-9F26-D3E855708F02}" dt="2022-07-07T14:34:18.220" v="11" actId="2696"/>
        <pc:sldMkLst>
          <pc:docMk/>
          <pc:sldMk cId="3749967270" sldId="276"/>
        </pc:sldMkLst>
      </pc:sldChg>
      <pc:sldChg chg="del">
        <pc:chgData name="D Callanan" userId="951668ec-da26-491a-9b8a-af24bfeff26b" providerId="ADAL" clId="{05989F7E-8EB7-4AF9-9F26-D3E855708F02}" dt="2022-07-07T14:34:18.330" v="17" actId="2696"/>
        <pc:sldMkLst>
          <pc:docMk/>
          <pc:sldMk cId="1958184484" sldId="277"/>
        </pc:sldMkLst>
      </pc:sldChg>
      <pc:sldChg chg="del">
        <pc:chgData name="D Callanan" userId="951668ec-da26-491a-9b8a-af24bfeff26b" providerId="ADAL" clId="{05989F7E-8EB7-4AF9-9F26-D3E855708F02}" dt="2022-07-07T14:34:18.345" v="18" actId="2696"/>
        <pc:sldMkLst>
          <pc:docMk/>
          <pc:sldMk cId="4155334338" sldId="278"/>
        </pc:sldMkLst>
      </pc:sldChg>
      <pc:sldChg chg="del">
        <pc:chgData name="D Callanan" userId="951668ec-da26-491a-9b8a-af24bfeff26b" providerId="ADAL" clId="{05989F7E-8EB7-4AF9-9F26-D3E855708F02}" dt="2022-07-07T14:34:18.361" v="19" actId="2696"/>
        <pc:sldMkLst>
          <pc:docMk/>
          <pc:sldMk cId="93181773" sldId="279"/>
        </pc:sldMkLst>
      </pc:sldChg>
      <pc:sldChg chg="del">
        <pc:chgData name="D Callanan" userId="951668ec-da26-491a-9b8a-af24bfeff26b" providerId="ADAL" clId="{05989F7E-8EB7-4AF9-9F26-D3E855708F02}" dt="2022-07-07T14:34:18.439" v="25" actId="2696"/>
        <pc:sldMkLst>
          <pc:docMk/>
          <pc:sldMk cId="3676728813" sldId="280"/>
        </pc:sldMkLst>
      </pc:sldChg>
      <pc:sldChg chg="del">
        <pc:chgData name="D Callanan" userId="951668ec-da26-491a-9b8a-af24bfeff26b" providerId="ADAL" clId="{05989F7E-8EB7-4AF9-9F26-D3E855708F02}" dt="2022-07-07T14:34:18.517" v="30" actId="2696"/>
        <pc:sldMkLst>
          <pc:docMk/>
          <pc:sldMk cId="253416213" sldId="281"/>
        </pc:sldMkLst>
      </pc:sldChg>
      <pc:sldChg chg="del">
        <pc:chgData name="D Callanan" userId="951668ec-da26-491a-9b8a-af24bfeff26b" providerId="ADAL" clId="{05989F7E-8EB7-4AF9-9F26-D3E855708F02}" dt="2022-07-07T14:34:18.470" v="26" actId="2696"/>
        <pc:sldMkLst>
          <pc:docMk/>
          <pc:sldMk cId="1031127123" sldId="283"/>
        </pc:sldMkLst>
      </pc:sldChg>
      <pc:sldChg chg="del">
        <pc:chgData name="D Callanan" userId="951668ec-da26-491a-9b8a-af24bfeff26b" providerId="ADAL" clId="{05989F7E-8EB7-4AF9-9F26-D3E855708F02}" dt="2022-07-07T14:34:18.486" v="27" actId="2696"/>
        <pc:sldMkLst>
          <pc:docMk/>
          <pc:sldMk cId="3367772433" sldId="284"/>
        </pc:sldMkLst>
      </pc:sldChg>
      <pc:sldChg chg="del">
        <pc:chgData name="D Callanan" userId="951668ec-da26-491a-9b8a-af24bfeff26b" providerId="ADAL" clId="{05989F7E-8EB7-4AF9-9F26-D3E855708F02}" dt="2022-07-07T14:34:18.501" v="29" actId="2696"/>
        <pc:sldMkLst>
          <pc:docMk/>
          <pc:sldMk cId="2951364279" sldId="285"/>
        </pc:sldMkLst>
      </pc:sldChg>
      <pc:sldChg chg="del">
        <pc:chgData name="D Callanan" userId="951668ec-da26-491a-9b8a-af24bfeff26b" providerId="ADAL" clId="{05989F7E-8EB7-4AF9-9F26-D3E855708F02}" dt="2022-07-07T14:34:18.548" v="32" actId="2696"/>
        <pc:sldMkLst>
          <pc:docMk/>
          <pc:sldMk cId="3175070501" sldId="286"/>
        </pc:sldMkLst>
      </pc:sldChg>
      <pc:sldChg chg="del">
        <pc:chgData name="D Callanan" userId="951668ec-da26-491a-9b8a-af24bfeff26b" providerId="ADAL" clId="{05989F7E-8EB7-4AF9-9F26-D3E855708F02}" dt="2022-07-07T14:34:18.533" v="31" actId="2696"/>
        <pc:sldMkLst>
          <pc:docMk/>
          <pc:sldMk cId="3808710259" sldId="290"/>
        </pc:sldMkLst>
      </pc:sldChg>
      <pc:sldChg chg="del">
        <pc:chgData name="D Callanan" userId="951668ec-da26-491a-9b8a-af24bfeff26b" providerId="ADAL" clId="{05989F7E-8EB7-4AF9-9F26-D3E855708F02}" dt="2022-07-07T14:34:18.564" v="33" actId="2696"/>
        <pc:sldMkLst>
          <pc:docMk/>
          <pc:sldMk cId="4292660735" sldId="291"/>
        </pc:sldMkLst>
      </pc:sldChg>
      <pc:sldChg chg="del">
        <pc:chgData name="D Callanan" userId="951668ec-da26-491a-9b8a-af24bfeff26b" providerId="ADAL" clId="{05989F7E-8EB7-4AF9-9F26-D3E855708F02}" dt="2022-07-07T14:34:18.580" v="34" actId="2696"/>
        <pc:sldMkLst>
          <pc:docMk/>
          <pc:sldMk cId="3776951334" sldId="292"/>
        </pc:sldMkLst>
      </pc:sldChg>
      <pc:sldChg chg="del">
        <pc:chgData name="D Callanan" userId="951668ec-da26-491a-9b8a-af24bfeff26b" providerId="ADAL" clId="{05989F7E-8EB7-4AF9-9F26-D3E855708F02}" dt="2022-07-07T14:34:18.595" v="35" actId="2696"/>
        <pc:sldMkLst>
          <pc:docMk/>
          <pc:sldMk cId="2303126149" sldId="293"/>
        </pc:sldMkLst>
      </pc:sldChg>
      <pc:sldChg chg="del">
        <pc:chgData name="D Callanan" userId="951668ec-da26-491a-9b8a-af24bfeff26b" providerId="ADAL" clId="{05989F7E-8EB7-4AF9-9F26-D3E855708F02}" dt="2022-07-07T14:34:18.595" v="36" actId="2696"/>
        <pc:sldMkLst>
          <pc:docMk/>
          <pc:sldMk cId="783275587" sldId="294"/>
        </pc:sldMkLst>
      </pc:sldChg>
      <pc:sldChg chg="del">
        <pc:chgData name="D Callanan" userId="951668ec-da26-491a-9b8a-af24bfeff26b" providerId="ADAL" clId="{05989F7E-8EB7-4AF9-9F26-D3E855708F02}" dt="2022-07-07T14:34:18.611" v="37" actId="2696"/>
        <pc:sldMkLst>
          <pc:docMk/>
          <pc:sldMk cId="532338992" sldId="295"/>
        </pc:sldMkLst>
      </pc:sldChg>
      <pc:sldChg chg="del">
        <pc:chgData name="D Callanan" userId="951668ec-da26-491a-9b8a-af24bfeff26b" providerId="ADAL" clId="{05989F7E-8EB7-4AF9-9F26-D3E855708F02}" dt="2022-07-07T14:34:18.626" v="38" actId="2696"/>
        <pc:sldMkLst>
          <pc:docMk/>
          <pc:sldMk cId="3817457682" sldId="296"/>
        </pc:sldMkLst>
      </pc:sldChg>
      <pc:sldChg chg="del">
        <pc:chgData name="D Callanan" userId="951668ec-da26-491a-9b8a-af24bfeff26b" providerId="ADAL" clId="{05989F7E-8EB7-4AF9-9F26-D3E855708F02}" dt="2022-07-07T14:34:18.626" v="39" actId="2696"/>
        <pc:sldMkLst>
          <pc:docMk/>
          <pc:sldMk cId="271010156" sldId="297"/>
        </pc:sldMkLst>
      </pc:sldChg>
      <pc:sldChg chg="del">
        <pc:chgData name="D Callanan" userId="951668ec-da26-491a-9b8a-af24bfeff26b" providerId="ADAL" clId="{05989F7E-8EB7-4AF9-9F26-D3E855708F02}" dt="2022-07-07T14:34:18.642" v="40" actId="2696"/>
        <pc:sldMkLst>
          <pc:docMk/>
          <pc:sldMk cId="2961734079" sldId="298"/>
        </pc:sldMkLst>
      </pc:sldChg>
      <pc:sldChg chg="del">
        <pc:chgData name="D Callanan" userId="951668ec-da26-491a-9b8a-af24bfeff26b" providerId="ADAL" clId="{05989F7E-8EB7-4AF9-9F26-D3E855708F02}" dt="2022-07-07T14:34:18.658" v="41" actId="2696"/>
        <pc:sldMkLst>
          <pc:docMk/>
          <pc:sldMk cId="3540147499" sldId="299"/>
        </pc:sldMkLst>
      </pc:sldChg>
      <pc:sldChg chg="del">
        <pc:chgData name="D Callanan" userId="951668ec-da26-491a-9b8a-af24bfeff26b" providerId="ADAL" clId="{05989F7E-8EB7-4AF9-9F26-D3E855708F02}" dt="2022-07-07T14:34:18.658" v="42" actId="2696"/>
        <pc:sldMkLst>
          <pc:docMk/>
          <pc:sldMk cId="2910454642" sldId="300"/>
        </pc:sldMkLst>
      </pc:sldChg>
      <pc:sldChg chg="del">
        <pc:chgData name="D Callanan" userId="951668ec-da26-491a-9b8a-af24bfeff26b" providerId="ADAL" clId="{05989F7E-8EB7-4AF9-9F26-D3E855708F02}" dt="2022-07-07T14:34:18.486" v="28" actId="2696"/>
        <pc:sldMkLst>
          <pc:docMk/>
          <pc:sldMk cId="2262434621" sldId="301"/>
        </pc:sldMkLst>
      </pc:sldChg>
      <pc:sldChg chg="del">
        <pc:chgData name="D Callanan" userId="951668ec-da26-491a-9b8a-af24bfeff26b" providerId="ADAL" clId="{05989F7E-8EB7-4AF9-9F26-D3E855708F02}" dt="2022-07-07T14:34:18.705" v="43" actId="2696"/>
        <pc:sldMkLst>
          <pc:docMk/>
          <pc:sldMk cId="3016016766" sldId="303"/>
        </pc:sldMkLst>
      </pc:sldChg>
      <pc:sldChg chg="del">
        <pc:chgData name="D Callanan" userId="951668ec-da26-491a-9b8a-af24bfeff26b" providerId="ADAL" clId="{05989F7E-8EB7-4AF9-9F26-D3E855708F02}" dt="2022-07-07T14:34:18.814" v="44" actId="2696"/>
        <pc:sldMkLst>
          <pc:docMk/>
          <pc:sldMk cId="1644586181" sldId="304"/>
        </pc:sldMkLst>
      </pc:sldChg>
      <pc:sldChg chg="del">
        <pc:chgData name="D Callanan" userId="951668ec-da26-491a-9b8a-af24bfeff26b" providerId="ADAL" clId="{05989F7E-8EB7-4AF9-9F26-D3E855708F02}" dt="2022-07-07T14:34:18.845" v="46" actId="2696"/>
        <pc:sldMkLst>
          <pc:docMk/>
          <pc:sldMk cId="2038580554" sldId="305"/>
        </pc:sldMkLst>
      </pc:sldChg>
      <pc:sldChg chg="del">
        <pc:chgData name="D Callanan" userId="951668ec-da26-491a-9b8a-af24bfeff26b" providerId="ADAL" clId="{05989F7E-8EB7-4AF9-9F26-D3E855708F02}" dt="2022-07-07T14:34:18.908" v="49" actId="2696"/>
        <pc:sldMkLst>
          <pc:docMk/>
          <pc:sldMk cId="3149505972" sldId="306"/>
        </pc:sldMkLst>
      </pc:sldChg>
      <pc:sldChg chg="del">
        <pc:chgData name="D Callanan" userId="951668ec-da26-491a-9b8a-af24bfeff26b" providerId="ADAL" clId="{05989F7E-8EB7-4AF9-9F26-D3E855708F02}" dt="2022-07-07T14:34:18.955" v="52" actId="2696"/>
        <pc:sldMkLst>
          <pc:docMk/>
          <pc:sldMk cId="2460102983" sldId="307"/>
        </pc:sldMkLst>
      </pc:sldChg>
      <pc:sldChg chg="del">
        <pc:chgData name="D Callanan" userId="951668ec-da26-491a-9b8a-af24bfeff26b" providerId="ADAL" clId="{05989F7E-8EB7-4AF9-9F26-D3E855708F02}" dt="2022-07-07T14:34:18.830" v="45" actId="2696"/>
        <pc:sldMkLst>
          <pc:docMk/>
          <pc:sldMk cId="1432616656" sldId="308"/>
        </pc:sldMkLst>
      </pc:sldChg>
      <pc:sldChg chg="del">
        <pc:chgData name="D Callanan" userId="951668ec-da26-491a-9b8a-af24bfeff26b" providerId="ADAL" clId="{05989F7E-8EB7-4AF9-9F26-D3E855708F02}" dt="2022-07-07T14:34:18.939" v="51" actId="2696"/>
        <pc:sldMkLst>
          <pc:docMk/>
          <pc:sldMk cId="2283645312" sldId="309"/>
        </pc:sldMkLst>
      </pc:sldChg>
      <pc:sldChg chg="del">
        <pc:chgData name="D Callanan" userId="951668ec-da26-491a-9b8a-af24bfeff26b" providerId="ADAL" clId="{05989F7E-8EB7-4AF9-9F26-D3E855708F02}" dt="2022-07-07T14:34:18.876" v="48" actId="2696"/>
        <pc:sldMkLst>
          <pc:docMk/>
          <pc:sldMk cId="265740825" sldId="310"/>
        </pc:sldMkLst>
      </pc:sldChg>
      <pc:sldChg chg="del">
        <pc:chgData name="D Callanan" userId="951668ec-da26-491a-9b8a-af24bfeff26b" providerId="ADAL" clId="{05989F7E-8EB7-4AF9-9F26-D3E855708F02}" dt="2022-07-07T14:34:18.861" v="47" actId="2696"/>
        <pc:sldMkLst>
          <pc:docMk/>
          <pc:sldMk cId="2257479764" sldId="311"/>
        </pc:sldMkLst>
      </pc:sldChg>
      <pc:sldChg chg="del">
        <pc:chgData name="D Callanan" userId="951668ec-da26-491a-9b8a-af24bfeff26b" providerId="ADAL" clId="{05989F7E-8EB7-4AF9-9F26-D3E855708F02}" dt="2022-07-07T14:34:19.330" v="79" actId="2696"/>
        <pc:sldMkLst>
          <pc:docMk/>
          <pc:sldMk cId="3202591311" sldId="314"/>
        </pc:sldMkLst>
      </pc:sldChg>
      <pc:sldChg chg="del">
        <pc:chgData name="D Callanan" userId="951668ec-da26-491a-9b8a-af24bfeff26b" providerId="ADAL" clId="{05989F7E-8EB7-4AF9-9F26-D3E855708F02}" dt="2022-07-07T14:34:18.970" v="53" actId="2696"/>
        <pc:sldMkLst>
          <pc:docMk/>
          <pc:sldMk cId="3439659539" sldId="315"/>
        </pc:sldMkLst>
      </pc:sldChg>
      <pc:sldChg chg="del">
        <pc:chgData name="D Callanan" userId="951668ec-da26-491a-9b8a-af24bfeff26b" providerId="ADAL" clId="{05989F7E-8EB7-4AF9-9F26-D3E855708F02}" dt="2022-07-07T14:34:19.298" v="76" actId="2696"/>
        <pc:sldMkLst>
          <pc:docMk/>
          <pc:sldMk cId="3867893957" sldId="318"/>
        </pc:sldMkLst>
      </pc:sldChg>
      <pc:sldChg chg="del">
        <pc:chgData name="D Callanan" userId="951668ec-da26-491a-9b8a-af24bfeff26b" providerId="ADAL" clId="{05989F7E-8EB7-4AF9-9F26-D3E855708F02}" dt="2022-07-07T14:34:19.298" v="77" actId="2696"/>
        <pc:sldMkLst>
          <pc:docMk/>
          <pc:sldMk cId="992961153" sldId="319"/>
        </pc:sldMkLst>
      </pc:sldChg>
      <pc:sldChg chg="del">
        <pc:chgData name="D Callanan" userId="951668ec-da26-491a-9b8a-af24bfeff26b" providerId="ADAL" clId="{05989F7E-8EB7-4AF9-9F26-D3E855708F02}" dt="2022-07-07T14:34:19.314" v="78" actId="2696"/>
        <pc:sldMkLst>
          <pc:docMk/>
          <pc:sldMk cId="625470652" sldId="320"/>
        </pc:sldMkLst>
      </pc:sldChg>
      <pc:sldChg chg="del">
        <pc:chgData name="D Callanan" userId="951668ec-da26-491a-9b8a-af24bfeff26b" providerId="ADAL" clId="{05989F7E-8EB7-4AF9-9F26-D3E855708F02}" dt="2022-07-07T14:34:19.408" v="87" actId="2696"/>
        <pc:sldMkLst>
          <pc:docMk/>
          <pc:sldMk cId="3206758958" sldId="321"/>
        </pc:sldMkLst>
      </pc:sldChg>
      <pc:sldChg chg="del">
        <pc:chgData name="D Callanan" userId="951668ec-da26-491a-9b8a-af24bfeff26b" providerId="ADAL" clId="{05989F7E-8EB7-4AF9-9F26-D3E855708F02}" dt="2022-07-07T14:34:19.470" v="92" actId="2696"/>
        <pc:sldMkLst>
          <pc:docMk/>
          <pc:sldMk cId="1376499579" sldId="328"/>
        </pc:sldMkLst>
      </pc:sldChg>
      <pc:sldChg chg="del">
        <pc:chgData name="D Callanan" userId="951668ec-da26-491a-9b8a-af24bfeff26b" providerId="ADAL" clId="{05989F7E-8EB7-4AF9-9F26-D3E855708F02}" dt="2022-07-07T14:34:19.111" v="62" actId="2696"/>
        <pc:sldMkLst>
          <pc:docMk/>
          <pc:sldMk cId="1483833345" sldId="337"/>
        </pc:sldMkLst>
      </pc:sldChg>
      <pc:sldChg chg="del">
        <pc:chgData name="D Callanan" userId="951668ec-da26-491a-9b8a-af24bfeff26b" providerId="ADAL" clId="{05989F7E-8EB7-4AF9-9F26-D3E855708F02}" dt="2022-07-07T14:34:19.548" v="100" actId="2696"/>
        <pc:sldMkLst>
          <pc:docMk/>
          <pc:sldMk cId="1523432701" sldId="338"/>
        </pc:sldMkLst>
      </pc:sldChg>
      <pc:sldChg chg="del">
        <pc:chgData name="D Callanan" userId="951668ec-da26-491a-9b8a-af24bfeff26b" providerId="ADAL" clId="{05989F7E-8EB7-4AF9-9F26-D3E855708F02}" dt="2022-07-07T14:34:19.548" v="101" actId="2696"/>
        <pc:sldMkLst>
          <pc:docMk/>
          <pc:sldMk cId="1853136405" sldId="339"/>
        </pc:sldMkLst>
      </pc:sldChg>
      <pc:sldChg chg="del">
        <pc:chgData name="D Callanan" userId="951668ec-da26-491a-9b8a-af24bfeff26b" providerId="ADAL" clId="{05989F7E-8EB7-4AF9-9F26-D3E855708F02}" dt="2022-07-07T14:34:19.580" v="102" actId="2696"/>
        <pc:sldMkLst>
          <pc:docMk/>
          <pc:sldMk cId="1014036434" sldId="340"/>
        </pc:sldMkLst>
      </pc:sldChg>
      <pc:sldChg chg="del">
        <pc:chgData name="D Callanan" userId="951668ec-da26-491a-9b8a-af24bfeff26b" providerId="ADAL" clId="{05989F7E-8EB7-4AF9-9F26-D3E855708F02}" dt="2022-07-07T14:34:19.595" v="103" actId="2696"/>
        <pc:sldMkLst>
          <pc:docMk/>
          <pc:sldMk cId="3906323069" sldId="341"/>
        </pc:sldMkLst>
      </pc:sldChg>
      <pc:sldChg chg="del">
        <pc:chgData name="D Callanan" userId="951668ec-da26-491a-9b8a-af24bfeff26b" providerId="ADAL" clId="{05989F7E-8EB7-4AF9-9F26-D3E855708F02}" dt="2022-07-07T14:34:19.611" v="104" actId="2696"/>
        <pc:sldMkLst>
          <pc:docMk/>
          <pc:sldMk cId="871867449" sldId="342"/>
        </pc:sldMkLst>
      </pc:sldChg>
      <pc:sldChg chg="del">
        <pc:chgData name="D Callanan" userId="951668ec-da26-491a-9b8a-af24bfeff26b" providerId="ADAL" clId="{05989F7E-8EB7-4AF9-9F26-D3E855708F02}" dt="2022-07-07T14:34:19.642" v="105" actId="2696"/>
        <pc:sldMkLst>
          <pc:docMk/>
          <pc:sldMk cId="2851282415" sldId="343"/>
        </pc:sldMkLst>
      </pc:sldChg>
      <pc:sldChg chg="del">
        <pc:chgData name="D Callanan" userId="951668ec-da26-491a-9b8a-af24bfeff26b" providerId="ADAL" clId="{05989F7E-8EB7-4AF9-9F26-D3E855708F02}" dt="2022-07-07T14:34:19.658" v="106" actId="2696"/>
        <pc:sldMkLst>
          <pc:docMk/>
          <pc:sldMk cId="1462223792" sldId="344"/>
        </pc:sldMkLst>
      </pc:sldChg>
      <pc:sldChg chg="del">
        <pc:chgData name="D Callanan" userId="951668ec-da26-491a-9b8a-af24bfeff26b" providerId="ADAL" clId="{05989F7E-8EB7-4AF9-9F26-D3E855708F02}" dt="2022-07-07T14:34:19.689" v="107" actId="2696"/>
        <pc:sldMkLst>
          <pc:docMk/>
          <pc:sldMk cId="3603529014" sldId="345"/>
        </pc:sldMkLst>
      </pc:sldChg>
      <pc:sldChg chg="del">
        <pc:chgData name="D Callanan" userId="951668ec-da26-491a-9b8a-af24bfeff26b" providerId="ADAL" clId="{05989F7E-8EB7-4AF9-9F26-D3E855708F02}" dt="2022-07-07T14:34:19.689" v="108" actId="2696"/>
        <pc:sldMkLst>
          <pc:docMk/>
          <pc:sldMk cId="2461931715" sldId="346"/>
        </pc:sldMkLst>
      </pc:sldChg>
      <pc:sldChg chg="del">
        <pc:chgData name="D Callanan" userId="951668ec-da26-491a-9b8a-af24bfeff26b" providerId="ADAL" clId="{05989F7E-8EB7-4AF9-9F26-D3E855708F02}" dt="2022-07-07T14:34:19.158" v="64" actId="2696"/>
        <pc:sldMkLst>
          <pc:docMk/>
          <pc:sldMk cId="2857477975" sldId="348"/>
        </pc:sldMkLst>
      </pc:sldChg>
      <pc:sldChg chg="del">
        <pc:chgData name="D Callanan" userId="951668ec-da26-491a-9b8a-af24bfeff26b" providerId="ADAL" clId="{05989F7E-8EB7-4AF9-9F26-D3E855708F02}" dt="2022-07-07T14:34:19.705" v="109" actId="2696"/>
        <pc:sldMkLst>
          <pc:docMk/>
          <pc:sldMk cId="569809177" sldId="350"/>
        </pc:sldMkLst>
      </pc:sldChg>
      <pc:sldChg chg="del">
        <pc:chgData name="D Callanan" userId="951668ec-da26-491a-9b8a-af24bfeff26b" providerId="ADAL" clId="{05989F7E-8EB7-4AF9-9F26-D3E855708F02}" dt="2022-07-07T14:34:19.126" v="63" actId="2696"/>
        <pc:sldMkLst>
          <pc:docMk/>
          <pc:sldMk cId="1155827624" sldId="351"/>
        </pc:sldMkLst>
      </pc:sldChg>
      <pc:sldChg chg="del">
        <pc:chgData name="D Callanan" userId="951668ec-da26-491a-9b8a-af24bfeff26b" providerId="ADAL" clId="{05989F7E-8EB7-4AF9-9F26-D3E855708F02}" dt="2022-07-07T14:34:19.251" v="71" actId="2696"/>
        <pc:sldMkLst>
          <pc:docMk/>
          <pc:sldMk cId="2470815304" sldId="352"/>
        </pc:sldMkLst>
      </pc:sldChg>
      <pc:sldChg chg="del">
        <pc:chgData name="D Callanan" userId="951668ec-da26-491a-9b8a-af24bfeff26b" providerId="ADAL" clId="{05989F7E-8EB7-4AF9-9F26-D3E855708F02}" dt="2022-07-07T14:34:19.283" v="74" actId="2696"/>
        <pc:sldMkLst>
          <pc:docMk/>
          <pc:sldMk cId="1233429890" sldId="353"/>
        </pc:sldMkLst>
      </pc:sldChg>
      <pc:sldChg chg="del">
        <pc:chgData name="D Callanan" userId="951668ec-da26-491a-9b8a-af24bfeff26b" providerId="ADAL" clId="{05989F7E-8EB7-4AF9-9F26-D3E855708F02}" dt="2022-07-07T14:34:19.720" v="111" actId="2696"/>
        <pc:sldMkLst>
          <pc:docMk/>
          <pc:sldMk cId="1685616727" sldId="360"/>
        </pc:sldMkLst>
      </pc:sldChg>
      <pc:sldChg chg="del">
        <pc:chgData name="D Callanan" userId="951668ec-da26-491a-9b8a-af24bfeff26b" providerId="ADAL" clId="{05989F7E-8EB7-4AF9-9F26-D3E855708F02}" dt="2022-07-07T14:34:19.517" v="96" actId="2696"/>
        <pc:sldMkLst>
          <pc:docMk/>
          <pc:sldMk cId="3696376941" sldId="361"/>
        </pc:sldMkLst>
      </pc:sldChg>
      <pc:sldChg chg="del">
        <pc:chgData name="D Callanan" userId="951668ec-da26-491a-9b8a-af24bfeff26b" providerId="ADAL" clId="{05989F7E-8EB7-4AF9-9F26-D3E855708F02}" dt="2022-07-07T14:34:19.501" v="95" actId="2696"/>
        <pc:sldMkLst>
          <pc:docMk/>
          <pc:sldMk cId="1813549036" sldId="363"/>
        </pc:sldMkLst>
      </pc:sldChg>
      <pc:sldChg chg="del">
        <pc:chgData name="D Callanan" userId="951668ec-da26-491a-9b8a-af24bfeff26b" providerId="ADAL" clId="{05989F7E-8EB7-4AF9-9F26-D3E855708F02}" dt="2022-07-07T14:34:19.736" v="113" actId="2696"/>
        <pc:sldMkLst>
          <pc:docMk/>
          <pc:sldMk cId="200030161" sldId="364"/>
        </pc:sldMkLst>
      </pc:sldChg>
      <pc:sldChg chg="del">
        <pc:chgData name="D Callanan" userId="951668ec-da26-491a-9b8a-af24bfeff26b" providerId="ADAL" clId="{05989F7E-8EB7-4AF9-9F26-D3E855708F02}" dt="2022-07-07T14:34:19.767" v="114" actId="2696"/>
        <pc:sldMkLst>
          <pc:docMk/>
          <pc:sldMk cId="1435577121" sldId="365"/>
        </pc:sldMkLst>
      </pc:sldChg>
      <pc:sldChg chg="del">
        <pc:chgData name="D Callanan" userId="951668ec-da26-491a-9b8a-af24bfeff26b" providerId="ADAL" clId="{05989F7E-8EB7-4AF9-9F26-D3E855708F02}" dt="2022-07-07T14:34:19.767" v="115" actId="2696"/>
        <pc:sldMkLst>
          <pc:docMk/>
          <pc:sldMk cId="1625548141" sldId="366"/>
        </pc:sldMkLst>
      </pc:sldChg>
      <pc:sldChg chg="del">
        <pc:chgData name="D Callanan" userId="951668ec-da26-491a-9b8a-af24bfeff26b" providerId="ADAL" clId="{05989F7E-8EB7-4AF9-9F26-D3E855708F02}" dt="2022-07-07T14:34:19.783" v="116" actId="2696"/>
        <pc:sldMkLst>
          <pc:docMk/>
          <pc:sldMk cId="2575215644" sldId="367"/>
        </pc:sldMkLst>
      </pc:sldChg>
      <pc:sldChg chg="modSp del mod">
        <pc:chgData name="D Callanan" userId="951668ec-da26-491a-9b8a-af24bfeff26b" providerId="ADAL" clId="{05989F7E-8EB7-4AF9-9F26-D3E855708F02}" dt="2022-07-07T14:34:20.268" v="117" actId="2696"/>
        <pc:sldMkLst>
          <pc:docMk/>
          <pc:sldMk cId="1273827263" sldId="368"/>
        </pc:sldMkLst>
        <pc:graphicFrameChg chg="mod">
          <ac:chgData name="D Callanan" userId="951668ec-da26-491a-9b8a-af24bfeff26b" providerId="ADAL" clId="{05989F7E-8EB7-4AF9-9F26-D3E855708F02}" dt="2022-07-07T14:34:20.268" v="117" actId="2696"/>
          <ac:graphicFrameMkLst>
            <pc:docMk/>
            <pc:sldMk cId="1273827263" sldId="368"/>
            <ac:graphicFrameMk id="190466" creationId="{6E304A65-0B2D-4B8B-B79A-106B58D4076A}"/>
          </ac:graphicFrameMkLst>
        </pc:graphicFrameChg>
      </pc:sldChg>
      <pc:sldChg chg="modSp del mod">
        <pc:chgData name="D Callanan" userId="951668ec-da26-491a-9b8a-af24bfeff26b" providerId="ADAL" clId="{05989F7E-8EB7-4AF9-9F26-D3E855708F02}" dt="2022-07-07T14:34:20.331" v="118" actId="2696"/>
        <pc:sldMkLst>
          <pc:docMk/>
          <pc:sldMk cId="3707991178" sldId="369"/>
        </pc:sldMkLst>
        <pc:graphicFrameChg chg="mod">
          <ac:chgData name="D Callanan" userId="951668ec-da26-491a-9b8a-af24bfeff26b" providerId="ADAL" clId="{05989F7E-8EB7-4AF9-9F26-D3E855708F02}" dt="2022-07-07T14:34:20.331" v="118" actId="2696"/>
          <ac:graphicFrameMkLst>
            <pc:docMk/>
            <pc:sldMk cId="3707991178" sldId="369"/>
            <ac:graphicFrameMk id="195589" creationId="{F54241B9-CED2-422E-AFCA-AABC5B23DAB5}"/>
          </ac:graphicFrameMkLst>
        </pc:graphicFrameChg>
      </pc:sldChg>
      <pc:sldChg chg="del">
        <pc:chgData name="D Callanan" userId="951668ec-da26-491a-9b8a-af24bfeff26b" providerId="ADAL" clId="{05989F7E-8EB7-4AF9-9F26-D3E855708F02}" dt="2022-07-07T14:34:20.331" v="119" actId="2696"/>
        <pc:sldMkLst>
          <pc:docMk/>
          <pc:sldMk cId="2215650383" sldId="370"/>
        </pc:sldMkLst>
      </pc:sldChg>
      <pc:sldChg chg="del">
        <pc:chgData name="D Callanan" userId="951668ec-da26-491a-9b8a-af24bfeff26b" providerId="ADAL" clId="{05989F7E-8EB7-4AF9-9F26-D3E855708F02}" dt="2022-07-07T14:34:20.346" v="121" actId="2696"/>
        <pc:sldMkLst>
          <pc:docMk/>
          <pc:sldMk cId="1560291862" sldId="371"/>
        </pc:sldMkLst>
      </pc:sldChg>
      <pc:sldChg chg="modSp del mod">
        <pc:chgData name="D Callanan" userId="951668ec-da26-491a-9b8a-af24bfeff26b" providerId="ADAL" clId="{05989F7E-8EB7-4AF9-9F26-D3E855708F02}" dt="2022-07-07T14:34:20.409" v="122" actId="2696"/>
        <pc:sldMkLst>
          <pc:docMk/>
          <pc:sldMk cId="2141755910" sldId="372"/>
        </pc:sldMkLst>
        <pc:graphicFrameChg chg="mod">
          <ac:chgData name="D Callanan" userId="951668ec-da26-491a-9b8a-af24bfeff26b" providerId="ADAL" clId="{05989F7E-8EB7-4AF9-9F26-D3E855708F02}" dt="2022-07-07T14:34:20.409" v="122" actId="2696"/>
          <ac:graphicFrameMkLst>
            <pc:docMk/>
            <pc:sldMk cId="2141755910" sldId="372"/>
            <ac:graphicFrameMk id="197637" creationId="{7A8D8372-A5B2-4A71-91A4-16C2C280D5AE}"/>
          </ac:graphicFrameMkLst>
        </pc:graphicFrameChg>
      </pc:sldChg>
      <pc:sldChg chg="del">
        <pc:chgData name="D Callanan" userId="951668ec-da26-491a-9b8a-af24bfeff26b" providerId="ADAL" clId="{05989F7E-8EB7-4AF9-9F26-D3E855708F02}" dt="2022-07-07T14:34:20.425" v="124" actId="2696"/>
        <pc:sldMkLst>
          <pc:docMk/>
          <pc:sldMk cId="708487135" sldId="373"/>
        </pc:sldMkLst>
      </pc:sldChg>
      <pc:sldChg chg="del">
        <pc:chgData name="D Callanan" userId="951668ec-da26-491a-9b8a-af24bfeff26b" providerId="ADAL" clId="{05989F7E-8EB7-4AF9-9F26-D3E855708F02}" dt="2022-07-07T14:34:20.440" v="125" actId="2696"/>
        <pc:sldMkLst>
          <pc:docMk/>
          <pc:sldMk cId="1465462831" sldId="374"/>
        </pc:sldMkLst>
      </pc:sldChg>
      <pc:sldChg chg="del">
        <pc:chgData name="D Callanan" userId="951668ec-da26-491a-9b8a-af24bfeff26b" providerId="ADAL" clId="{05989F7E-8EB7-4AF9-9F26-D3E855708F02}" dt="2022-07-07T14:34:20.440" v="126" actId="2696"/>
        <pc:sldMkLst>
          <pc:docMk/>
          <pc:sldMk cId="2964857091" sldId="375"/>
        </pc:sldMkLst>
      </pc:sldChg>
      <pc:sldChg chg="del">
        <pc:chgData name="D Callanan" userId="951668ec-da26-491a-9b8a-af24bfeff26b" providerId="ADAL" clId="{05989F7E-8EB7-4AF9-9F26-D3E855708F02}" dt="2022-07-07T14:34:20.487" v="131" actId="2696"/>
        <pc:sldMkLst>
          <pc:docMk/>
          <pc:sldMk cId="1550633052" sldId="376"/>
        </pc:sldMkLst>
      </pc:sldChg>
      <pc:sldChg chg="del">
        <pc:chgData name="D Callanan" userId="951668ec-da26-491a-9b8a-af24bfeff26b" providerId="ADAL" clId="{05989F7E-8EB7-4AF9-9F26-D3E855708F02}" dt="2022-07-07T14:34:20.487" v="132" actId="2696"/>
        <pc:sldMkLst>
          <pc:docMk/>
          <pc:sldMk cId="635768755" sldId="378"/>
        </pc:sldMkLst>
      </pc:sldChg>
      <pc:sldChg chg="del">
        <pc:chgData name="D Callanan" userId="951668ec-da26-491a-9b8a-af24bfeff26b" providerId="ADAL" clId="{05989F7E-8EB7-4AF9-9F26-D3E855708F02}" dt="2022-07-07T14:34:20.550" v="133" actId="2696"/>
        <pc:sldMkLst>
          <pc:docMk/>
          <pc:sldMk cId="2160825674" sldId="379"/>
        </pc:sldMkLst>
      </pc:sldChg>
      <pc:sldChg chg="del">
        <pc:chgData name="D Callanan" userId="951668ec-da26-491a-9b8a-af24bfeff26b" providerId="ADAL" clId="{05989F7E-8EB7-4AF9-9F26-D3E855708F02}" dt="2022-07-07T14:34:20.581" v="134" actId="2696"/>
        <pc:sldMkLst>
          <pc:docMk/>
          <pc:sldMk cId="1153398682" sldId="380"/>
        </pc:sldMkLst>
      </pc:sldChg>
      <pc:sldChg chg="del">
        <pc:chgData name="D Callanan" userId="951668ec-da26-491a-9b8a-af24bfeff26b" providerId="ADAL" clId="{05989F7E-8EB7-4AF9-9F26-D3E855708F02}" dt="2022-07-07T14:34:19.736" v="112" actId="2696"/>
        <pc:sldMkLst>
          <pc:docMk/>
          <pc:sldMk cId="2719882131" sldId="384"/>
        </pc:sldMkLst>
      </pc:sldChg>
      <pc:sldChg chg="del">
        <pc:chgData name="D Callanan" userId="951668ec-da26-491a-9b8a-af24bfeff26b" providerId="ADAL" clId="{05989F7E-8EB7-4AF9-9F26-D3E855708F02}" dt="2022-07-07T14:34:18.923" v="50" actId="2696"/>
        <pc:sldMkLst>
          <pc:docMk/>
          <pc:sldMk cId="181388980" sldId="397"/>
        </pc:sldMkLst>
      </pc:sldChg>
      <pc:sldChg chg="del">
        <pc:chgData name="D Callanan" userId="951668ec-da26-491a-9b8a-af24bfeff26b" providerId="ADAL" clId="{05989F7E-8EB7-4AF9-9F26-D3E855708F02}" dt="2022-07-07T14:34:20.471" v="130" actId="2696"/>
        <pc:sldMkLst>
          <pc:docMk/>
          <pc:sldMk cId="2024573356" sldId="399"/>
        </pc:sldMkLst>
      </pc:sldChg>
      <pc:sldChg chg="del">
        <pc:chgData name="D Callanan" userId="951668ec-da26-491a-9b8a-af24bfeff26b" providerId="ADAL" clId="{05989F7E-8EB7-4AF9-9F26-D3E855708F02}" dt="2022-07-07T14:34:19.720" v="110" actId="2696"/>
        <pc:sldMkLst>
          <pc:docMk/>
          <pc:sldMk cId="1817520380" sldId="417"/>
        </pc:sldMkLst>
      </pc:sldChg>
      <pc:sldChg chg="del">
        <pc:chgData name="D Callanan" userId="951668ec-da26-491a-9b8a-af24bfeff26b" providerId="ADAL" clId="{05989F7E-8EB7-4AF9-9F26-D3E855708F02}" dt="2022-07-07T14:35:45.613" v="140" actId="2696"/>
        <pc:sldMkLst>
          <pc:docMk/>
          <pc:sldMk cId="72873702" sldId="423"/>
        </pc:sldMkLst>
      </pc:sldChg>
      <pc:sldChg chg="del">
        <pc:chgData name="D Callanan" userId="951668ec-da26-491a-9b8a-af24bfeff26b" providerId="ADAL" clId="{05989F7E-8EB7-4AF9-9F26-D3E855708F02}" dt="2022-07-07T14:35:45.613" v="141" actId="2696"/>
        <pc:sldMkLst>
          <pc:docMk/>
          <pc:sldMk cId="3365805973" sldId="424"/>
        </pc:sldMkLst>
      </pc:sldChg>
      <pc:sldChg chg="del">
        <pc:chgData name="D Callanan" userId="951668ec-da26-491a-9b8a-af24bfeff26b" providerId="ADAL" clId="{05989F7E-8EB7-4AF9-9F26-D3E855708F02}" dt="2022-07-07T14:35:45.863" v="151" actId="2696"/>
        <pc:sldMkLst>
          <pc:docMk/>
          <pc:sldMk cId="880446113" sldId="425"/>
        </pc:sldMkLst>
      </pc:sldChg>
      <pc:sldChg chg="del">
        <pc:chgData name="D Callanan" userId="951668ec-da26-491a-9b8a-af24bfeff26b" providerId="ADAL" clId="{05989F7E-8EB7-4AF9-9F26-D3E855708F02}" dt="2022-07-07T14:35:45.988" v="156" actId="2696"/>
        <pc:sldMkLst>
          <pc:docMk/>
          <pc:sldMk cId="536135299" sldId="426"/>
        </pc:sldMkLst>
      </pc:sldChg>
      <pc:sldChg chg="del">
        <pc:chgData name="D Callanan" userId="951668ec-da26-491a-9b8a-af24bfeff26b" providerId="ADAL" clId="{05989F7E-8EB7-4AF9-9F26-D3E855708F02}" dt="2022-07-07T14:35:46.019" v="158" actId="2696"/>
        <pc:sldMkLst>
          <pc:docMk/>
          <pc:sldMk cId="1703629001" sldId="427"/>
        </pc:sldMkLst>
      </pc:sldChg>
      <pc:sldChg chg="del">
        <pc:chgData name="D Callanan" userId="951668ec-da26-491a-9b8a-af24bfeff26b" providerId="ADAL" clId="{05989F7E-8EB7-4AF9-9F26-D3E855708F02}" dt="2022-07-07T14:35:46.019" v="159" actId="2696"/>
        <pc:sldMkLst>
          <pc:docMk/>
          <pc:sldMk cId="484384212" sldId="428"/>
        </pc:sldMkLst>
      </pc:sldChg>
      <pc:sldChg chg="del">
        <pc:chgData name="D Callanan" userId="951668ec-da26-491a-9b8a-af24bfeff26b" providerId="ADAL" clId="{05989F7E-8EB7-4AF9-9F26-D3E855708F02}" dt="2022-07-07T14:35:46.035" v="160" actId="2696"/>
        <pc:sldMkLst>
          <pc:docMk/>
          <pc:sldMk cId="3018268975" sldId="429"/>
        </pc:sldMkLst>
      </pc:sldChg>
      <pc:sldChg chg="del">
        <pc:chgData name="D Callanan" userId="951668ec-da26-491a-9b8a-af24bfeff26b" providerId="ADAL" clId="{05989F7E-8EB7-4AF9-9F26-D3E855708F02}" dt="2022-07-07T14:35:46.051" v="161" actId="2696"/>
        <pc:sldMkLst>
          <pc:docMk/>
          <pc:sldMk cId="2828214376" sldId="430"/>
        </pc:sldMkLst>
      </pc:sldChg>
      <pc:sldChg chg="del">
        <pc:chgData name="D Callanan" userId="951668ec-da26-491a-9b8a-af24bfeff26b" providerId="ADAL" clId="{05989F7E-8EB7-4AF9-9F26-D3E855708F02}" dt="2022-07-07T14:35:46.051" v="162" actId="2696"/>
        <pc:sldMkLst>
          <pc:docMk/>
          <pc:sldMk cId="641129550" sldId="431"/>
        </pc:sldMkLst>
      </pc:sldChg>
      <pc:sldChg chg="del">
        <pc:chgData name="D Callanan" userId="951668ec-da26-491a-9b8a-af24bfeff26b" providerId="ADAL" clId="{05989F7E-8EB7-4AF9-9F26-D3E855708F02}" dt="2022-07-07T14:35:46.066" v="163" actId="2696"/>
        <pc:sldMkLst>
          <pc:docMk/>
          <pc:sldMk cId="2873623123" sldId="432"/>
        </pc:sldMkLst>
      </pc:sldChg>
      <pc:sldChg chg="del">
        <pc:chgData name="D Callanan" userId="951668ec-da26-491a-9b8a-af24bfeff26b" providerId="ADAL" clId="{05989F7E-8EB7-4AF9-9F26-D3E855708F02}" dt="2022-07-07T14:35:45.597" v="139" actId="2696"/>
        <pc:sldMkLst>
          <pc:docMk/>
          <pc:sldMk cId="998974471" sldId="434"/>
        </pc:sldMkLst>
      </pc:sldChg>
      <pc:sldChg chg="del">
        <pc:chgData name="D Callanan" userId="951668ec-da26-491a-9b8a-af24bfeff26b" providerId="ADAL" clId="{05989F7E-8EB7-4AF9-9F26-D3E855708F02}" dt="2022-07-07T14:35:45.644" v="142" actId="2696"/>
        <pc:sldMkLst>
          <pc:docMk/>
          <pc:sldMk cId="549984988" sldId="435"/>
        </pc:sldMkLst>
      </pc:sldChg>
      <pc:sldChg chg="del">
        <pc:chgData name="D Callanan" userId="951668ec-da26-491a-9b8a-af24bfeff26b" providerId="ADAL" clId="{05989F7E-8EB7-4AF9-9F26-D3E855708F02}" dt="2022-07-07T14:35:45.879" v="152" actId="2696"/>
        <pc:sldMkLst>
          <pc:docMk/>
          <pc:sldMk cId="2118811368" sldId="436"/>
        </pc:sldMkLst>
      </pc:sldChg>
      <pc:sldChg chg="del">
        <pc:chgData name="D Callanan" userId="951668ec-da26-491a-9b8a-af24bfeff26b" providerId="ADAL" clId="{05989F7E-8EB7-4AF9-9F26-D3E855708F02}" dt="2022-07-07T14:35:46.004" v="157" actId="2696"/>
        <pc:sldMkLst>
          <pc:docMk/>
          <pc:sldMk cId="14721526" sldId="437"/>
        </pc:sldMkLst>
      </pc:sldChg>
      <pc:sldChg chg="del">
        <pc:chgData name="D Callanan" userId="951668ec-da26-491a-9b8a-af24bfeff26b" providerId="ADAL" clId="{05989F7E-8EB7-4AF9-9F26-D3E855708F02}" dt="2022-07-07T14:35:45.660" v="143" actId="2696"/>
        <pc:sldMkLst>
          <pc:docMk/>
          <pc:sldMk cId="2291725722" sldId="438"/>
        </pc:sldMkLst>
      </pc:sldChg>
      <pc:sldChg chg="del">
        <pc:chgData name="D Callanan" userId="951668ec-da26-491a-9b8a-af24bfeff26b" providerId="ADAL" clId="{05989F7E-8EB7-4AF9-9F26-D3E855708F02}" dt="2022-07-07T14:35:45.972" v="154" actId="2696"/>
        <pc:sldMkLst>
          <pc:docMk/>
          <pc:sldMk cId="2941305803" sldId="439"/>
        </pc:sldMkLst>
      </pc:sldChg>
      <pc:sldChg chg="del">
        <pc:chgData name="D Callanan" userId="951668ec-da26-491a-9b8a-af24bfeff26b" providerId="ADAL" clId="{05989F7E-8EB7-4AF9-9F26-D3E855708F02}" dt="2022-07-07T14:35:45.926" v="153" actId="2696"/>
        <pc:sldMkLst>
          <pc:docMk/>
          <pc:sldMk cId="2297349564" sldId="440"/>
        </pc:sldMkLst>
      </pc:sldChg>
      <pc:sldChg chg="del">
        <pc:chgData name="D Callanan" userId="951668ec-da26-491a-9b8a-af24bfeff26b" providerId="ADAL" clId="{05989F7E-8EB7-4AF9-9F26-D3E855708F02}" dt="2022-07-07T14:35:45.988" v="155" actId="2696"/>
        <pc:sldMkLst>
          <pc:docMk/>
          <pc:sldMk cId="110950199" sldId="441"/>
        </pc:sldMkLst>
      </pc:sldChg>
      <pc:sldChg chg="del">
        <pc:chgData name="D Callanan" userId="951668ec-da26-491a-9b8a-af24bfeff26b" providerId="ADAL" clId="{05989F7E-8EB7-4AF9-9F26-D3E855708F02}" dt="2022-07-07T14:34:18.283" v="15" actId="2696"/>
        <pc:sldMkLst>
          <pc:docMk/>
          <pc:sldMk cId="1119984505" sldId="442"/>
        </pc:sldMkLst>
      </pc:sldChg>
      <pc:sldChg chg="del">
        <pc:chgData name="D Callanan" userId="951668ec-da26-491a-9b8a-af24bfeff26b" providerId="ADAL" clId="{05989F7E-8EB7-4AF9-9F26-D3E855708F02}" dt="2022-07-07T14:34:18.314" v="16" actId="2696"/>
        <pc:sldMkLst>
          <pc:docMk/>
          <pc:sldMk cId="3466050012" sldId="443"/>
        </pc:sldMkLst>
      </pc:sldChg>
      <pc:sldChg chg="modSp ord modTransition">
        <pc:chgData name="D Callanan" userId="951668ec-da26-491a-9b8a-af24bfeff26b" providerId="ADAL" clId="{05989F7E-8EB7-4AF9-9F26-D3E855708F02}" dt="2022-07-07T14:35:57.175" v="182"/>
        <pc:sldMkLst>
          <pc:docMk/>
          <pc:sldMk cId="3725783310" sldId="444"/>
        </pc:sldMkLst>
        <pc:graphicFrameChg chg="mod modGraphic">
          <ac:chgData name="D Callanan" userId="951668ec-da26-491a-9b8a-af24bfeff26b" providerId="ADAL" clId="{05989F7E-8EB7-4AF9-9F26-D3E855708F02}" dt="2022-07-07T14:35:52.937" v="180" actId="20577"/>
          <ac:graphicFrameMkLst>
            <pc:docMk/>
            <pc:sldMk cId="3725783310" sldId="444"/>
            <ac:graphicFrameMk id="5" creationId="{EA102F2E-962C-4540-B7AB-3CD9865BC2A3}"/>
          </ac:graphicFrameMkLst>
        </pc:graphicFrameChg>
      </pc:sldChg>
      <pc:sldChg chg="del">
        <pc:chgData name="D Callanan" userId="951668ec-da26-491a-9b8a-af24bfeff26b" providerId="ADAL" clId="{05989F7E-8EB7-4AF9-9F26-D3E855708F02}" dt="2022-07-07T14:34:18.986" v="54" actId="2696"/>
        <pc:sldMkLst>
          <pc:docMk/>
          <pc:sldMk cId="0" sldId="447"/>
        </pc:sldMkLst>
      </pc:sldChg>
      <pc:sldChg chg="del">
        <pc:chgData name="D Callanan" userId="951668ec-da26-491a-9b8a-af24bfeff26b" providerId="ADAL" clId="{05989F7E-8EB7-4AF9-9F26-D3E855708F02}" dt="2022-07-07T14:34:18.986" v="55" actId="2696"/>
        <pc:sldMkLst>
          <pc:docMk/>
          <pc:sldMk cId="0" sldId="448"/>
        </pc:sldMkLst>
      </pc:sldChg>
      <pc:sldChg chg="del">
        <pc:chgData name="D Callanan" userId="951668ec-da26-491a-9b8a-af24bfeff26b" providerId="ADAL" clId="{05989F7E-8EB7-4AF9-9F26-D3E855708F02}" dt="2022-07-07T14:34:19.001" v="56" actId="2696"/>
        <pc:sldMkLst>
          <pc:docMk/>
          <pc:sldMk cId="0" sldId="449"/>
        </pc:sldMkLst>
      </pc:sldChg>
      <pc:sldChg chg="del">
        <pc:chgData name="D Callanan" userId="951668ec-da26-491a-9b8a-af24bfeff26b" providerId="ADAL" clId="{05989F7E-8EB7-4AF9-9F26-D3E855708F02}" dt="2022-07-07T14:34:19.017" v="57" actId="2696"/>
        <pc:sldMkLst>
          <pc:docMk/>
          <pc:sldMk cId="0" sldId="450"/>
        </pc:sldMkLst>
      </pc:sldChg>
      <pc:sldChg chg="del">
        <pc:chgData name="D Callanan" userId="951668ec-da26-491a-9b8a-af24bfeff26b" providerId="ADAL" clId="{05989F7E-8EB7-4AF9-9F26-D3E855708F02}" dt="2022-07-07T14:34:19.048" v="58" actId="2696"/>
        <pc:sldMkLst>
          <pc:docMk/>
          <pc:sldMk cId="930557242" sldId="451"/>
        </pc:sldMkLst>
      </pc:sldChg>
      <pc:sldChg chg="del">
        <pc:chgData name="D Callanan" userId="951668ec-da26-491a-9b8a-af24bfeff26b" providerId="ADAL" clId="{05989F7E-8EB7-4AF9-9F26-D3E855708F02}" dt="2022-07-07T14:34:19.064" v="59" actId="2696"/>
        <pc:sldMkLst>
          <pc:docMk/>
          <pc:sldMk cId="2376516121" sldId="452"/>
        </pc:sldMkLst>
      </pc:sldChg>
      <pc:sldChg chg="del">
        <pc:chgData name="D Callanan" userId="951668ec-da26-491a-9b8a-af24bfeff26b" providerId="ADAL" clId="{05989F7E-8EB7-4AF9-9F26-D3E855708F02}" dt="2022-07-07T14:34:19.080" v="60" actId="2696"/>
        <pc:sldMkLst>
          <pc:docMk/>
          <pc:sldMk cId="1884389368" sldId="453"/>
        </pc:sldMkLst>
      </pc:sldChg>
      <pc:sldChg chg="del">
        <pc:chgData name="D Callanan" userId="951668ec-da26-491a-9b8a-af24bfeff26b" providerId="ADAL" clId="{05989F7E-8EB7-4AF9-9F26-D3E855708F02}" dt="2022-07-07T14:34:19.095" v="61" actId="2696"/>
        <pc:sldMkLst>
          <pc:docMk/>
          <pc:sldMk cId="2958557030" sldId="454"/>
        </pc:sldMkLst>
      </pc:sldChg>
      <pc:sldChg chg="del">
        <pc:chgData name="D Callanan" userId="951668ec-da26-491a-9b8a-af24bfeff26b" providerId="ADAL" clId="{05989F7E-8EB7-4AF9-9F26-D3E855708F02}" dt="2022-07-07T14:34:19.173" v="65" actId="2696"/>
        <pc:sldMkLst>
          <pc:docMk/>
          <pc:sldMk cId="471637945" sldId="455"/>
        </pc:sldMkLst>
      </pc:sldChg>
      <pc:sldChg chg="del">
        <pc:chgData name="D Callanan" userId="951668ec-da26-491a-9b8a-af24bfeff26b" providerId="ADAL" clId="{05989F7E-8EB7-4AF9-9F26-D3E855708F02}" dt="2022-07-07T14:34:19.220" v="69" actId="2696"/>
        <pc:sldMkLst>
          <pc:docMk/>
          <pc:sldMk cId="1312453140" sldId="456"/>
        </pc:sldMkLst>
      </pc:sldChg>
      <pc:sldChg chg="del">
        <pc:chgData name="D Callanan" userId="951668ec-da26-491a-9b8a-af24bfeff26b" providerId="ADAL" clId="{05989F7E-8EB7-4AF9-9F26-D3E855708F02}" dt="2022-07-07T14:34:19.236" v="70" actId="2696"/>
        <pc:sldMkLst>
          <pc:docMk/>
          <pc:sldMk cId="2149784546" sldId="457"/>
        </pc:sldMkLst>
      </pc:sldChg>
      <pc:sldChg chg="del">
        <pc:chgData name="D Callanan" userId="951668ec-da26-491a-9b8a-af24bfeff26b" providerId="ADAL" clId="{05989F7E-8EB7-4AF9-9F26-D3E855708F02}" dt="2022-07-07T14:34:19.251" v="72" actId="2696"/>
        <pc:sldMkLst>
          <pc:docMk/>
          <pc:sldMk cId="398109125" sldId="458"/>
        </pc:sldMkLst>
      </pc:sldChg>
      <pc:sldChg chg="del">
        <pc:chgData name="D Callanan" userId="951668ec-da26-491a-9b8a-af24bfeff26b" providerId="ADAL" clId="{05989F7E-8EB7-4AF9-9F26-D3E855708F02}" dt="2022-07-07T14:34:19.267" v="73" actId="2696"/>
        <pc:sldMkLst>
          <pc:docMk/>
          <pc:sldMk cId="1974513438" sldId="459"/>
        </pc:sldMkLst>
      </pc:sldChg>
      <pc:sldChg chg="del">
        <pc:chgData name="D Callanan" userId="951668ec-da26-491a-9b8a-af24bfeff26b" providerId="ADAL" clId="{05989F7E-8EB7-4AF9-9F26-D3E855708F02}" dt="2022-07-07T14:34:19.283" v="75" actId="2696"/>
        <pc:sldMkLst>
          <pc:docMk/>
          <pc:sldMk cId="4199787058" sldId="460"/>
        </pc:sldMkLst>
      </pc:sldChg>
      <pc:sldChg chg="del">
        <pc:chgData name="D Callanan" userId="951668ec-da26-491a-9b8a-af24bfeff26b" providerId="ADAL" clId="{05989F7E-8EB7-4AF9-9F26-D3E855708F02}" dt="2022-07-07T14:34:19.423" v="88" actId="2696"/>
        <pc:sldMkLst>
          <pc:docMk/>
          <pc:sldMk cId="3151413371" sldId="461"/>
        </pc:sldMkLst>
      </pc:sldChg>
      <pc:sldChg chg="del">
        <pc:chgData name="D Callanan" userId="951668ec-da26-491a-9b8a-af24bfeff26b" providerId="ADAL" clId="{05989F7E-8EB7-4AF9-9F26-D3E855708F02}" dt="2022-07-07T14:34:19.423" v="89" actId="2696"/>
        <pc:sldMkLst>
          <pc:docMk/>
          <pc:sldMk cId="2781911310" sldId="462"/>
        </pc:sldMkLst>
      </pc:sldChg>
      <pc:sldChg chg="del">
        <pc:chgData name="D Callanan" userId="951668ec-da26-491a-9b8a-af24bfeff26b" providerId="ADAL" clId="{05989F7E-8EB7-4AF9-9F26-D3E855708F02}" dt="2022-07-07T14:34:19.439" v="90" actId="2696"/>
        <pc:sldMkLst>
          <pc:docMk/>
          <pc:sldMk cId="1794911493" sldId="463"/>
        </pc:sldMkLst>
      </pc:sldChg>
      <pc:sldChg chg="del">
        <pc:chgData name="D Callanan" userId="951668ec-da26-491a-9b8a-af24bfeff26b" providerId="ADAL" clId="{05989F7E-8EB7-4AF9-9F26-D3E855708F02}" dt="2022-07-07T14:34:19.455" v="91" actId="2696"/>
        <pc:sldMkLst>
          <pc:docMk/>
          <pc:sldMk cId="2869092676" sldId="464"/>
        </pc:sldMkLst>
      </pc:sldChg>
      <pc:sldChg chg="del">
        <pc:chgData name="D Callanan" userId="951668ec-da26-491a-9b8a-af24bfeff26b" providerId="ADAL" clId="{05989F7E-8EB7-4AF9-9F26-D3E855708F02}" dt="2022-07-07T14:34:19.470" v="93" actId="2696"/>
        <pc:sldMkLst>
          <pc:docMk/>
          <pc:sldMk cId="970199067" sldId="465"/>
        </pc:sldMkLst>
      </pc:sldChg>
      <pc:sldChg chg="del">
        <pc:chgData name="D Callanan" userId="951668ec-da26-491a-9b8a-af24bfeff26b" providerId="ADAL" clId="{05989F7E-8EB7-4AF9-9F26-D3E855708F02}" dt="2022-07-07T14:34:19.486" v="94" actId="2696"/>
        <pc:sldMkLst>
          <pc:docMk/>
          <pc:sldMk cId="2144359205" sldId="466"/>
        </pc:sldMkLst>
      </pc:sldChg>
      <pc:sldChg chg="del">
        <pc:chgData name="D Callanan" userId="951668ec-da26-491a-9b8a-af24bfeff26b" providerId="ADAL" clId="{05989F7E-8EB7-4AF9-9F26-D3E855708F02}" dt="2022-07-07T14:34:19.517" v="97" actId="2696"/>
        <pc:sldMkLst>
          <pc:docMk/>
          <pc:sldMk cId="724998284" sldId="467"/>
        </pc:sldMkLst>
      </pc:sldChg>
      <pc:sldChg chg="del">
        <pc:chgData name="D Callanan" userId="951668ec-da26-491a-9b8a-af24bfeff26b" providerId="ADAL" clId="{05989F7E-8EB7-4AF9-9F26-D3E855708F02}" dt="2022-07-07T14:34:19.533" v="98" actId="2696"/>
        <pc:sldMkLst>
          <pc:docMk/>
          <pc:sldMk cId="574040399" sldId="468"/>
        </pc:sldMkLst>
      </pc:sldChg>
      <pc:sldChg chg="del">
        <pc:chgData name="D Callanan" userId="951668ec-da26-491a-9b8a-af24bfeff26b" providerId="ADAL" clId="{05989F7E-8EB7-4AF9-9F26-D3E855708F02}" dt="2022-07-07T14:34:19.533" v="99" actId="2696"/>
        <pc:sldMkLst>
          <pc:docMk/>
          <pc:sldMk cId="2291346007" sldId="469"/>
        </pc:sldMkLst>
      </pc:sldChg>
      <pc:sldChg chg="del">
        <pc:chgData name="D Callanan" userId="951668ec-da26-491a-9b8a-af24bfeff26b" providerId="ADAL" clId="{05989F7E-8EB7-4AF9-9F26-D3E855708F02}" dt="2022-07-07T14:34:20.346" v="120" actId="2696"/>
        <pc:sldMkLst>
          <pc:docMk/>
          <pc:sldMk cId="3188974566" sldId="470"/>
        </pc:sldMkLst>
      </pc:sldChg>
      <pc:sldChg chg="del">
        <pc:chgData name="D Callanan" userId="951668ec-da26-491a-9b8a-af24bfeff26b" providerId="ADAL" clId="{05989F7E-8EB7-4AF9-9F26-D3E855708F02}" dt="2022-07-07T14:34:19.330" v="80" actId="2696"/>
        <pc:sldMkLst>
          <pc:docMk/>
          <pc:sldMk cId="2046482155" sldId="471"/>
        </pc:sldMkLst>
      </pc:sldChg>
      <pc:sldChg chg="del">
        <pc:chgData name="D Callanan" userId="951668ec-da26-491a-9b8a-af24bfeff26b" providerId="ADAL" clId="{05989F7E-8EB7-4AF9-9F26-D3E855708F02}" dt="2022-07-07T14:34:19.345" v="81" actId="2696"/>
        <pc:sldMkLst>
          <pc:docMk/>
          <pc:sldMk cId="3045531686" sldId="472"/>
        </pc:sldMkLst>
      </pc:sldChg>
      <pc:sldChg chg="del">
        <pc:chgData name="D Callanan" userId="951668ec-da26-491a-9b8a-af24bfeff26b" providerId="ADAL" clId="{05989F7E-8EB7-4AF9-9F26-D3E855708F02}" dt="2022-07-07T14:34:19.361" v="82" actId="2696"/>
        <pc:sldMkLst>
          <pc:docMk/>
          <pc:sldMk cId="2292306357" sldId="473"/>
        </pc:sldMkLst>
      </pc:sldChg>
      <pc:sldChg chg="del">
        <pc:chgData name="D Callanan" userId="951668ec-da26-491a-9b8a-af24bfeff26b" providerId="ADAL" clId="{05989F7E-8EB7-4AF9-9F26-D3E855708F02}" dt="2022-07-07T14:34:19.361" v="83" actId="2696"/>
        <pc:sldMkLst>
          <pc:docMk/>
          <pc:sldMk cId="1313533472" sldId="474"/>
        </pc:sldMkLst>
      </pc:sldChg>
      <pc:sldChg chg="del">
        <pc:chgData name="D Callanan" userId="951668ec-da26-491a-9b8a-af24bfeff26b" providerId="ADAL" clId="{05989F7E-8EB7-4AF9-9F26-D3E855708F02}" dt="2022-07-07T14:34:19.376" v="84" actId="2696"/>
        <pc:sldMkLst>
          <pc:docMk/>
          <pc:sldMk cId="1973581751" sldId="475"/>
        </pc:sldMkLst>
      </pc:sldChg>
      <pc:sldChg chg="del">
        <pc:chgData name="D Callanan" userId="951668ec-da26-491a-9b8a-af24bfeff26b" providerId="ADAL" clId="{05989F7E-8EB7-4AF9-9F26-D3E855708F02}" dt="2022-07-07T14:34:19.392" v="85" actId="2696"/>
        <pc:sldMkLst>
          <pc:docMk/>
          <pc:sldMk cId="754455048" sldId="476"/>
        </pc:sldMkLst>
      </pc:sldChg>
      <pc:sldChg chg="del">
        <pc:chgData name="D Callanan" userId="951668ec-da26-491a-9b8a-af24bfeff26b" providerId="ADAL" clId="{05989F7E-8EB7-4AF9-9F26-D3E855708F02}" dt="2022-07-07T14:34:19.392" v="86" actId="2696"/>
        <pc:sldMkLst>
          <pc:docMk/>
          <pc:sldMk cId="1062860871" sldId="477"/>
        </pc:sldMkLst>
      </pc:sldChg>
      <pc:sldChg chg="del">
        <pc:chgData name="D Callanan" userId="951668ec-da26-491a-9b8a-af24bfeff26b" providerId="ADAL" clId="{05989F7E-8EB7-4AF9-9F26-D3E855708F02}" dt="2022-07-07T14:34:19.205" v="67" actId="2696"/>
        <pc:sldMkLst>
          <pc:docMk/>
          <pc:sldMk cId="3885806863" sldId="478"/>
        </pc:sldMkLst>
      </pc:sldChg>
      <pc:sldChg chg="del">
        <pc:chgData name="D Callanan" userId="951668ec-da26-491a-9b8a-af24bfeff26b" providerId="ADAL" clId="{05989F7E-8EB7-4AF9-9F26-D3E855708F02}" dt="2022-07-07T14:34:19.205" v="68" actId="2696"/>
        <pc:sldMkLst>
          <pc:docMk/>
          <pc:sldMk cId="2769842232" sldId="479"/>
        </pc:sldMkLst>
      </pc:sldChg>
      <pc:sldChg chg="del">
        <pc:chgData name="D Callanan" userId="951668ec-da26-491a-9b8a-af24bfeff26b" providerId="ADAL" clId="{05989F7E-8EB7-4AF9-9F26-D3E855708F02}" dt="2022-07-07T14:34:19.189" v="66" actId="2696"/>
        <pc:sldMkLst>
          <pc:docMk/>
          <pc:sldMk cId="3772981748" sldId="480"/>
        </pc:sldMkLst>
      </pc:sldChg>
      <pc:sldChg chg="del">
        <pc:chgData name="D Callanan" userId="951668ec-da26-491a-9b8a-af24bfeff26b" providerId="ADAL" clId="{05989F7E-8EB7-4AF9-9F26-D3E855708F02}" dt="2022-07-07T14:34:20.456" v="127" actId="2696"/>
        <pc:sldMkLst>
          <pc:docMk/>
          <pc:sldMk cId="376142454" sldId="481"/>
        </pc:sldMkLst>
      </pc:sldChg>
      <pc:sldChg chg="del">
        <pc:chgData name="D Callanan" userId="951668ec-da26-491a-9b8a-af24bfeff26b" providerId="ADAL" clId="{05989F7E-8EB7-4AF9-9F26-D3E855708F02}" dt="2022-07-07T14:34:20.456" v="128" actId="2696"/>
        <pc:sldMkLst>
          <pc:docMk/>
          <pc:sldMk cId="3512574488" sldId="482"/>
        </pc:sldMkLst>
      </pc:sldChg>
      <pc:sldChg chg="del">
        <pc:chgData name="D Callanan" userId="951668ec-da26-491a-9b8a-af24bfeff26b" providerId="ADAL" clId="{05989F7E-8EB7-4AF9-9F26-D3E855708F02}" dt="2022-07-07T14:34:20.456" v="129" actId="2696"/>
        <pc:sldMkLst>
          <pc:docMk/>
          <pc:sldMk cId="910679760" sldId="483"/>
        </pc:sldMkLst>
      </pc:sldChg>
      <pc:sldChg chg="del">
        <pc:chgData name="D Callanan" userId="951668ec-da26-491a-9b8a-af24bfeff26b" providerId="ADAL" clId="{05989F7E-8EB7-4AF9-9F26-D3E855708F02}" dt="2022-07-07T14:35:45.754" v="146" actId="2696"/>
        <pc:sldMkLst>
          <pc:docMk/>
          <pc:sldMk cId="4000990702" sldId="485"/>
        </pc:sldMkLst>
      </pc:sldChg>
      <pc:sldChg chg="del">
        <pc:chgData name="D Callanan" userId="951668ec-da26-491a-9b8a-af24bfeff26b" providerId="ADAL" clId="{05989F7E-8EB7-4AF9-9F26-D3E855708F02}" dt="2022-07-07T14:35:45.691" v="144" actId="2696"/>
        <pc:sldMkLst>
          <pc:docMk/>
          <pc:sldMk cId="3912493682" sldId="486"/>
        </pc:sldMkLst>
      </pc:sldChg>
      <pc:sldChg chg="del">
        <pc:chgData name="D Callanan" userId="951668ec-da26-491a-9b8a-af24bfeff26b" providerId="ADAL" clId="{05989F7E-8EB7-4AF9-9F26-D3E855708F02}" dt="2022-07-07T14:35:45.722" v="145" actId="2696"/>
        <pc:sldMkLst>
          <pc:docMk/>
          <pc:sldMk cId="3523738499" sldId="487"/>
        </pc:sldMkLst>
      </pc:sldChg>
      <pc:sldChg chg="del">
        <pc:chgData name="D Callanan" userId="951668ec-da26-491a-9b8a-af24bfeff26b" providerId="ADAL" clId="{05989F7E-8EB7-4AF9-9F26-D3E855708F02}" dt="2022-07-07T14:35:45.785" v="147" actId="2696"/>
        <pc:sldMkLst>
          <pc:docMk/>
          <pc:sldMk cId="1308208236" sldId="488"/>
        </pc:sldMkLst>
      </pc:sldChg>
      <pc:sldChg chg="del">
        <pc:chgData name="D Callanan" userId="951668ec-da26-491a-9b8a-af24bfeff26b" providerId="ADAL" clId="{05989F7E-8EB7-4AF9-9F26-D3E855708F02}" dt="2022-07-07T14:35:45.816" v="148" actId="2696"/>
        <pc:sldMkLst>
          <pc:docMk/>
          <pc:sldMk cId="4001408618" sldId="489"/>
        </pc:sldMkLst>
      </pc:sldChg>
      <pc:sldChg chg="del">
        <pc:chgData name="D Callanan" userId="951668ec-da26-491a-9b8a-af24bfeff26b" providerId="ADAL" clId="{05989F7E-8EB7-4AF9-9F26-D3E855708F02}" dt="2022-07-07T14:35:45.847" v="149" actId="2696"/>
        <pc:sldMkLst>
          <pc:docMk/>
          <pc:sldMk cId="1690640598" sldId="490"/>
        </pc:sldMkLst>
      </pc:sldChg>
      <pc:sldChg chg="del">
        <pc:chgData name="D Callanan" userId="951668ec-da26-491a-9b8a-af24bfeff26b" providerId="ADAL" clId="{05989F7E-8EB7-4AF9-9F26-D3E855708F02}" dt="2022-07-07T14:35:45.863" v="150" actId="2696"/>
        <pc:sldMkLst>
          <pc:docMk/>
          <pc:sldMk cId="3035568369" sldId="491"/>
        </pc:sldMkLst>
      </pc:sldChg>
      <pc:sldMasterChg chg="delSldLayout">
        <pc:chgData name="D Callanan" userId="951668ec-da26-491a-9b8a-af24bfeff26b" providerId="ADAL" clId="{05989F7E-8EB7-4AF9-9F26-D3E855708F02}" dt="2022-07-07T14:34:20.425" v="123" actId="2696"/>
        <pc:sldMasterMkLst>
          <pc:docMk/>
          <pc:sldMasterMk cId="2460954070" sldId="2147483660"/>
        </pc:sldMasterMkLst>
        <pc:sldLayoutChg chg="del">
          <pc:chgData name="D Callanan" userId="951668ec-da26-491a-9b8a-af24bfeff26b" providerId="ADAL" clId="{05989F7E-8EB7-4AF9-9F26-D3E855708F02}" dt="2022-07-07T14:34:20.425" v="123" actId="2696"/>
          <pc:sldLayoutMkLst>
            <pc:docMk/>
            <pc:sldMasterMk cId="2460954070" sldId="2147483660"/>
            <pc:sldLayoutMk cId="2128524748" sldId="214748367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6C19B-D672-4C19-B848-CA282091A158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D2D2A-DD85-4DA8-BC4B-0FB49C6439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845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F13B8-7F79-48E3-9336-BF0C9D506668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20B84-36FA-495B-9E4B-2B9A36D9E5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296400" y="156272"/>
            <a:ext cx="2743200" cy="365125"/>
          </a:xfrm>
        </p:spPr>
        <p:txBody>
          <a:bodyPr/>
          <a:lstStyle/>
          <a:p>
            <a:pPr algn="r"/>
            <a:fld id="{B5DCD30A-6C11-4F56-861D-02CCE11E0285}" type="datetime5">
              <a:rPr lang="en-US" sz="3200" smtClean="0"/>
              <a:pPr algn="r"/>
              <a:t>7-Jul-22</a:t>
            </a:fld>
            <a:endParaRPr lang="en-US" sz="3200"/>
          </a:p>
        </p:txBody>
      </p:sp>
      <p:sp>
        <p:nvSpPr>
          <p:cNvPr id="7" name="TextBox 6"/>
          <p:cNvSpPr txBox="1"/>
          <p:nvPr/>
        </p:nvSpPr>
        <p:spPr>
          <a:xfrm>
            <a:off x="943657" y="689596"/>
            <a:ext cx="10425637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6600" dirty="0">
                <a:latin typeface="Bookman Old Style" panose="02050604050505020204" pitchFamily="18" charset="0"/>
                <a:ea typeface="+mj-ea"/>
                <a:cs typeface="+mj-cs"/>
              </a:rPr>
              <a:t>7Id: Burning Fuels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291879" y="3255494"/>
            <a:ext cx="3985670" cy="2583929"/>
          </a:xfr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altLang="en-US" sz="3200"/>
              <a:t>Do Now: </a:t>
            </a:r>
          </a:p>
          <a:p>
            <a:r>
              <a:rPr lang="en-GB" altLang="en-US" sz="3200">
                <a:cs typeface="Calibri"/>
              </a:rPr>
              <a:t>Write down what you think a biofuel is and give an example. </a:t>
            </a:r>
          </a:p>
        </p:txBody>
      </p:sp>
      <p:pic>
        <p:nvPicPr>
          <p:cNvPr id="2" name="Picture 2" descr="A picture containing room, toy&#10;&#10;Description generated with very high confidence">
            <a:extLst>
              <a:ext uri="{FF2B5EF4-FFF2-40B4-BE49-F238E27FC236}">
                <a16:creationId xmlns:a16="http://schemas.microsoft.com/office/drawing/2014/main" id="{167C3925-5F6E-41D3-A046-D27029DF8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443" y="2823206"/>
            <a:ext cx="3447690" cy="344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93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8316DE-4DA0-45A5-9E72-32831AFBE1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61" t="17044" r="42805" b="44927"/>
          <a:stretch/>
        </p:blipFill>
        <p:spPr>
          <a:xfrm>
            <a:off x="175259" y="629210"/>
            <a:ext cx="9217255" cy="57258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0EA856-DE3D-4ADD-9186-A058202C7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799" y="0"/>
            <a:ext cx="3492201" cy="397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03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89DA69E9-6A4F-4E78-B5CE-2FA5A896F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60"/>
            <a:ext cx="12305392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04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9DA69E9-6A4F-4E78-B5CE-2FA5A896F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539"/>
          <a:stretch/>
        </p:blipFill>
        <p:spPr>
          <a:xfrm>
            <a:off x="54287" y="1217435"/>
            <a:ext cx="12013491" cy="51878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4E8292-633A-4140-8BF2-63C7C4DA1765}"/>
              </a:ext>
            </a:extLst>
          </p:cNvPr>
          <p:cNvSpPr/>
          <p:nvPr/>
        </p:nvSpPr>
        <p:spPr>
          <a:xfrm>
            <a:off x="4744167" y="1217435"/>
            <a:ext cx="747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00B050"/>
                </a:solidFill>
              </a:rPr>
              <a:t>heat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3EB6E6-75E2-49DF-8400-60E227D5A941}"/>
              </a:ext>
            </a:extLst>
          </p:cNvPr>
          <p:cNvSpPr/>
          <p:nvPr/>
        </p:nvSpPr>
        <p:spPr>
          <a:xfrm>
            <a:off x="8489596" y="1217435"/>
            <a:ext cx="1026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00B050"/>
                </a:solidFill>
              </a:rPr>
              <a:t>boiling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862B22-E39E-4889-8466-093D47FE3DEC}"/>
              </a:ext>
            </a:extLst>
          </p:cNvPr>
          <p:cNvSpPr/>
          <p:nvPr/>
        </p:nvSpPr>
        <p:spPr>
          <a:xfrm>
            <a:off x="5117988" y="1945883"/>
            <a:ext cx="851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00B050"/>
                </a:solidFill>
              </a:rPr>
              <a:t>same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978F76-4E75-4505-B9F2-89F6EF71785E}"/>
              </a:ext>
            </a:extLst>
          </p:cNvPr>
          <p:cNvSpPr/>
          <p:nvPr/>
        </p:nvSpPr>
        <p:spPr>
          <a:xfrm>
            <a:off x="5248509" y="2407548"/>
            <a:ext cx="2630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00B050"/>
                </a:solidFill>
              </a:rPr>
              <a:t>measuring cylinder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ECD41F-0BD7-4FCC-9422-97D5A8F42710}"/>
              </a:ext>
            </a:extLst>
          </p:cNvPr>
          <p:cNvSpPr/>
          <p:nvPr/>
        </p:nvSpPr>
        <p:spPr>
          <a:xfrm>
            <a:off x="6716610" y="3545512"/>
            <a:ext cx="21034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00B050"/>
                </a:solidFill>
              </a:rPr>
              <a:t>Bunsen burner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3A0F1C-4F3E-43AF-AF74-F9F8B5E84E4F}"/>
              </a:ext>
            </a:extLst>
          </p:cNvPr>
          <p:cNvSpPr/>
          <p:nvPr/>
        </p:nvSpPr>
        <p:spPr>
          <a:xfrm>
            <a:off x="2254141" y="4695163"/>
            <a:ext cx="1875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00B050"/>
                </a:solidFill>
              </a:rPr>
              <a:t>thermometer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A5CFB1-13E7-4EC9-828C-46C2C1AFD407}"/>
              </a:ext>
            </a:extLst>
          </p:cNvPr>
          <p:cNvSpPr/>
          <p:nvPr/>
        </p:nvSpPr>
        <p:spPr>
          <a:xfrm>
            <a:off x="2799065" y="5667818"/>
            <a:ext cx="785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00B050"/>
                </a:solidFill>
              </a:rPr>
              <a:t>fuels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D39001-622F-47CE-930B-F49A837BBCE5}"/>
              </a:ext>
            </a:extLst>
          </p:cNvPr>
          <p:cNvSpPr/>
          <p:nvPr/>
        </p:nvSpPr>
        <p:spPr>
          <a:xfrm>
            <a:off x="5543745" y="5197290"/>
            <a:ext cx="1225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00B050"/>
                </a:solidFill>
              </a:rPr>
              <a:t>distance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6658" y="505149"/>
            <a:ext cx="10515600" cy="682178"/>
          </a:xfrm>
        </p:spPr>
        <p:txBody>
          <a:bodyPr>
            <a:normAutofit fontScale="90000"/>
          </a:bodyPr>
          <a:lstStyle/>
          <a:p>
            <a:r>
              <a:rPr lang="en-GB"/>
              <a:t>Swap and Peer Assess ( /8)</a:t>
            </a:r>
          </a:p>
        </p:txBody>
      </p:sp>
    </p:spTree>
    <p:extLst>
      <p:ext uri="{BB962C8B-B14F-4D97-AF65-F5344CB8AC3E}">
        <p14:creationId xmlns:p14="http://schemas.microsoft.com/office/powerpoint/2010/main" val="193733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5" grpId="0"/>
      <p:bldP spid="10" grpId="0"/>
      <p:bldP spid="7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Calculating Temperature Change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00609"/>
              </p:ext>
            </p:extLst>
          </p:nvPr>
        </p:nvGraphicFramePr>
        <p:xfrm>
          <a:off x="838200" y="1601507"/>
          <a:ext cx="10515600" cy="441832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38885650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31444418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20395295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701650133"/>
                    </a:ext>
                  </a:extLst>
                </a:gridCol>
              </a:tblGrid>
              <a:tr h="688975">
                <a:tc>
                  <a:txBody>
                    <a:bodyPr/>
                    <a:lstStyle/>
                    <a:p>
                      <a:r>
                        <a:rPr lang="en-GB" sz="2800"/>
                        <a:t>Fuel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/>
                        <a:t>Start Temp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/>
                        <a:t>Temp</a:t>
                      </a:r>
                      <a:r>
                        <a:rPr lang="en-GB" sz="2800" baseline="0"/>
                        <a:t> after 5 min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/>
                        <a:t>Change in Temp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319129"/>
                  </a:ext>
                </a:extLst>
              </a:tr>
              <a:tr h="1243118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162174"/>
                  </a:ext>
                </a:extLst>
              </a:tr>
              <a:tr h="1243118"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06762"/>
                  </a:ext>
                </a:extLst>
              </a:tr>
              <a:tr h="1243118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325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418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Calculating Temperature Change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473505"/>
              </p:ext>
            </p:extLst>
          </p:nvPr>
        </p:nvGraphicFramePr>
        <p:xfrm>
          <a:off x="838200" y="1601507"/>
          <a:ext cx="10515600" cy="441832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38885650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31444418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20395295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701650133"/>
                    </a:ext>
                  </a:extLst>
                </a:gridCol>
              </a:tblGrid>
              <a:tr h="688975">
                <a:tc>
                  <a:txBody>
                    <a:bodyPr/>
                    <a:lstStyle/>
                    <a:p>
                      <a:r>
                        <a:rPr lang="en-GB" sz="2800"/>
                        <a:t>Fuel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/>
                        <a:t>Start Temp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/>
                        <a:t>Temp</a:t>
                      </a:r>
                      <a:r>
                        <a:rPr lang="en-GB" sz="2800" baseline="0"/>
                        <a:t> after 5 min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/>
                        <a:t>Change in Temp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319129"/>
                  </a:ext>
                </a:extLst>
              </a:tr>
              <a:tr h="1243118">
                <a:tc>
                  <a:txBody>
                    <a:bodyPr/>
                    <a:lstStyle/>
                    <a:p>
                      <a:r>
                        <a:rPr lang="en-GB" sz="2800"/>
                        <a:t>Wood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/>
                        <a:t>20°C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/>
                        <a:t>50°C</a:t>
                      </a:r>
                    </a:p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162174"/>
                  </a:ext>
                </a:extLst>
              </a:tr>
              <a:tr h="1243118">
                <a:tc>
                  <a:txBody>
                    <a:bodyPr/>
                    <a:lstStyle/>
                    <a:p>
                      <a:r>
                        <a:rPr lang="en-GB" sz="2800"/>
                        <a:t>Coal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/>
                        <a:t>20°C</a:t>
                      </a:r>
                    </a:p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/>
                        <a:t>70°C</a:t>
                      </a:r>
                    </a:p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06762"/>
                  </a:ext>
                </a:extLst>
              </a:tr>
              <a:tr h="124311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800"/>
                        <a:t>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800" b="0" i="0" u="none" strike="noStrike" noProof="0">
                          <a:latin typeface="Calibri Light"/>
                        </a:rPr>
                        <a:t>20°C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800"/>
                        <a:t>130</a:t>
                      </a:r>
                      <a:r>
                        <a:rPr lang="en-GB" sz="2800" b="0" i="0" u="none" strike="noStrike" noProof="0">
                          <a:latin typeface="Calibri Light"/>
                        </a:rPr>
                        <a:t>°C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325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3734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296400" y="156272"/>
            <a:ext cx="2743200" cy="365125"/>
          </a:xfrm>
        </p:spPr>
        <p:txBody>
          <a:bodyPr/>
          <a:lstStyle/>
          <a:p>
            <a:pPr algn="r"/>
            <a:fld id="{B5DCD30A-6C11-4F56-861D-02CCE11E0285}" type="datetime5">
              <a:rPr lang="en-US" sz="3200" smtClean="0"/>
              <a:pPr algn="r"/>
              <a:t>7-Jul-22</a:t>
            </a:fld>
            <a:endParaRPr lang="en-US" sz="3200"/>
          </a:p>
        </p:txBody>
      </p:sp>
      <p:sp>
        <p:nvSpPr>
          <p:cNvPr id="7" name="TextBox 6"/>
          <p:cNvSpPr txBox="1"/>
          <p:nvPr/>
        </p:nvSpPr>
        <p:spPr>
          <a:xfrm>
            <a:off x="189571" y="156272"/>
            <a:ext cx="11277600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6000" dirty="0">
                <a:latin typeface="Bookman Old Style" panose="02050604050505020204" pitchFamily="18" charset="0"/>
                <a:ea typeface="+mj-ea"/>
                <a:cs typeface="+mj-cs"/>
              </a:rPr>
              <a:t>7Id: Burning Fuels Experiment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447644" y="2091057"/>
            <a:ext cx="9417659" cy="1041994"/>
          </a:xfr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600"/>
              </a:spcBef>
            </a:pPr>
            <a:r>
              <a:rPr lang="en-GB" altLang="en-US" sz="3200"/>
              <a:t>Do Now: </a:t>
            </a:r>
          </a:p>
          <a:p>
            <a:pPr>
              <a:spcBef>
                <a:spcPts val="600"/>
              </a:spcBef>
            </a:pPr>
            <a:r>
              <a:rPr lang="en-GB" altLang="en-US" sz="3200">
                <a:cs typeface="Calibri"/>
              </a:rPr>
              <a:t>Fill in the blacks on the table</a:t>
            </a: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6788953"/>
              </p:ext>
            </p:extLst>
          </p:nvPr>
        </p:nvGraphicFramePr>
        <p:xfrm>
          <a:off x="570571" y="3329947"/>
          <a:ext cx="10515600" cy="29258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38885650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31444418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20395295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701650133"/>
                    </a:ext>
                  </a:extLst>
                </a:gridCol>
              </a:tblGrid>
              <a:tr h="456250"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Fuel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Start Temp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Temp</a:t>
                      </a:r>
                      <a:r>
                        <a:rPr lang="en-GB" sz="2000" baseline="0"/>
                        <a:t> after 5 min</a:t>
                      </a:r>
                      <a:endParaRPr lang="en-GB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Change in Temp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2319129"/>
                  </a:ext>
                </a:extLst>
              </a:tr>
              <a:tr h="823213"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Butane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23°C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/>
                        <a:t>50°C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2162174"/>
                  </a:ext>
                </a:extLst>
              </a:tr>
              <a:tr h="823213"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Propane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/>
                        <a:t>70°C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/>
                        <a:t>34°C</a:t>
                      </a:r>
                    </a:p>
                    <a:p>
                      <a:pPr algn="ctr"/>
                      <a:endParaRPr lang="en-GB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906762"/>
                  </a:ext>
                </a:extLst>
              </a:tr>
              <a:tr h="82321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000"/>
                        <a:t>Butanol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400" b="0" i="0" u="none" strike="noStrike" noProof="0">
                          <a:latin typeface="Calibri Light"/>
                        </a:rPr>
                        <a:t>19°C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400" b="0" i="0" u="none" strike="noStrike" noProof="0">
                          <a:latin typeface="+mn-lt"/>
                        </a:rPr>
                        <a:t>62</a:t>
                      </a:r>
                      <a:r>
                        <a:rPr lang="en-GB" sz="2400" b="0" i="0" u="none" strike="noStrike" noProof="0">
                          <a:latin typeface="Calibri Light"/>
                        </a:rPr>
                        <a:t>°C</a:t>
                      </a:r>
                      <a:endParaRPr lang="en-GB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8325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633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0970" y="360742"/>
            <a:ext cx="5034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/>
              <a:t>Burning Fuels Experiment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0970" y="1121373"/>
            <a:ext cx="10489673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/>
              <a:t>Set up equipment as demonstrated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/>
              <a:t>Fill boiling tube with 20ml of water using a measuring cylinder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/>
              <a:t>Record the temperature of the water, then remove the thermometer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/>
              <a:t>Place the fuel under the boiling tube, light the burner using a wooden splint and start the timer (put the wooden splint out on the heatproof mat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/>
              <a:t>Allow the fuel to heat the water for 5 minutes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/>
              <a:t>Record the final temperature of the water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/>
              <a:t>Put out the burner using the lid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/>
              <a:t>Repeat steps 2-7 using a different fuel.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/>
              <a:t>Tidy away all equipment – careful of anything that’s hot, used glassware goes in the big sink </a:t>
            </a:r>
          </a:p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8316DE-4DA0-45A5-9E72-32831AFBE1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30" b="51204" l="26198" r="53750">
                        <a14:foregroundMark x1="41302" y1="27685" x2="40625" y2="30278"/>
                        <a14:foregroundMark x1="41146" y1="27407" x2="41198" y2="27870"/>
                        <a14:foregroundMark x1="42292" y1="28426" x2="41667" y2="29537"/>
                        <a14:foregroundMark x1="41667" y1="28333" x2="41302" y2="29167"/>
                      </a14:backgroundRemoval>
                    </a14:imgEffect>
                  </a14:imgLayer>
                </a14:imgProps>
              </a:ext>
            </a:extLst>
          </a:blip>
          <a:srcRect l="33763" t="23530" r="52018" b="56473"/>
          <a:stretch/>
        </p:blipFill>
        <p:spPr>
          <a:xfrm>
            <a:off x="9167548" y="-111512"/>
            <a:ext cx="3806190" cy="301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7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Results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884607"/>
              </p:ext>
            </p:extLst>
          </p:nvPr>
        </p:nvGraphicFramePr>
        <p:xfrm>
          <a:off x="1207120" y="1611762"/>
          <a:ext cx="9777760" cy="37204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44440">
                  <a:extLst>
                    <a:ext uri="{9D8B030D-6E8A-4147-A177-3AD203B41FA5}">
                      <a16:colId xmlns:a16="http://schemas.microsoft.com/office/drawing/2014/main" val="2401079187"/>
                    </a:ext>
                  </a:extLst>
                </a:gridCol>
                <a:gridCol w="2444440">
                  <a:extLst>
                    <a:ext uri="{9D8B030D-6E8A-4147-A177-3AD203B41FA5}">
                      <a16:colId xmlns:a16="http://schemas.microsoft.com/office/drawing/2014/main" val="539224632"/>
                    </a:ext>
                  </a:extLst>
                </a:gridCol>
                <a:gridCol w="2444440">
                  <a:extLst>
                    <a:ext uri="{9D8B030D-6E8A-4147-A177-3AD203B41FA5}">
                      <a16:colId xmlns:a16="http://schemas.microsoft.com/office/drawing/2014/main" val="2099392564"/>
                    </a:ext>
                  </a:extLst>
                </a:gridCol>
                <a:gridCol w="2444440">
                  <a:extLst>
                    <a:ext uri="{9D8B030D-6E8A-4147-A177-3AD203B41FA5}">
                      <a16:colId xmlns:a16="http://schemas.microsoft.com/office/drawing/2014/main" val="2071773538"/>
                    </a:ext>
                  </a:extLst>
                </a:gridCol>
              </a:tblGrid>
              <a:tr h="663415">
                <a:tc>
                  <a:txBody>
                    <a:bodyPr/>
                    <a:lstStyle/>
                    <a:p>
                      <a:pPr algn="ctr"/>
                      <a:r>
                        <a:rPr lang="en-GB" sz="3200" b="0"/>
                        <a:t>Fuel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/>
                        <a:t>Initial Temp (°C)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/>
                        <a:t>Final</a:t>
                      </a:r>
                      <a:r>
                        <a:rPr lang="en-GB" sz="3200" b="0" baseline="0"/>
                        <a:t> Temp </a:t>
                      </a:r>
                      <a:r>
                        <a:rPr lang="en-GB" sz="3200" b="0"/>
                        <a:t>(°C)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/>
                        <a:t>Change</a:t>
                      </a:r>
                      <a:r>
                        <a:rPr lang="en-GB" sz="3200" b="0" baseline="0"/>
                        <a:t> in Temp </a:t>
                      </a:r>
                      <a:r>
                        <a:rPr lang="en-GB" sz="3200" b="0"/>
                        <a:t>(°C)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9161028"/>
                  </a:ext>
                </a:extLst>
              </a:tr>
              <a:tr h="663415">
                <a:tc>
                  <a:txBody>
                    <a:bodyPr/>
                    <a:lstStyle/>
                    <a:p>
                      <a:pPr algn="ctr"/>
                      <a:r>
                        <a:rPr lang="en-GB" sz="2800"/>
                        <a:t>Pentane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348612"/>
                  </a:ext>
                </a:extLst>
              </a:tr>
              <a:tr h="663415">
                <a:tc>
                  <a:txBody>
                    <a:bodyPr/>
                    <a:lstStyle/>
                    <a:p>
                      <a:pPr algn="ctr"/>
                      <a:r>
                        <a:rPr lang="en-GB" sz="2800"/>
                        <a:t>Butane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258594"/>
                  </a:ext>
                </a:extLst>
              </a:tr>
              <a:tr h="663415">
                <a:tc>
                  <a:txBody>
                    <a:bodyPr/>
                    <a:lstStyle/>
                    <a:p>
                      <a:pPr algn="ctr"/>
                      <a:r>
                        <a:rPr lang="en-GB" sz="2800"/>
                        <a:t>Ethanol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648414"/>
                  </a:ext>
                </a:extLst>
              </a:tr>
              <a:tr h="663415">
                <a:tc>
                  <a:txBody>
                    <a:bodyPr/>
                    <a:lstStyle/>
                    <a:p>
                      <a:pPr algn="ctr"/>
                      <a:r>
                        <a:rPr lang="en-GB" sz="2800"/>
                        <a:t>Pentanol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104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8041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907" y="879100"/>
            <a:ext cx="11342093" cy="280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01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0" y="417194"/>
            <a:ext cx="11295358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50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102F2E-962C-4540-B7AB-3CD9865BC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819663"/>
              </p:ext>
            </p:extLst>
          </p:nvPr>
        </p:nvGraphicFramePr>
        <p:xfrm>
          <a:off x="1110532" y="1940875"/>
          <a:ext cx="10211184" cy="2654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592">
                  <a:extLst>
                    <a:ext uri="{9D8B030D-6E8A-4147-A177-3AD203B41FA5}">
                      <a16:colId xmlns:a16="http://schemas.microsoft.com/office/drawing/2014/main" val="2015881620"/>
                    </a:ext>
                  </a:extLst>
                </a:gridCol>
                <a:gridCol w="5105592">
                  <a:extLst>
                    <a:ext uri="{9D8B030D-6E8A-4147-A177-3AD203B41FA5}">
                      <a16:colId xmlns:a16="http://schemas.microsoft.com/office/drawing/2014/main" val="1352724215"/>
                    </a:ext>
                  </a:extLst>
                </a:gridCol>
              </a:tblGrid>
              <a:tr h="630164">
                <a:tc>
                  <a:txBody>
                    <a:bodyPr/>
                    <a:lstStyle/>
                    <a:p>
                      <a:r>
                        <a:rPr lang="en-GB" sz="2800" dirty="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Worksheets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688"/>
                  </a:ext>
                </a:extLst>
              </a:tr>
              <a:tr h="2024139">
                <a:tc>
                  <a:txBody>
                    <a:bodyPr/>
                    <a:lstStyle/>
                    <a:p>
                      <a:r>
                        <a:rPr lang="en-GB" sz="2800" dirty="0"/>
                        <a:t>Burning Fuels EXP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3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F7FF9E-889B-4A05-A054-084D01FEF515}"/>
              </a:ext>
            </a:extLst>
          </p:cNvPr>
          <p:cNvSpPr txBox="1"/>
          <p:nvPr/>
        </p:nvSpPr>
        <p:spPr>
          <a:xfrm>
            <a:off x="460827" y="587476"/>
            <a:ext cx="6375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Requisitions</a:t>
            </a:r>
          </a:p>
        </p:txBody>
      </p:sp>
    </p:spTree>
    <p:extLst>
      <p:ext uri="{BB962C8B-B14F-4D97-AF65-F5344CB8AC3E}">
        <p14:creationId xmlns:p14="http://schemas.microsoft.com/office/powerpoint/2010/main" val="3725783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2" y="613411"/>
            <a:ext cx="12096998" cy="168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29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6600">
                <a:solidFill>
                  <a:schemeClr val="bg1"/>
                </a:solidFill>
                <a:latin typeface="Freestyle Script" panose="030804020302050B0404" pitchFamily="66" charset="0"/>
              </a:rPr>
              <a:t>Fair Testing</a:t>
            </a:r>
          </a:p>
        </p:txBody>
      </p:sp>
    </p:spTree>
    <p:extLst>
      <p:ext uri="{BB962C8B-B14F-4D97-AF65-F5344CB8AC3E}">
        <p14:creationId xmlns:p14="http://schemas.microsoft.com/office/powerpoint/2010/main" val="290256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210" y="365125"/>
            <a:ext cx="10515600" cy="1325563"/>
          </a:xfrm>
        </p:spPr>
        <p:txBody>
          <a:bodyPr/>
          <a:lstStyle/>
          <a:p>
            <a:r>
              <a:rPr lang="en-GB" dirty="0"/>
              <a:t>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721" y="1512487"/>
            <a:ext cx="1111758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400" dirty="0"/>
              <a:t>A variable is a quantity or characteristic that can take different values. Every investigation involves three types of variable: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39C6DD-3413-4951-A29F-751DE80B7764}"/>
              </a:ext>
            </a:extLst>
          </p:cNvPr>
          <p:cNvSpPr/>
          <p:nvPr/>
        </p:nvSpPr>
        <p:spPr>
          <a:xfrm>
            <a:off x="1512711" y="2838050"/>
            <a:ext cx="9245600" cy="2847574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3200" dirty="0"/>
              <a:t>Independent Variable - The thing you change</a:t>
            </a:r>
            <a:endParaRPr lang="en-GB" sz="3200" dirty="0">
              <a:cs typeface="Calibri Light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3200" dirty="0"/>
              <a:t>Dependant Variable - The thing you measure</a:t>
            </a:r>
            <a:endParaRPr lang="en-GB" sz="3200" dirty="0">
              <a:cs typeface="Calibri Light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3200" dirty="0"/>
              <a:t>Control Variables - The things you keep the same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6B9B4B6-3F4E-4A6B-A48B-6206350BBBFC}"/>
              </a:ext>
            </a:extLst>
          </p:cNvPr>
          <p:cNvGrpSpPr/>
          <p:nvPr/>
        </p:nvGrpSpPr>
        <p:grpSpPr>
          <a:xfrm>
            <a:off x="8993875" y="292475"/>
            <a:ext cx="3198125" cy="646331"/>
            <a:chOff x="8993875" y="93140"/>
            <a:chExt cx="3198125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78B8EB2-C254-41A3-96B8-578CF54F1AF0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09AA8C9-6DED-4E17-A447-4B112DC60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0431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480" y="72961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5400"/>
              <a:t>Aim: to investigate the effect of </a:t>
            </a:r>
            <a:r>
              <a:rPr lang="en-GB" sz="5400" i="1"/>
              <a:t>ramp height</a:t>
            </a:r>
            <a:r>
              <a:rPr lang="en-GB" sz="5400"/>
              <a:t> on </a:t>
            </a:r>
            <a:r>
              <a:rPr lang="en-GB" sz="5400" i="1"/>
              <a:t>distance travelled</a:t>
            </a:r>
            <a:r>
              <a:rPr lang="en-GB" sz="5400"/>
              <a:t> for a toy car</a:t>
            </a:r>
            <a:endParaRPr lang="en-GB" sz="5400">
              <a:cs typeface="Calibri Light"/>
            </a:endParaRPr>
          </a:p>
        </p:txBody>
      </p:sp>
      <p:pic>
        <p:nvPicPr>
          <p:cNvPr id="2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D7DDC8F2-5EE0-45AE-A479-0436C60DF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665" y="2579219"/>
            <a:ext cx="7843144" cy="397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80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7260"/>
            <a:ext cx="10515600" cy="52397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lphaLcPeriod"/>
            </a:pPr>
            <a:r>
              <a:rPr lang="en-GB" sz="3200"/>
              <a:t>Which variables, apart from the height of the ramp, could vary in a way that affects the distance travelled?</a:t>
            </a:r>
          </a:p>
          <a:p>
            <a:pPr marL="514350" indent="-514350">
              <a:buAutoNum type="alphaLcPeriod"/>
            </a:pPr>
            <a:endParaRPr lang="en-GB" sz="3200"/>
          </a:p>
          <a:p>
            <a:pPr marL="514350" indent="-514350">
              <a:buAutoNum type="alphaLcPeriod"/>
            </a:pPr>
            <a:endParaRPr lang="en-GB" sz="3200"/>
          </a:p>
          <a:p>
            <a:pPr marL="514350" indent="-514350">
              <a:buAutoNum type="alphaLcPeriod"/>
            </a:pPr>
            <a:r>
              <a:rPr lang="en-GB" sz="3200"/>
              <a:t>What could be done to control these variables, so that they don’t affect the distance travelled? </a:t>
            </a:r>
          </a:p>
        </p:txBody>
      </p:sp>
    </p:spTree>
    <p:extLst>
      <p:ext uri="{BB962C8B-B14F-4D97-AF65-F5344CB8AC3E}">
        <p14:creationId xmlns:p14="http://schemas.microsoft.com/office/powerpoint/2010/main" val="3167082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Risk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6600">
                <a:solidFill>
                  <a:schemeClr val="accent5">
                    <a:lumMod val="75000"/>
                  </a:schemeClr>
                </a:solidFill>
              </a:rPr>
              <a:t>What hazards do we need to consider?</a:t>
            </a:r>
          </a:p>
        </p:txBody>
      </p:sp>
    </p:spTree>
    <p:extLst>
      <p:ext uri="{BB962C8B-B14F-4D97-AF65-F5344CB8AC3E}">
        <p14:creationId xmlns:p14="http://schemas.microsoft.com/office/powerpoint/2010/main" val="287789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Risk Assessment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4737376"/>
              </p:ext>
            </p:extLst>
          </p:nvPr>
        </p:nvGraphicFramePr>
        <p:xfrm>
          <a:off x="838200" y="1711960"/>
          <a:ext cx="10515600" cy="4297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38201673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6861371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600"/>
                        <a:t>Hair Tied 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/>
                        <a:t>Tie Tucked 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445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/>
                        <a:t>Bags</a:t>
                      </a:r>
                      <a:r>
                        <a:rPr lang="en-GB" sz="3600" baseline="0"/>
                        <a:t> under desks</a:t>
                      </a:r>
                      <a:endParaRPr lang="en-GB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/>
                        <a:t>No sitting down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480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/>
                        <a:t>Seats tucked under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/>
                        <a:t>Wear Goggles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541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/>
                        <a:t>Lit splints</a:t>
                      </a:r>
                      <a:r>
                        <a:rPr lang="en-GB" sz="3600" baseline="0"/>
                        <a:t> allowed to extinguish on heat mat</a:t>
                      </a:r>
                      <a:endParaRPr lang="en-GB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/>
                        <a:t>Take care to</a:t>
                      </a:r>
                      <a:r>
                        <a:rPr lang="en-GB" sz="3600" baseline="0"/>
                        <a:t> ensure boiling tubes don’t roll off desk</a:t>
                      </a:r>
                      <a:endParaRPr lang="en-GB" sz="3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352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/>
                        <a:t>Do not touch broken glass- alert teacher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476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553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Burning Fuels Experiment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b="1"/>
              <a:t>Aim </a:t>
            </a:r>
          </a:p>
          <a:p>
            <a:pPr marL="0" indent="0">
              <a:buNone/>
            </a:pPr>
            <a:r>
              <a:rPr lang="en-GB" sz="3600"/>
              <a:t>To compare the energy released by different fuels. </a:t>
            </a:r>
          </a:p>
          <a:p>
            <a:pPr marL="0" indent="0">
              <a:buNone/>
            </a:pPr>
            <a:r>
              <a:rPr lang="en-GB" sz="3600" b="1"/>
              <a:t>Hypothesis</a:t>
            </a:r>
            <a:r>
              <a:rPr lang="en-GB" sz="3600"/>
              <a:t> </a:t>
            </a:r>
          </a:p>
          <a:p>
            <a:pPr marL="0" indent="0">
              <a:buNone/>
            </a:pPr>
            <a:r>
              <a:rPr lang="en-GB" sz="3600"/>
              <a:t>Different fuels release different amounts of energy when they burn.</a:t>
            </a:r>
          </a:p>
          <a:p>
            <a:pPr marL="0" indent="0">
              <a:buNone/>
            </a:pPr>
            <a:r>
              <a:rPr lang="en-GB" sz="3600"/>
              <a:t> </a:t>
            </a:r>
            <a:r>
              <a:rPr lang="en-GB" sz="3600" b="1"/>
              <a:t>Method</a:t>
            </a:r>
          </a:p>
          <a:p>
            <a:pPr marL="0" indent="0">
              <a:buNone/>
            </a:pPr>
            <a:r>
              <a:rPr lang="en-GB" sz="3600"/>
              <a:t>Label this diagram using words from the apparatus list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365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2" ma:contentTypeDescription="Create a new document." ma:contentTypeScope="" ma:versionID="481d02f1182b56cf50ff2f16a8d11ec0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66dc1536a9f7aa29cb5b07ac67041ec2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F9BF91D-2A6E-4AF2-8406-CFFA61B29D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422DF6-F45F-4BD6-9251-34D21F4DE5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64E1A7-560F-4EE2-B079-0A51FFE1871A}">
  <ds:schemaRefs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schemas.microsoft.com/office/2006/documentManagement/types"/>
    <ds:schemaRef ds:uri="caa02d93-d17b-4249-a0c5-afeca33be5b7"/>
    <ds:schemaRef ds:uri="http://schemas.openxmlformats.org/package/2006/metadata/core-properties"/>
    <ds:schemaRef ds:uri="b496163d-89a1-4d48-9d31-68cb6b4034b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1258</TotalTime>
  <Words>484</Words>
  <Application>Microsoft Office PowerPoint</Application>
  <PresentationFormat>Widescreen</PresentationFormat>
  <Paragraphs>115</Paragraphs>
  <Slides>20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Bookman Old Style</vt:lpstr>
      <vt:lpstr>Calibri</vt:lpstr>
      <vt:lpstr>Calibri Light</vt:lpstr>
      <vt:lpstr>Freestyle Script</vt:lpstr>
      <vt:lpstr>office theme</vt:lpstr>
      <vt:lpstr>PowerPoint Presentation</vt:lpstr>
      <vt:lpstr>PowerPoint Presentation</vt:lpstr>
      <vt:lpstr>Fair Testing</vt:lpstr>
      <vt:lpstr>Variables</vt:lpstr>
      <vt:lpstr>PowerPoint Presentation</vt:lpstr>
      <vt:lpstr>PowerPoint Presentation</vt:lpstr>
      <vt:lpstr>Risk Assessment</vt:lpstr>
      <vt:lpstr>Risk Assessment</vt:lpstr>
      <vt:lpstr>Burning Fuels Experiment </vt:lpstr>
      <vt:lpstr>PowerPoint Presentation</vt:lpstr>
      <vt:lpstr>PowerPoint Presentation</vt:lpstr>
      <vt:lpstr>Swap and Peer Assess ( /8)</vt:lpstr>
      <vt:lpstr>Calculating Temperature Change </vt:lpstr>
      <vt:lpstr>Calculating Temperature Change </vt:lpstr>
      <vt:lpstr>PowerPoint Presentation</vt:lpstr>
      <vt:lpstr>PowerPoint Presentation</vt:lpstr>
      <vt:lpstr>Results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88</cp:revision>
  <cp:lastPrinted>2019-10-16T07:21:37Z</cp:lastPrinted>
  <dcterms:created xsi:type="dcterms:W3CDTF">2013-07-15T20:26:40Z</dcterms:created>
  <dcterms:modified xsi:type="dcterms:W3CDTF">2022-07-07T14:35:58Z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