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2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66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54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618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8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7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09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992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07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18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76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0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022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5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25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5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3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14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9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0906-274E-4167-AB03-D47BE114DEB2}" type="datetimeFigureOut">
              <a:rPr lang="en-GB" smtClean="0"/>
              <a:t>08/12/2015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8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08/12/2015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44008" y="2204864"/>
            <a:ext cx="4427984" cy="460046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2008" y="2204864"/>
            <a:ext cx="4355976" cy="46004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19650"/>
            <a:ext cx="7772400" cy="1152128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o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e</a:t>
            </a:r>
            <a:r>
              <a:rPr lang="en-GB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r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endParaRPr lang="en-GB" sz="7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42" y="2264296"/>
            <a:ext cx="4320480" cy="4477072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</a:pPr>
            <a:r>
              <a:rPr lang="en-GB" sz="1800" b="1" u="sng" dirty="0" err="1">
                <a:solidFill>
                  <a:prstClr val="black"/>
                </a:solidFill>
              </a:rPr>
              <a:t>Burnell</a:t>
            </a:r>
            <a:r>
              <a:rPr lang="en-GB" sz="1800" b="1" u="sng" dirty="0">
                <a:solidFill>
                  <a:prstClr val="black"/>
                </a:solidFill>
              </a:rPr>
              <a:t>  (Othello)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Daniel Browne  9B2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Frances Yates 9B2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prstClr val="black"/>
                </a:solidFill>
              </a:rPr>
              <a:t>Daneeka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Streadwick</a:t>
            </a:r>
            <a:r>
              <a:rPr lang="en-GB" sz="1800" dirty="0">
                <a:solidFill>
                  <a:prstClr val="black"/>
                </a:solidFill>
              </a:rPr>
              <a:t>-McLean 9B2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Scarlett King  9B1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Dominic </a:t>
            </a:r>
            <a:r>
              <a:rPr lang="en-GB" sz="1800" dirty="0" err="1">
                <a:solidFill>
                  <a:prstClr val="black"/>
                </a:solidFill>
              </a:rPr>
              <a:t>Froome</a:t>
            </a:r>
            <a:r>
              <a:rPr lang="en-GB" sz="1800" dirty="0">
                <a:solidFill>
                  <a:prstClr val="black"/>
                </a:solidFill>
              </a:rPr>
              <a:t> 8B2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Kwame </a:t>
            </a:r>
            <a:r>
              <a:rPr lang="en-GB" sz="1800" dirty="0" err="1">
                <a:solidFill>
                  <a:prstClr val="black"/>
                </a:solidFill>
              </a:rPr>
              <a:t>Otchere</a:t>
            </a:r>
            <a:r>
              <a:rPr lang="en-GB" sz="1800" dirty="0">
                <a:solidFill>
                  <a:prstClr val="black"/>
                </a:solidFill>
              </a:rPr>
              <a:t> 8B2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prstClr val="black"/>
                </a:solidFill>
              </a:rPr>
              <a:t>Eda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Ozdemya</a:t>
            </a:r>
            <a:r>
              <a:rPr lang="en-GB" sz="1800" dirty="0">
                <a:solidFill>
                  <a:prstClr val="black"/>
                </a:solidFill>
              </a:rPr>
              <a:t>  8B2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prstClr val="black"/>
                </a:solidFill>
              </a:rPr>
              <a:t>Aman</a:t>
            </a:r>
            <a:r>
              <a:rPr lang="en-GB" sz="1800" dirty="0">
                <a:solidFill>
                  <a:prstClr val="black"/>
                </a:solidFill>
              </a:rPr>
              <a:t> Din  7B2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Amelie </a:t>
            </a:r>
            <a:r>
              <a:rPr lang="en-GB" sz="1800" dirty="0" err="1">
                <a:solidFill>
                  <a:prstClr val="black"/>
                </a:solidFill>
              </a:rPr>
              <a:t>Bardsley</a:t>
            </a:r>
            <a:r>
              <a:rPr lang="en-GB" sz="1800" dirty="0">
                <a:solidFill>
                  <a:prstClr val="black"/>
                </a:solidFill>
              </a:rPr>
              <a:t>  7B2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prstClr val="black"/>
                </a:solidFill>
              </a:rPr>
              <a:t>Rana</a:t>
            </a:r>
            <a:r>
              <a:rPr lang="en-GB" sz="1800" dirty="0">
                <a:solidFill>
                  <a:prstClr val="black"/>
                </a:solidFill>
              </a:rPr>
              <a:t> </a:t>
            </a:r>
            <a:r>
              <a:rPr lang="en-GB" sz="1800" dirty="0" err="1">
                <a:solidFill>
                  <a:prstClr val="black"/>
                </a:solidFill>
              </a:rPr>
              <a:t>Akturk</a:t>
            </a:r>
            <a:r>
              <a:rPr lang="en-GB" sz="1800" dirty="0">
                <a:solidFill>
                  <a:prstClr val="black"/>
                </a:solidFill>
              </a:rPr>
              <a:t>  7B2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Matilda Wakefield 7B2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Lizzy Mason  7B2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prstClr val="black"/>
                </a:solidFill>
              </a:rPr>
              <a:t>Ilyas</a:t>
            </a:r>
            <a:r>
              <a:rPr lang="en-GB" sz="1800" dirty="0">
                <a:solidFill>
                  <a:prstClr val="black"/>
                </a:solidFill>
              </a:rPr>
              <a:t> Ahmed 7B2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prstClr val="black"/>
                </a:solidFill>
              </a:rPr>
              <a:t>Ben Yates 7B2</a:t>
            </a:r>
          </a:p>
          <a:p>
            <a:pPr lvl="0">
              <a:spcBef>
                <a:spcPts val="0"/>
              </a:spcBef>
            </a:pPr>
            <a:r>
              <a:rPr lang="en-GB" sz="1800" b="1" u="sng" dirty="0">
                <a:solidFill>
                  <a:prstClr val="black"/>
                </a:solidFill>
              </a:rPr>
              <a:t>Rehearsal: Thursday 7</a:t>
            </a:r>
            <a:r>
              <a:rPr lang="en-GB" sz="1800" b="1" u="sng" baseline="30000" dirty="0">
                <a:solidFill>
                  <a:prstClr val="black"/>
                </a:solidFill>
              </a:rPr>
              <a:t>th</a:t>
            </a:r>
            <a:r>
              <a:rPr lang="en-GB" sz="1800" b="1" u="sng" dirty="0">
                <a:solidFill>
                  <a:prstClr val="black"/>
                </a:solidFill>
              </a:rPr>
              <a:t> Jan. LUNCHTIME in S3</a:t>
            </a:r>
          </a:p>
          <a:p>
            <a:pPr lvl="0" algn="r"/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69768" y="2276872"/>
            <a:ext cx="42484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u="sng" dirty="0">
                <a:solidFill>
                  <a:prstClr val="black"/>
                </a:solidFill>
              </a:rPr>
              <a:t>Forest (Romeo and Juliet)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Darren Panda 10F2</a:t>
            </a:r>
          </a:p>
          <a:p>
            <a:pPr lvl="0" algn="ctr"/>
            <a:r>
              <a:rPr lang="en-GB" dirty="0" err="1">
                <a:solidFill>
                  <a:prstClr val="black"/>
                </a:solidFill>
              </a:rPr>
              <a:t>Remi</a:t>
            </a:r>
            <a:r>
              <a:rPr lang="en-GB" dirty="0">
                <a:solidFill>
                  <a:prstClr val="black"/>
                </a:solidFill>
              </a:rPr>
              <a:t> Browne 10F2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Roisin </a:t>
            </a:r>
            <a:r>
              <a:rPr lang="en-GB" dirty="0" err="1">
                <a:solidFill>
                  <a:prstClr val="black"/>
                </a:solidFill>
              </a:rPr>
              <a:t>MacGinley</a:t>
            </a:r>
            <a:r>
              <a:rPr lang="en-GB" dirty="0">
                <a:solidFill>
                  <a:prstClr val="black"/>
                </a:solidFill>
              </a:rPr>
              <a:t>-White 8F1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Charley </a:t>
            </a:r>
            <a:r>
              <a:rPr lang="en-GB" dirty="0" err="1">
                <a:solidFill>
                  <a:prstClr val="black"/>
                </a:solidFill>
              </a:rPr>
              <a:t>Frowde</a:t>
            </a:r>
            <a:r>
              <a:rPr lang="en-GB" dirty="0">
                <a:solidFill>
                  <a:prstClr val="black"/>
                </a:solidFill>
              </a:rPr>
              <a:t>-Eaton 8F1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Vivian Maci 8F1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Lucy Kelly 8F1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Ned Murphy 8F1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Emily Brady 8F1</a:t>
            </a:r>
          </a:p>
          <a:p>
            <a:pPr lvl="0" algn="ctr"/>
            <a:r>
              <a:rPr lang="en-GB" dirty="0" err="1">
                <a:solidFill>
                  <a:prstClr val="black"/>
                </a:solidFill>
              </a:rPr>
              <a:t>Phelo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err="1">
                <a:solidFill>
                  <a:prstClr val="black"/>
                </a:solidFill>
              </a:rPr>
              <a:t>Zihle</a:t>
            </a:r>
            <a:r>
              <a:rPr lang="en-GB" dirty="0">
                <a:solidFill>
                  <a:prstClr val="black"/>
                </a:solidFill>
              </a:rPr>
              <a:t> 8F1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Leah Moran 7F1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Emma Smith 7F1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Ciara Asbury 7F2</a:t>
            </a:r>
          </a:p>
          <a:p>
            <a:pPr lvl="0" algn="ctr"/>
            <a:r>
              <a:rPr lang="en-GB" dirty="0">
                <a:solidFill>
                  <a:prstClr val="black"/>
                </a:solidFill>
              </a:rPr>
              <a:t>Hana Mclean </a:t>
            </a:r>
            <a:r>
              <a:rPr lang="en-GB" dirty="0" smtClean="0">
                <a:solidFill>
                  <a:prstClr val="black"/>
                </a:solidFill>
              </a:rPr>
              <a:t>7F2</a:t>
            </a:r>
            <a:endParaRPr lang="en-GB" b="1" u="sng" dirty="0">
              <a:solidFill>
                <a:prstClr val="black"/>
              </a:solidFill>
            </a:endParaRPr>
          </a:p>
          <a:p>
            <a:pPr lvl="0" algn="ctr"/>
            <a:r>
              <a:rPr lang="en-GB" b="1" u="sng" dirty="0">
                <a:solidFill>
                  <a:prstClr val="black"/>
                </a:solidFill>
              </a:rPr>
              <a:t>REHEARSAL: Thursday 7</a:t>
            </a:r>
            <a:r>
              <a:rPr lang="en-GB" b="1" u="sng" baseline="30000" dirty="0">
                <a:solidFill>
                  <a:prstClr val="black"/>
                </a:solidFill>
              </a:rPr>
              <a:t>th</a:t>
            </a:r>
            <a:r>
              <a:rPr lang="en-GB" b="1" u="sng" dirty="0">
                <a:solidFill>
                  <a:prstClr val="black"/>
                </a:solidFill>
              </a:rPr>
              <a:t> Jan. LUNCHTIME in S3.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9532" y="112474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rial Rounded MT Bold" panose="020F0704030504030204" pitchFamily="34" charset="0"/>
              </a:rPr>
              <a:t>Well done to everyone who auditioned for House Drama. The cast lists are:</a:t>
            </a:r>
          </a:p>
          <a:p>
            <a:pPr algn="ctr"/>
            <a:endParaRPr lang="en-GB" dirty="0"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latin typeface="Arial Rounded MT Bold" panose="020F0704030504030204" pitchFamily="34" charset="0"/>
              </a:rPr>
              <a:t>Please check the date of your rehearsal and make sure you attend!</a:t>
            </a: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2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80520" y="2204864"/>
            <a:ext cx="4355976" cy="46004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326" y="2204864"/>
            <a:ext cx="4355976" cy="46004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0"/>
            <a:ext cx="7772400" cy="1152128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o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e</a:t>
            </a:r>
            <a:r>
              <a:rPr lang="en-GB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r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endParaRPr lang="en-GB" sz="7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326" y="2241312"/>
            <a:ext cx="4379340" cy="4356039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GB" sz="1800" b="1" u="sng" dirty="0">
                <a:solidFill>
                  <a:schemeClr val="bg1"/>
                </a:solidFill>
              </a:rPr>
              <a:t>Gibson (A Midsummer Nights Dream</a:t>
            </a:r>
            <a:r>
              <a:rPr lang="en-GB" sz="1800" b="1" u="sng" dirty="0" smtClean="0">
                <a:solidFill>
                  <a:schemeClr val="bg1"/>
                </a:solidFill>
              </a:rPr>
              <a:t>)</a:t>
            </a:r>
          </a:p>
          <a:p>
            <a:pPr lvl="0">
              <a:spcBef>
                <a:spcPts val="0"/>
              </a:spcBef>
            </a:pPr>
            <a:endParaRPr lang="en-GB" sz="1800" b="1" u="sng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schemeClr val="bg1"/>
                </a:solidFill>
              </a:rPr>
              <a:t>Rataj</a:t>
            </a:r>
            <a:r>
              <a:rPr lang="en-GB" sz="1800" dirty="0">
                <a:solidFill>
                  <a:schemeClr val="bg1"/>
                </a:solidFill>
              </a:rPr>
              <a:t> </a:t>
            </a:r>
            <a:r>
              <a:rPr lang="en-GB" sz="1800" dirty="0" err="1">
                <a:solidFill>
                  <a:schemeClr val="bg1"/>
                </a:solidFill>
              </a:rPr>
              <a:t>Sawas</a:t>
            </a:r>
            <a:r>
              <a:rPr lang="en-GB" sz="1800" dirty="0">
                <a:solidFill>
                  <a:schemeClr val="bg1"/>
                </a:solidFill>
              </a:rPr>
              <a:t> 7G1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Dionne </a:t>
            </a:r>
            <a:r>
              <a:rPr lang="en-GB" sz="1800" dirty="0" err="1">
                <a:solidFill>
                  <a:schemeClr val="bg1"/>
                </a:solidFill>
              </a:rPr>
              <a:t>Asare</a:t>
            </a:r>
            <a:r>
              <a:rPr lang="en-GB" sz="1800" dirty="0">
                <a:solidFill>
                  <a:schemeClr val="bg1"/>
                </a:solidFill>
              </a:rPr>
              <a:t> 7G1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schemeClr val="bg1"/>
                </a:solidFill>
              </a:rPr>
              <a:t>Laiba</a:t>
            </a:r>
            <a:r>
              <a:rPr lang="en-GB" sz="1800" dirty="0">
                <a:solidFill>
                  <a:schemeClr val="bg1"/>
                </a:solidFill>
              </a:rPr>
              <a:t> Mohammed 7G1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Katerina </a:t>
            </a:r>
            <a:r>
              <a:rPr lang="en-GB" sz="1800" dirty="0" err="1">
                <a:solidFill>
                  <a:schemeClr val="bg1"/>
                </a:solidFill>
              </a:rPr>
              <a:t>Bogdanova</a:t>
            </a:r>
            <a:r>
              <a:rPr lang="en-GB" sz="1800" dirty="0">
                <a:solidFill>
                  <a:schemeClr val="bg1"/>
                </a:solidFill>
              </a:rPr>
              <a:t> 7G2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Emily Lewis 7G2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Ella </a:t>
            </a:r>
            <a:r>
              <a:rPr lang="en-GB" sz="1800" dirty="0" err="1">
                <a:solidFill>
                  <a:schemeClr val="bg1"/>
                </a:solidFill>
              </a:rPr>
              <a:t>Skilton</a:t>
            </a:r>
            <a:r>
              <a:rPr lang="en-GB" sz="1800" dirty="0">
                <a:solidFill>
                  <a:schemeClr val="bg1"/>
                </a:solidFill>
              </a:rPr>
              <a:t> 8G2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Robert </a:t>
            </a:r>
            <a:r>
              <a:rPr lang="en-GB" sz="1800" dirty="0" err="1">
                <a:solidFill>
                  <a:schemeClr val="bg1"/>
                </a:solidFill>
              </a:rPr>
              <a:t>Stallwood</a:t>
            </a:r>
            <a:r>
              <a:rPr lang="en-GB" sz="1800" dirty="0">
                <a:solidFill>
                  <a:schemeClr val="bg1"/>
                </a:solidFill>
              </a:rPr>
              <a:t> 9G1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Laila </a:t>
            </a:r>
            <a:r>
              <a:rPr lang="en-GB" sz="1800" dirty="0" err="1">
                <a:solidFill>
                  <a:schemeClr val="bg1"/>
                </a:solidFill>
              </a:rPr>
              <a:t>Dor</a:t>
            </a:r>
            <a:r>
              <a:rPr lang="en-GB" sz="1800" dirty="0">
                <a:solidFill>
                  <a:schemeClr val="bg1"/>
                </a:solidFill>
              </a:rPr>
              <a:t> 9G1</a:t>
            </a:r>
          </a:p>
          <a:p>
            <a:pPr lvl="0">
              <a:spcBef>
                <a:spcPts val="0"/>
              </a:spcBef>
            </a:pPr>
            <a:r>
              <a:rPr lang="en-GB" sz="1800" dirty="0">
                <a:solidFill>
                  <a:schemeClr val="bg1"/>
                </a:solidFill>
              </a:rPr>
              <a:t>Louis Schofield 6G5</a:t>
            </a:r>
          </a:p>
          <a:p>
            <a:pPr lvl="0">
              <a:spcBef>
                <a:spcPts val="0"/>
              </a:spcBef>
            </a:pPr>
            <a:r>
              <a:rPr lang="en-GB" sz="1800" dirty="0" err="1">
                <a:solidFill>
                  <a:schemeClr val="bg1"/>
                </a:solidFill>
              </a:rPr>
              <a:t>Katerine</a:t>
            </a:r>
            <a:r>
              <a:rPr lang="en-GB" sz="1800" dirty="0">
                <a:solidFill>
                  <a:schemeClr val="bg1"/>
                </a:solidFill>
              </a:rPr>
              <a:t> Fonseca 6G1</a:t>
            </a:r>
          </a:p>
          <a:p>
            <a:pPr lvl="0">
              <a:spcBef>
                <a:spcPts val="0"/>
              </a:spcBef>
            </a:pPr>
            <a:endParaRPr lang="en-GB" sz="1800" dirty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</a:pPr>
            <a:r>
              <a:rPr lang="en-GB" sz="1800" b="1" u="sng" dirty="0">
                <a:solidFill>
                  <a:schemeClr val="bg1"/>
                </a:solidFill>
              </a:rPr>
              <a:t>Rehearsal: Wednesday 6</a:t>
            </a:r>
            <a:r>
              <a:rPr lang="en-GB" sz="1800" b="1" u="sng" baseline="30000" dirty="0">
                <a:solidFill>
                  <a:schemeClr val="bg1"/>
                </a:solidFill>
              </a:rPr>
              <a:t>th</a:t>
            </a:r>
            <a:r>
              <a:rPr lang="en-GB" sz="1800" b="1" u="sng" dirty="0">
                <a:solidFill>
                  <a:schemeClr val="bg1"/>
                </a:solidFill>
              </a:rPr>
              <a:t> Jan. AFTERSCHOOL in S3</a:t>
            </a:r>
          </a:p>
          <a:p>
            <a:pPr lvl="0"/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34272" y="2222840"/>
            <a:ext cx="4248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b="1" u="sng" dirty="0" err="1">
                <a:solidFill>
                  <a:schemeClr val="bg1"/>
                </a:solidFill>
              </a:rPr>
              <a:t>Payling</a:t>
            </a:r>
            <a:r>
              <a:rPr lang="en-GB" b="1" u="sng" dirty="0">
                <a:solidFill>
                  <a:schemeClr val="bg1"/>
                </a:solidFill>
              </a:rPr>
              <a:t> (The Tempest</a:t>
            </a:r>
            <a:r>
              <a:rPr lang="en-GB" b="1" u="sng" dirty="0" smtClean="0">
                <a:solidFill>
                  <a:schemeClr val="bg1"/>
                </a:solidFill>
              </a:rPr>
              <a:t>)</a:t>
            </a:r>
          </a:p>
          <a:p>
            <a:pPr lvl="0" algn="ctr"/>
            <a:endParaRPr lang="en-GB" b="1" u="sng" dirty="0">
              <a:solidFill>
                <a:schemeClr val="bg1"/>
              </a:solidFill>
            </a:endParaRPr>
          </a:p>
          <a:p>
            <a:pPr lvl="0" algn="ctr"/>
            <a:r>
              <a:rPr lang="en-GB" dirty="0" err="1">
                <a:solidFill>
                  <a:schemeClr val="bg1"/>
                </a:solidFill>
              </a:rPr>
              <a:t>Ath’e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Zihile</a:t>
            </a:r>
            <a:r>
              <a:rPr lang="en-GB" dirty="0">
                <a:solidFill>
                  <a:schemeClr val="bg1"/>
                </a:solidFill>
              </a:rPr>
              <a:t> 6P2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Sidney Johnston 11P2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Emma </a:t>
            </a:r>
            <a:r>
              <a:rPr lang="en-GB" dirty="0" err="1">
                <a:solidFill>
                  <a:schemeClr val="bg1"/>
                </a:solidFill>
              </a:rPr>
              <a:t>Azmy</a:t>
            </a:r>
            <a:r>
              <a:rPr lang="en-GB" dirty="0">
                <a:solidFill>
                  <a:schemeClr val="bg1"/>
                </a:solidFill>
              </a:rPr>
              <a:t> 10P1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Prisca </a:t>
            </a:r>
            <a:r>
              <a:rPr lang="en-GB" dirty="0" err="1">
                <a:solidFill>
                  <a:schemeClr val="bg1"/>
                </a:solidFill>
              </a:rPr>
              <a:t>Bernado</a:t>
            </a:r>
            <a:r>
              <a:rPr lang="en-GB" dirty="0">
                <a:solidFill>
                  <a:schemeClr val="bg1"/>
                </a:solidFill>
              </a:rPr>
              <a:t> 9P1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Filipe Brant Borges 7P2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Harvey Woods 7P1</a:t>
            </a:r>
          </a:p>
          <a:p>
            <a:pPr lvl="0" algn="ctr"/>
            <a:r>
              <a:rPr lang="en-GB" dirty="0">
                <a:solidFill>
                  <a:schemeClr val="bg1"/>
                </a:solidFill>
              </a:rPr>
              <a:t>Olivia Franklin 7P1</a:t>
            </a:r>
          </a:p>
          <a:p>
            <a:pPr lvl="0" algn="ctr"/>
            <a:endParaRPr lang="en-GB" dirty="0">
              <a:solidFill>
                <a:schemeClr val="bg1"/>
              </a:solidFill>
            </a:endParaRPr>
          </a:p>
          <a:p>
            <a:pPr lvl="0" algn="ctr"/>
            <a:r>
              <a:rPr lang="en-GB" b="1" u="sng" dirty="0">
                <a:solidFill>
                  <a:schemeClr val="bg1"/>
                </a:solidFill>
              </a:rPr>
              <a:t>REHEARSAL: Wednesday 6</a:t>
            </a:r>
            <a:r>
              <a:rPr lang="en-GB" b="1" u="sng" baseline="30000" dirty="0">
                <a:solidFill>
                  <a:schemeClr val="bg1"/>
                </a:solidFill>
              </a:rPr>
              <a:t>th</a:t>
            </a:r>
            <a:r>
              <a:rPr lang="en-GB" b="1" u="sng" dirty="0">
                <a:solidFill>
                  <a:schemeClr val="bg1"/>
                </a:solidFill>
              </a:rPr>
              <a:t> Jan. LUNCHTIME in S3. </a:t>
            </a:r>
            <a:endParaRPr lang="en-GB" b="1" u="sng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9532" y="1124744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  <a:latin typeface="Arial Rounded MT Bold" panose="020F0704030504030204" pitchFamily="34" charset="0"/>
              </a:rPr>
              <a:t>Well done to everyone who auditioned for House Drama. The cast lists are:</a:t>
            </a:r>
          </a:p>
          <a:p>
            <a:pPr algn="ctr"/>
            <a:endParaRPr lang="en-GB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n-GB" dirty="0">
                <a:solidFill>
                  <a:prstClr val="black"/>
                </a:solidFill>
                <a:latin typeface="Arial Rounded MT Bold" panose="020F0704030504030204" pitchFamily="34" charset="0"/>
              </a:rPr>
              <a:t>Please check the date of your rehearsal and make sure you attend!</a:t>
            </a:r>
            <a:endParaRPr lang="en-GB" dirty="0">
              <a:solidFill>
                <a:prstClr val="black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95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253</Words>
  <Application>Microsoft Office PowerPoint</Application>
  <PresentationFormat>On-screen Show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House Drama</vt:lpstr>
      <vt:lpstr>House Drama</vt:lpstr>
    </vt:vector>
  </TitlesOfParts>
  <Company>Highams Park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Drama</dc:title>
  <dc:creator>T Lewis</dc:creator>
  <cp:lastModifiedBy>T Lewis</cp:lastModifiedBy>
  <cp:revision>7</cp:revision>
  <dcterms:created xsi:type="dcterms:W3CDTF">2015-11-23T10:09:52Z</dcterms:created>
  <dcterms:modified xsi:type="dcterms:W3CDTF">2015-12-08T14:37:47Z</dcterms:modified>
</cp:coreProperties>
</file>