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366" r:id="rId5"/>
    <p:sldId id="471" r:id="rId6"/>
    <p:sldId id="367" r:id="rId7"/>
    <p:sldId id="340" r:id="rId8"/>
    <p:sldId id="351" r:id="rId9"/>
    <p:sldId id="350" r:id="rId10"/>
    <p:sldId id="353" r:id="rId11"/>
    <p:sldId id="467" r:id="rId12"/>
    <p:sldId id="355" r:id="rId13"/>
    <p:sldId id="356" r:id="rId14"/>
    <p:sldId id="357" r:id="rId15"/>
    <p:sldId id="358" r:id="rId16"/>
    <p:sldId id="359" r:id="rId17"/>
    <p:sldId id="361" r:id="rId18"/>
    <p:sldId id="344" r:id="rId19"/>
    <p:sldId id="345" r:id="rId20"/>
    <p:sldId id="346" r:id="rId21"/>
    <p:sldId id="347" r:id="rId22"/>
    <p:sldId id="348" r:id="rId23"/>
    <p:sldId id="34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D7630506-D87D-4EF8-8405-0F7F0A676385}"/>
    <pc:docChg chg="custSel delSld modSld sldOrd">
      <pc:chgData name="D Callanan" userId="951668ec-da26-491a-9b8a-af24bfeff26b" providerId="ADAL" clId="{D7630506-D87D-4EF8-8405-0F7F0A676385}" dt="2022-07-11T09:22:51.277" v="100" actId="1076"/>
      <pc:docMkLst>
        <pc:docMk/>
      </pc:docMkLst>
      <pc:sldChg chg="del">
        <pc:chgData name="D Callanan" userId="951668ec-da26-491a-9b8a-af24bfeff26b" providerId="ADAL" clId="{D7630506-D87D-4EF8-8405-0F7F0A676385}" dt="2022-07-11T09:22:06.038" v="23" actId="2696"/>
        <pc:sldMkLst>
          <pc:docMk/>
          <pc:sldMk cId="109857222" sldId="256"/>
        </pc:sldMkLst>
      </pc:sldChg>
      <pc:sldChg chg="del">
        <pc:chgData name="D Callanan" userId="951668ec-da26-491a-9b8a-af24bfeff26b" providerId="ADAL" clId="{D7630506-D87D-4EF8-8405-0F7F0A676385}" dt="2022-07-11T09:21:50.580" v="5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D7630506-D87D-4EF8-8405-0F7F0A676385}" dt="2022-07-11T09:22:06.069" v="26" actId="2696"/>
        <pc:sldMkLst>
          <pc:docMk/>
          <pc:sldMk cId="1969752790" sldId="258"/>
        </pc:sldMkLst>
      </pc:sldChg>
      <pc:sldChg chg="del">
        <pc:chgData name="D Callanan" userId="951668ec-da26-491a-9b8a-af24bfeff26b" providerId="ADAL" clId="{D7630506-D87D-4EF8-8405-0F7F0A676385}" dt="2022-07-11T09:22:06.100" v="30" actId="2696"/>
        <pc:sldMkLst>
          <pc:docMk/>
          <pc:sldMk cId="826538128" sldId="259"/>
        </pc:sldMkLst>
      </pc:sldChg>
      <pc:sldChg chg="del">
        <pc:chgData name="D Callanan" userId="951668ec-da26-491a-9b8a-af24bfeff26b" providerId="ADAL" clId="{D7630506-D87D-4EF8-8405-0F7F0A676385}" dt="2022-07-11T09:22:06.100" v="29" actId="2696"/>
        <pc:sldMkLst>
          <pc:docMk/>
          <pc:sldMk cId="3209136686" sldId="260"/>
        </pc:sldMkLst>
      </pc:sldChg>
      <pc:sldChg chg="del">
        <pc:chgData name="D Callanan" userId="951668ec-da26-491a-9b8a-af24bfeff26b" providerId="ADAL" clId="{D7630506-D87D-4EF8-8405-0F7F0A676385}" dt="2022-07-11T09:22:06.116" v="31" actId="2696"/>
        <pc:sldMkLst>
          <pc:docMk/>
          <pc:sldMk cId="1478910795" sldId="261"/>
        </pc:sldMkLst>
      </pc:sldChg>
      <pc:sldChg chg="del">
        <pc:chgData name="D Callanan" userId="951668ec-da26-491a-9b8a-af24bfeff26b" providerId="ADAL" clId="{D7630506-D87D-4EF8-8405-0F7F0A676385}" dt="2022-07-11T09:22:06.131" v="32" actId="2696"/>
        <pc:sldMkLst>
          <pc:docMk/>
          <pc:sldMk cId="3897712890" sldId="262"/>
        </pc:sldMkLst>
      </pc:sldChg>
      <pc:sldChg chg="del">
        <pc:chgData name="D Callanan" userId="951668ec-da26-491a-9b8a-af24bfeff26b" providerId="ADAL" clId="{D7630506-D87D-4EF8-8405-0F7F0A676385}" dt="2022-07-11T09:22:06.131" v="33" actId="2696"/>
        <pc:sldMkLst>
          <pc:docMk/>
          <pc:sldMk cId="417792165" sldId="263"/>
        </pc:sldMkLst>
      </pc:sldChg>
      <pc:sldChg chg="del">
        <pc:chgData name="D Callanan" userId="951668ec-da26-491a-9b8a-af24bfeff26b" providerId="ADAL" clId="{D7630506-D87D-4EF8-8405-0F7F0A676385}" dt="2022-07-11T09:22:06.460" v="59" actId="2696"/>
        <pc:sldMkLst>
          <pc:docMk/>
          <pc:sldMk cId="1975713767" sldId="265"/>
        </pc:sldMkLst>
      </pc:sldChg>
      <pc:sldChg chg="del">
        <pc:chgData name="D Callanan" userId="951668ec-da26-491a-9b8a-af24bfeff26b" providerId="ADAL" clId="{D7630506-D87D-4EF8-8405-0F7F0A676385}" dt="2022-07-11T09:22:06.163" v="36" actId="2696"/>
        <pc:sldMkLst>
          <pc:docMk/>
          <pc:sldMk cId="2750748856" sldId="268"/>
        </pc:sldMkLst>
      </pc:sldChg>
      <pc:sldChg chg="del">
        <pc:chgData name="D Callanan" userId="951668ec-da26-491a-9b8a-af24bfeff26b" providerId="ADAL" clId="{D7630506-D87D-4EF8-8405-0F7F0A676385}" dt="2022-07-11T09:22:06.163" v="37" actId="2696"/>
        <pc:sldMkLst>
          <pc:docMk/>
          <pc:sldMk cId="2947936657" sldId="269"/>
        </pc:sldMkLst>
      </pc:sldChg>
      <pc:sldChg chg="del">
        <pc:chgData name="D Callanan" userId="951668ec-da26-491a-9b8a-af24bfeff26b" providerId="ADAL" clId="{D7630506-D87D-4EF8-8405-0F7F0A676385}" dt="2022-07-11T09:22:06.178" v="38" actId="2696"/>
        <pc:sldMkLst>
          <pc:docMk/>
          <pc:sldMk cId="1809863974" sldId="270"/>
        </pc:sldMkLst>
      </pc:sldChg>
      <pc:sldChg chg="del">
        <pc:chgData name="D Callanan" userId="951668ec-da26-491a-9b8a-af24bfeff26b" providerId="ADAL" clId="{D7630506-D87D-4EF8-8405-0F7F0A676385}" dt="2022-07-11T09:22:06.194" v="39" actId="2696"/>
        <pc:sldMkLst>
          <pc:docMk/>
          <pc:sldMk cId="3544092294" sldId="271"/>
        </pc:sldMkLst>
      </pc:sldChg>
      <pc:sldChg chg="del">
        <pc:chgData name="D Callanan" userId="951668ec-da26-491a-9b8a-af24bfeff26b" providerId="ADAL" clId="{D7630506-D87D-4EF8-8405-0F7F0A676385}" dt="2022-07-11T09:22:06.194" v="40" actId="2696"/>
        <pc:sldMkLst>
          <pc:docMk/>
          <pc:sldMk cId="3868257284" sldId="272"/>
        </pc:sldMkLst>
      </pc:sldChg>
      <pc:sldChg chg="del">
        <pc:chgData name="D Callanan" userId="951668ec-da26-491a-9b8a-af24bfeff26b" providerId="ADAL" clId="{D7630506-D87D-4EF8-8405-0F7F0A676385}" dt="2022-07-11T09:22:06.210" v="42" actId="2696"/>
        <pc:sldMkLst>
          <pc:docMk/>
          <pc:sldMk cId="3108557750" sldId="273"/>
        </pc:sldMkLst>
      </pc:sldChg>
      <pc:sldChg chg="del">
        <pc:chgData name="D Callanan" userId="951668ec-da26-491a-9b8a-af24bfeff26b" providerId="ADAL" clId="{D7630506-D87D-4EF8-8405-0F7F0A676385}" dt="2022-07-11T09:22:06.225" v="43" actId="2696"/>
        <pc:sldMkLst>
          <pc:docMk/>
          <pc:sldMk cId="2407978519" sldId="274"/>
        </pc:sldMkLst>
      </pc:sldChg>
      <pc:sldChg chg="del">
        <pc:chgData name="D Callanan" userId="951668ec-da26-491a-9b8a-af24bfeff26b" providerId="ADAL" clId="{D7630506-D87D-4EF8-8405-0F7F0A676385}" dt="2022-07-11T09:22:06.210" v="41" actId="2696"/>
        <pc:sldMkLst>
          <pc:docMk/>
          <pc:sldMk cId="1515609332" sldId="275"/>
        </pc:sldMkLst>
      </pc:sldChg>
      <pc:sldChg chg="del">
        <pc:chgData name="D Callanan" userId="951668ec-da26-491a-9b8a-af24bfeff26b" providerId="ADAL" clId="{D7630506-D87D-4EF8-8405-0F7F0A676385}" dt="2022-07-11T09:22:06.225" v="44" actId="2696"/>
        <pc:sldMkLst>
          <pc:docMk/>
          <pc:sldMk cId="2724325768" sldId="276"/>
        </pc:sldMkLst>
      </pc:sldChg>
      <pc:sldChg chg="del">
        <pc:chgData name="D Callanan" userId="951668ec-da26-491a-9b8a-af24bfeff26b" providerId="ADAL" clId="{D7630506-D87D-4EF8-8405-0F7F0A676385}" dt="2022-07-11T09:22:06.241" v="45" actId="2696"/>
        <pc:sldMkLst>
          <pc:docMk/>
          <pc:sldMk cId="1345275081" sldId="277"/>
        </pc:sldMkLst>
      </pc:sldChg>
      <pc:sldChg chg="del">
        <pc:chgData name="D Callanan" userId="951668ec-da26-491a-9b8a-af24bfeff26b" providerId="ADAL" clId="{D7630506-D87D-4EF8-8405-0F7F0A676385}" dt="2022-07-11T09:22:06.147" v="34" actId="2696"/>
        <pc:sldMkLst>
          <pc:docMk/>
          <pc:sldMk cId="2982088678" sldId="278"/>
        </pc:sldMkLst>
      </pc:sldChg>
      <pc:sldChg chg="del">
        <pc:chgData name="D Callanan" userId="951668ec-da26-491a-9b8a-af24bfeff26b" providerId="ADAL" clId="{D7630506-D87D-4EF8-8405-0F7F0A676385}" dt="2022-07-11T09:22:06.303" v="48" actId="2696"/>
        <pc:sldMkLst>
          <pc:docMk/>
          <pc:sldMk cId="557180838" sldId="279"/>
        </pc:sldMkLst>
      </pc:sldChg>
      <pc:sldChg chg="del">
        <pc:chgData name="D Callanan" userId="951668ec-da26-491a-9b8a-af24bfeff26b" providerId="ADAL" clId="{D7630506-D87D-4EF8-8405-0F7F0A676385}" dt="2022-07-11T09:22:06.272" v="46" actId="2696"/>
        <pc:sldMkLst>
          <pc:docMk/>
          <pc:sldMk cId="771148293" sldId="280"/>
        </pc:sldMkLst>
      </pc:sldChg>
      <pc:sldChg chg="del">
        <pc:chgData name="D Callanan" userId="951668ec-da26-491a-9b8a-af24bfeff26b" providerId="ADAL" clId="{D7630506-D87D-4EF8-8405-0F7F0A676385}" dt="2022-07-11T09:22:06.272" v="47" actId="2696"/>
        <pc:sldMkLst>
          <pc:docMk/>
          <pc:sldMk cId="892009095" sldId="281"/>
        </pc:sldMkLst>
      </pc:sldChg>
      <pc:sldChg chg="del">
        <pc:chgData name="D Callanan" userId="951668ec-da26-491a-9b8a-af24bfeff26b" providerId="ADAL" clId="{D7630506-D87D-4EF8-8405-0F7F0A676385}" dt="2022-07-11T09:22:06.710" v="79" actId="2696"/>
        <pc:sldMkLst>
          <pc:docMk/>
          <pc:sldMk cId="1978428984" sldId="282"/>
        </pc:sldMkLst>
      </pc:sldChg>
      <pc:sldChg chg="del">
        <pc:chgData name="D Callanan" userId="951668ec-da26-491a-9b8a-af24bfeff26b" providerId="ADAL" clId="{D7630506-D87D-4EF8-8405-0F7F0A676385}" dt="2022-07-11T09:22:06.694" v="77" actId="2696"/>
        <pc:sldMkLst>
          <pc:docMk/>
          <pc:sldMk cId="3521403913" sldId="283"/>
        </pc:sldMkLst>
      </pc:sldChg>
      <pc:sldChg chg="del">
        <pc:chgData name="D Callanan" userId="951668ec-da26-491a-9b8a-af24bfeff26b" providerId="ADAL" clId="{D7630506-D87D-4EF8-8405-0F7F0A676385}" dt="2022-07-11T09:22:06.710" v="78" actId="2696"/>
        <pc:sldMkLst>
          <pc:docMk/>
          <pc:sldMk cId="1859508608" sldId="284"/>
        </pc:sldMkLst>
      </pc:sldChg>
      <pc:sldChg chg="del">
        <pc:chgData name="D Callanan" userId="951668ec-da26-491a-9b8a-af24bfeff26b" providerId="ADAL" clId="{D7630506-D87D-4EF8-8405-0F7F0A676385}" dt="2022-07-11T09:22:06.772" v="85" actId="2696"/>
        <pc:sldMkLst>
          <pc:docMk/>
          <pc:sldMk cId="1973153799" sldId="285"/>
        </pc:sldMkLst>
      </pc:sldChg>
      <pc:sldChg chg="del">
        <pc:chgData name="D Callanan" userId="951668ec-da26-491a-9b8a-af24bfeff26b" providerId="ADAL" clId="{D7630506-D87D-4EF8-8405-0F7F0A676385}" dt="2022-07-11T09:22:06.725" v="81" actId="2696"/>
        <pc:sldMkLst>
          <pc:docMk/>
          <pc:sldMk cId="454989128" sldId="286"/>
        </pc:sldMkLst>
      </pc:sldChg>
      <pc:sldChg chg="del">
        <pc:chgData name="D Callanan" userId="951668ec-da26-491a-9b8a-af24bfeff26b" providerId="ADAL" clId="{D7630506-D87D-4EF8-8405-0F7F0A676385}" dt="2022-07-11T09:22:06.741" v="83" actId="2696"/>
        <pc:sldMkLst>
          <pc:docMk/>
          <pc:sldMk cId="2518321055" sldId="287"/>
        </pc:sldMkLst>
      </pc:sldChg>
      <pc:sldChg chg="del">
        <pc:chgData name="D Callanan" userId="951668ec-da26-491a-9b8a-af24bfeff26b" providerId="ADAL" clId="{D7630506-D87D-4EF8-8405-0F7F0A676385}" dt="2022-07-11T09:22:06.756" v="84" actId="2696"/>
        <pc:sldMkLst>
          <pc:docMk/>
          <pc:sldMk cId="710108575" sldId="288"/>
        </pc:sldMkLst>
      </pc:sldChg>
      <pc:sldChg chg="del">
        <pc:chgData name="D Callanan" userId="951668ec-da26-491a-9b8a-af24bfeff26b" providerId="ADAL" clId="{D7630506-D87D-4EF8-8405-0F7F0A676385}" dt="2022-07-11T09:22:06.788" v="86" actId="2696"/>
        <pc:sldMkLst>
          <pc:docMk/>
          <pc:sldMk cId="2121532668" sldId="290"/>
        </pc:sldMkLst>
      </pc:sldChg>
      <pc:sldChg chg="del">
        <pc:chgData name="D Callanan" userId="951668ec-da26-491a-9b8a-af24bfeff26b" providerId="ADAL" clId="{D7630506-D87D-4EF8-8405-0F7F0A676385}" dt="2022-07-11T09:22:06.788" v="87" actId="2696"/>
        <pc:sldMkLst>
          <pc:docMk/>
          <pc:sldMk cId="449599084" sldId="291"/>
        </pc:sldMkLst>
      </pc:sldChg>
      <pc:sldChg chg="del">
        <pc:chgData name="D Callanan" userId="951668ec-da26-491a-9b8a-af24bfeff26b" providerId="ADAL" clId="{D7630506-D87D-4EF8-8405-0F7F0A676385}" dt="2022-07-11T09:22:06.803" v="88" actId="2696"/>
        <pc:sldMkLst>
          <pc:docMk/>
          <pc:sldMk cId="1680935441" sldId="292"/>
        </pc:sldMkLst>
      </pc:sldChg>
      <pc:sldChg chg="del">
        <pc:chgData name="D Callanan" userId="951668ec-da26-491a-9b8a-af24bfeff26b" providerId="ADAL" clId="{D7630506-D87D-4EF8-8405-0F7F0A676385}" dt="2022-07-11T09:22:06.335" v="51" actId="2696"/>
        <pc:sldMkLst>
          <pc:docMk/>
          <pc:sldMk cId="3595356240" sldId="293"/>
        </pc:sldMkLst>
      </pc:sldChg>
      <pc:sldChg chg="del">
        <pc:chgData name="D Callanan" userId="951668ec-da26-491a-9b8a-af24bfeff26b" providerId="ADAL" clId="{D7630506-D87D-4EF8-8405-0F7F0A676385}" dt="2022-07-11T09:22:06.741" v="82" actId="2696"/>
        <pc:sldMkLst>
          <pc:docMk/>
          <pc:sldMk cId="1166984301" sldId="295"/>
        </pc:sldMkLst>
      </pc:sldChg>
      <pc:sldChg chg="del">
        <pc:chgData name="D Callanan" userId="951668ec-da26-491a-9b8a-af24bfeff26b" providerId="ADAL" clId="{D7630506-D87D-4EF8-8405-0F7F0A676385}" dt="2022-07-11T09:22:09.187" v="89" actId="2696"/>
        <pc:sldMkLst>
          <pc:docMk/>
          <pc:sldMk cId="211120891" sldId="363"/>
        </pc:sldMkLst>
      </pc:sldChg>
      <pc:sldChg chg="addSp delSp modSp">
        <pc:chgData name="D Callanan" userId="951668ec-da26-491a-9b8a-af24bfeff26b" providerId="ADAL" clId="{D7630506-D87D-4EF8-8405-0F7F0A676385}" dt="2022-07-11T09:22:51.277" v="100" actId="1076"/>
        <pc:sldMkLst>
          <pc:docMk/>
          <pc:sldMk cId="4163423626" sldId="366"/>
        </pc:sldMkLst>
        <pc:spChg chg="del">
          <ac:chgData name="D Callanan" userId="951668ec-da26-491a-9b8a-af24bfeff26b" providerId="ADAL" clId="{D7630506-D87D-4EF8-8405-0F7F0A676385}" dt="2022-07-11T09:22:14.930" v="90" actId="478"/>
          <ac:spMkLst>
            <pc:docMk/>
            <pc:sldMk cId="4163423626" sldId="366"/>
            <ac:spMk id="3" creationId="{11328CF0-6723-46CA-B938-385AD378C11A}"/>
          </ac:spMkLst>
        </pc:spChg>
        <pc:spChg chg="add del mod">
          <ac:chgData name="D Callanan" userId="951668ec-da26-491a-9b8a-af24bfeff26b" providerId="ADAL" clId="{D7630506-D87D-4EF8-8405-0F7F0A676385}" dt="2022-07-11T09:22:16.860" v="91" actId="478"/>
          <ac:spMkLst>
            <pc:docMk/>
            <pc:sldMk cId="4163423626" sldId="366"/>
            <ac:spMk id="6" creationId="{46D550F9-AE24-4523-950E-7EE501032583}"/>
          </ac:spMkLst>
        </pc:spChg>
        <pc:spChg chg="mod">
          <ac:chgData name="D Callanan" userId="951668ec-da26-491a-9b8a-af24bfeff26b" providerId="ADAL" clId="{D7630506-D87D-4EF8-8405-0F7F0A676385}" dt="2022-07-11T09:22:51.277" v="100" actId="1076"/>
          <ac:spMkLst>
            <pc:docMk/>
            <pc:sldMk cId="4163423626" sldId="366"/>
            <ac:spMk id="7" creationId="{E8C6CD46-38AD-4A14-89A4-C1A9282D147A}"/>
          </ac:spMkLst>
        </pc:spChg>
        <pc:spChg chg="del">
          <ac:chgData name="D Callanan" userId="951668ec-da26-491a-9b8a-af24bfeff26b" providerId="ADAL" clId="{D7630506-D87D-4EF8-8405-0F7F0A676385}" dt="2022-07-11T09:22:42.535" v="93" actId="478"/>
          <ac:spMkLst>
            <pc:docMk/>
            <pc:sldMk cId="4163423626" sldId="366"/>
            <ac:spMk id="8" creationId="{99F78CC1-7CCD-4C14-8A8F-D7217D1D4A17}"/>
          </ac:spMkLst>
        </pc:spChg>
        <pc:spChg chg="add">
          <ac:chgData name="D Callanan" userId="951668ec-da26-491a-9b8a-af24bfeff26b" providerId="ADAL" clId="{D7630506-D87D-4EF8-8405-0F7F0A676385}" dt="2022-07-11T09:22:34.274" v="92"/>
          <ac:spMkLst>
            <pc:docMk/>
            <pc:sldMk cId="4163423626" sldId="366"/>
            <ac:spMk id="9" creationId="{7A118800-B6B2-45C5-992E-76B4C7F01A5D}"/>
          </ac:spMkLst>
        </pc:spChg>
        <pc:spChg chg="add">
          <ac:chgData name="D Callanan" userId="951668ec-da26-491a-9b8a-af24bfeff26b" providerId="ADAL" clId="{D7630506-D87D-4EF8-8405-0F7F0A676385}" dt="2022-07-11T09:22:34.274" v="92"/>
          <ac:spMkLst>
            <pc:docMk/>
            <pc:sldMk cId="4163423626" sldId="366"/>
            <ac:spMk id="10" creationId="{EEC1388E-665A-4B99-86F7-FA4FFB8E18E0}"/>
          </ac:spMkLst>
        </pc:spChg>
        <pc:picChg chg="mod">
          <ac:chgData name="D Callanan" userId="951668ec-da26-491a-9b8a-af24bfeff26b" providerId="ADAL" clId="{D7630506-D87D-4EF8-8405-0F7F0A676385}" dt="2022-07-11T09:22:44.761" v="95" actId="14100"/>
          <ac:picMkLst>
            <pc:docMk/>
            <pc:sldMk cId="4163423626" sldId="366"/>
            <ac:picMk id="5" creationId="{CF3DFD82-A5FC-4DFA-B83D-18B7AB16BFBA}"/>
          </ac:picMkLst>
        </pc:picChg>
      </pc:sldChg>
      <pc:sldChg chg="ord">
        <pc:chgData name="D Callanan" userId="951668ec-da26-491a-9b8a-af24bfeff26b" providerId="ADAL" clId="{D7630506-D87D-4EF8-8405-0F7F0A676385}" dt="2022-07-11T09:21:44.797" v="3"/>
        <pc:sldMkLst>
          <pc:docMk/>
          <pc:sldMk cId="4276606406" sldId="367"/>
        </pc:sldMkLst>
      </pc:sldChg>
      <pc:sldChg chg="del">
        <pc:chgData name="D Callanan" userId="951668ec-da26-491a-9b8a-af24bfeff26b" providerId="ADAL" clId="{D7630506-D87D-4EF8-8405-0F7F0A676385}" dt="2022-07-11T09:21:41.976" v="1" actId="2696"/>
        <pc:sldMkLst>
          <pc:docMk/>
          <pc:sldMk cId="3658389232" sldId="368"/>
        </pc:sldMkLst>
      </pc:sldChg>
      <pc:sldChg chg="del">
        <pc:chgData name="D Callanan" userId="951668ec-da26-491a-9b8a-af24bfeff26b" providerId="ADAL" clId="{D7630506-D87D-4EF8-8405-0F7F0A676385}" dt="2022-07-11T09:21:42.523" v="2" actId="2696"/>
        <pc:sldMkLst>
          <pc:docMk/>
          <pc:sldMk cId="2287652927" sldId="372"/>
        </pc:sldMkLst>
      </pc:sldChg>
      <pc:sldChg chg="del">
        <pc:chgData name="D Callanan" userId="951668ec-da26-491a-9b8a-af24bfeff26b" providerId="ADAL" clId="{D7630506-D87D-4EF8-8405-0F7F0A676385}" dt="2022-07-11T09:22:06.006" v="20" actId="2696"/>
        <pc:sldMkLst>
          <pc:docMk/>
          <pc:sldMk cId="2301186363" sldId="395"/>
        </pc:sldMkLst>
      </pc:sldChg>
      <pc:sldChg chg="del">
        <pc:chgData name="D Callanan" userId="951668ec-da26-491a-9b8a-af24bfeff26b" providerId="ADAL" clId="{D7630506-D87D-4EF8-8405-0F7F0A676385}" dt="2022-07-11T09:22:06.038" v="22" actId="2696"/>
        <pc:sldMkLst>
          <pc:docMk/>
          <pc:sldMk cId="2773950432" sldId="396"/>
        </pc:sldMkLst>
      </pc:sldChg>
      <pc:sldChg chg="del">
        <pc:chgData name="D Callanan" userId="951668ec-da26-491a-9b8a-af24bfeff26b" providerId="ADAL" clId="{D7630506-D87D-4EF8-8405-0F7F0A676385}" dt="2022-07-11T09:22:05.881" v="7" actId="2696"/>
        <pc:sldMkLst>
          <pc:docMk/>
          <pc:sldMk cId="3750884696" sldId="399"/>
        </pc:sldMkLst>
      </pc:sldChg>
      <pc:sldChg chg="del">
        <pc:chgData name="D Callanan" userId="951668ec-da26-491a-9b8a-af24bfeff26b" providerId="ADAL" clId="{D7630506-D87D-4EF8-8405-0F7F0A676385}" dt="2022-07-11T09:22:05.928" v="11" actId="2696"/>
        <pc:sldMkLst>
          <pc:docMk/>
          <pc:sldMk cId="2646933285" sldId="401"/>
        </pc:sldMkLst>
      </pc:sldChg>
      <pc:sldChg chg="del">
        <pc:chgData name="D Callanan" userId="951668ec-da26-491a-9b8a-af24bfeff26b" providerId="ADAL" clId="{D7630506-D87D-4EF8-8405-0F7F0A676385}" dt="2022-07-11T09:22:05.928" v="12" actId="2696"/>
        <pc:sldMkLst>
          <pc:docMk/>
          <pc:sldMk cId="1900045573" sldId="403"/>
        </pc:sldMkLst>
      </pc:sldChg>
      <pc:sldChg chg="del">
        <pc:chgData name="D Callanan" userId="951668ec-da26-491a-9b8a-af24bfeff26b" providerId="ADAL" clId="{D7630506-D87D-4EF8-8405-0F7F0A676385}" dt="2022-07-11T09:22:05.944" v="13" actId="2696"/>
        <pc:sldMkLst>
          <pc:docMk/>
          <pc:sldMk cId="1950661291" sldId="404"/>
        </pc:sldMkLst>
      </pc:sldChg>
      <pc:sldChg chg="del">
        <pc:chgData name="D Callanan" userId="951668ec-da26-491a-9b8a-af24bfeff26b" providerId="ADAL" clId="{D7630506-D87D-4EF8-8405-0F7F0A676385}" dt="2022-07-11T09:22:05.960" v="14" actId="2696"/>
        <pc:sldMkLst>
          <pc:docMk/>
          <pc:sldMk cId="3591297595" sldId="405"/>
        </pc:sldMkLst>
      </pc:sldChg>
      <pc:sldChg chg="del">
        <pc:chgData name="D Callanan" userId="951668ec-da26-491a-9b8a-af24bfeff26b" providerId="ADAL" clId="{D7630506-D87D-4EF8-8405-0F7F0A676385}" dt="2022-07-11T09:22:05.975" v="16" actId="2696"/>
        <pc:sldMkLst>
          <pc:docMk/>
          <pc:sldMk cId="835798912" sldId="406"/>
        </pc:sldMkLst>
      </pc:sldChg>
      <pc:sldChg chg="del">
        <pc:chgData name="D Callanan" userId="951668ec-da26-491a-9b8a-af24bfeff26b" providerId="ADAL" clId="{D7630506-D87D-4EF8-8405-0F7F0A676385}" dt="2022-07-11T09:22:05.991" v="18" actId="2696"/>
        <pc:sldMkLst>
          <pc:docMk/>
          <pc:sldMk cId="3972512052" sldId="407"/>
        </pc:sldMkLst>
      </pc:sldChg>
      <pc:sldChg chg="del">
        <pc:chgData name="D Callanan" userId="951668ec-da26-491a-9b8a-af24bfeff26b" providerId="ADAL" clId="{D7630506-D87D-4EF8-8405-0F7F0A676385}" dt="2022-07-11T09:22:06.006" v="19" actId="2696"/>
        <pc:sldMkLst>
          <pc:docMk/>
          <pc:sldMk cId="2791676212" sldId="408"/>
        </pc:sldMkLst>
      </pc:sldChg>
      <pc:sldChg chg="del">
        <pc:chgData name="D Callanan" userId="951668ec-da26-491a-9b8a-af24bfeff26b" providerId="ADAL" clId="{D7630506-D87D-4EF8-8405-0F7F0A676385}" dt="2022-07-11T09:22:06.022" v="21" actId="2696"/>
        <pc:sldMkLst>
          <pc:docMk/>
          <pc:sldMk cId="3556676661" sldId="410"/>
        </pc:sldMkLst>
      </pc:sldChg>
      <pc:sldChg chg="del">
        <pc:chgData name="D Callanan" userId="951668ec-da26-491a-9b8a-af24bfeff26b" providerId="ADAL" clId="{D7630506-D87D-4EF8-8405-0F7F0A676385}" dt="2022-07-11T09:22:05.991" v="17" actId="2696"/>
        <pc:sldMkLst>
          <pc:docMk/>
          <pc:sldMk cId="2810861204" sldId="412"/>
        </pc:sldMkLst>
      </pc:sldChg>
      <pc:sldChg chg="del">
        <pc:chgData name="D Callanan" userId="951668ec-da26-491a-9b8a-af24bfeff26b" providerId="ADAL" clId="{D7630506-D87D-4EF8-8405-0F7F0A676385}" dt="2022-07-11T09:22:05.960" v="15" actId="2696"/>
        <pc:sldMkLst>
          <pc:docMk/>
          <pc:sldMk cId="4097354951" sldId="413"/>
        </pc:sldMkLst>
      </pc:sldChg>
      <pc:sldChg chg="del">
        <pc:chgData name="D Callanan" userId="951668ec-da26-491a-9b8a-af24bfeff26b" providerId="ADAL" clId="{D7630506-D87D-4EF8-8405-0F7F0A676385}" dt="2022-07-11T09:22:05.913" v="10" actId="2696"/>
        <pc:sldMkLst>
          <pc:docMk/>
          <pc:sldMk cId="718599244" sldId="425"/>
        </pc:sldMkLst>
      </pc:sldChg>
      <pc:sldChg chg="del">
        <pc:chgData name="D Callanan" userId="951668ec-da26-491a-9b8a-af24bfeff26b" providerId="ADAL" clId="{D7630506-D87D-4EF8-8405-0F7F0A676385}" dt="2022-07-11T09:22:05.897" v="9" actId="2696"/>
        <pc:sldMkLst>
          <pc:docMk/>
          <pc:sldMk cId="2818507285" sldId="426"/>
        </pc:sldMkLst>
      </pc:sldChg>
      <pc:sldChg chg="del">
        <pc:chgData name="D Callanan" userId="951668ec-da26-491a-9b8a-af24bfeff26b" providerId="ADAL" clId="{D7630506-D87D-4EF8-8405-0F7F0A676385}" dt="2022-07-11T09:22:06.069" v="25" actId="2696"/>
        <pc:sldMkLst>
          <pc:docMk/>
          <pc:sldMk cId="1154430718" sldId="427"/>
        </pc:sldMkLst>
      </pc:sldChg>
      <pc:sldChg chg="del">
        <pc:chgData name="D Callanan" userId="951668ec-da26-491a-9b8a-af24bfeff26b" providerId="ADAL" clId="{D7630506-D87D-4EF8-8405-0F7F0A676385}" dt="2022-07-11T09:22:06.069" v="27" actId="2696"/>
        <pc:sldMkLst>
          <pc:docMk/>
          <pc:sldMk cId="3790726777" sldId="428"/>
        </pc:sldMkLst>
      </pc:sldChg>
      <pc:sldChg chg="del">
        <pc:chgData name="D Callanan" userId="951668ec-da26-491a-9b8a-af24bfeff26b" providerId="ADAL" clId="{D7630506-D87D-4EF8-8405-0F7F0A676385}" dt="2022-07-11T09:22:06.085" v="28" actId="2696"/>
        <pc:sldMkLst>
          <pc:docMk/>
          <pc:sldMk cId="3983718979" sldId="429"/>
        </pc:sldMkLst>
      </pc:sldChg>
      <pc:sldChg chg="del">
        <pc:chgData name="D Callanan" userId="951668ec-da26-491a-9b8a-af24bfeff26b" providerId="ADAL" clId="{D7630506-D87D-4EF8-8405-0F7F0A676385}" dt="2022-07-11T09:22:06.303" v="49" actId="2696"/>
        <pc:sldMkLst>
          <pc:docMk/>
          <pc:sldMk cId="219789983" sldId="443"/>
        </pc:sldMkLst>
      </pc:sldChg>
      <pc:sldChg chg="del">
        <pc:chgData name="D Callanan" userId="951668ec-da26-491a-9b8a-af24bfeff26b" providerId="ADAL" clId="{D7630506-D87D-4EF8-8405-0F7F0A676385}" dt="2022-07-11T09:22:06.350" v="52" actId="2696"/>
        <pc:sldMkLst>
          <pc:docMk/>
          <pc:sldMk cId="346708005" sldId="444"/>
        </pc:sldMkLst>
      </pc:sldChg>
      <pc:sldChg chg="del">
        <pc:chgData name="D Callanan" userId="951668ec-da26-491a-9b8a-af24bfeff26b" providerId="ADAL" clId="{D7630506-D87D-4EF8-8405-0F7F0A676385}" dt="2022-07-11T09:22:06.366" v="53" actId="2696"/>
        <pc:sldMkLst>
          <pc:docMk/>
          <pc:sldMk cId="2804634932" sldId="445"/>
        </pc:sldMkLst>
      </pc:sldChg>
      <pc:sldChg chg="del">
        <pc:chgData name="D Callanan" userId="951668ec-da26-491a-9b8a-af24bfeff26b" providerId="ADAL" clId="{D7630506-D87D-4EF8-8405-0F7F0A676385}" dt="2022-07-11T09:22:06.397" v="55" actId="2696"/>
        <pc:sldMkLst>
          <pc:docMk/>
          <pc:sldMk cId="1370764796" sldId="447"/>
        </pc:sldMkLst>
      </pc:sldChg>
      <pc:sldChg chg="del">
        <pc:chgData name="D Callanan" userId="951668ec-da26-491a-9b8a-af24bfeff26b" providerId="ADAL" clId="{D7630506-D87D-4EF8-8405-0F7F0A676385}" dt="2022-07-11T09:22:06.428" v="57" actId="2696"/>
        <pc:sldMkLst>
          <pc:docMk/>
          <pc:sldMk cId="1413654436" sldId="449"/>
        </pc:sldMkLst>
      </pc:sldChg>
      <pc:sldChg chg="del">
        <pc:chgData name="D Callanan" userId="951668ec-da26-491a-9b8a-af24bfeff26b" providerId="ADAL" clId="{D7630506-D87D-4EF8-8405-0F7F0A676385}" dt="2022-07-11T09:22:06.616" v="66" actId="2696"/>
        <pc:sldMkLst>
          <pc:docMk/>
          <pc:sldMk cId="878182067" sldId="453"/>
        </pc:sldMkLst>
      </pc:sldChg>
      <pc:sldChg chg="del">
        <pc:chgData name="D Callanan" userId="951668ec-da26-491a-9b8a-af24bfeff26b" providerId="ADAL" clId="{D7630506-D87D-4EF8-8405-0F7F0A676385}" dt="2022-07-11T09:22:06.631" v="67" actId="2696"/>
        <pc:sldMkLst>
          <pc:docMk/>
          <pc:sldMk cId="3320826841" sldId="455"/>
        </pc:sldMkLst>
      </pc:sldChg>
      <pc:sldChg chg="del">
        <pc:chgData name="D Callanan" userId="951668ec-da26-491a-9b8a-af24bfeff26b" providerId="ADAL" clId="{D7630506-D87D-4EF8-8405-0F7F0A676385}" dt="2022-07-11T09:22:06.631" v="68" actId="2696"/>
        <pc:sldMkLst>
          <pc:docMk/>
          <pc:sldMk cId="4058410552" sldId="456"/>
        </pc:sldMkLst>
      </pc:sldChg>
      <pc:sldChg chg="del">
        <pc:chgData name="D Callanan" userId="951668ec-da26-491a-9b8a-af24bfeff26b" providerId="ADAL" clId="{D7630506-D87D-4EF8-8405-0F7F0A676385}" dt="2022-07-11T09:22:06.631" v="69" actId="2696"/>
        <pc:sldMkLst>
          <pc:docMk/>
          <pc:sldMk cId="2666200531" sldId="457"/>
        </pc:sldMkLst>
      </pc:sldChg>
      <pc:sldChg chg="del">
        <pc:chgData name="D Callanan" userId="951668ec-da26-491a-9b8a-af24bfeff26b" providerId="ADAL" clId="{D7630506-D87D-4EF8-8405-0F7F0A676385}" dt="2022-07-11T09:22:06.647" v="70" actId="2696"/>
        <pc:sldMkLst>
          <pc:docMk/>
          <pc:sldMk cId="4268293331" sldId="458"/>
        </pc:sldMkLst>
      </pc:sldChg>
      <pc:sldChg chg="del">
        <pc:chgData name="D Callanan" userId="951668ec-da26-491a-9b8a-af24bfeff26b" providerId="ADAL" clId="{D7630506-D87D-4EF8-8405-0F7F0A676385}" dt="2022-07-11T09:22:06.663" v="72" actId="2696"/>
        <pc:sldMkLst>
          <pc:docMk/>
          <pc:sldMk cId="2837949547" sldId="459"/>
        </pc:sldMkLst>
      </pc:sldChg>
      <pc:sldChg chg="del">
        <pc:chgData name="D Callanan" userId="951668ec-da26-491a-9b8a-af24bfeff26b" providerId="ADAL" clId="{D7630506-D87D-4EF8-8405-0F7F0A676385}" dt="2022-07-11T09:22:06.663" v="73" actId="2696"/>
        <pc:sldMkLst>
          <pc:docMk/>
          <pc:sldMk cId="3557588532" sldId="461"/>
        </pc:sldMkLst>
      </pc:sldChg>
      <pc:sldChg chg="del">
        <pc:chgData name="D Callanan" userId="951668ec-da26-491a-9b8a-af24bfeff26b" providerId="ADAL" clId="{D7630506-D87D-4EF8-8405-0F7F0A676385}" dt="2022-07-11T09:22:06.678" v="74" actId="2696"/>
        <pc:sldMkLst>
          <pc:docMk/>
          <pc:sldMk cId="843791565" sldId="462"/>
        </pc:sldMkLst>
      </pc:sldChg>
      <pc:sldChg chg="del">
        <pc:chgData name="D Callanan" userId="951668ec-da26-491a-9b8a-af24bfeff26b" providerId="ADAL" clId="{D7630506-D87D-4EF8-8405-0F7F0A676385}" dt="2022-07-11T09:22:06.678" v="75" actId="2696"/>
        <pc:sldMkLst>
          <pc:docMk/>
          <pc:sldMk cId="606586249" sldId="463"/>
        </pc:sldMkLst>
      </pc:sldChg>
      <pc:sldChg chg="del">
        <pc:chgData name="D Callanan" userId="951668ec-da26-491a-9b8a-af24bfeff26b" providerId="ADAL" clId="{D7630506-D87D-4EF8-8405-0F7F0A676385}" dt="2022-07-11T09:22:06.678" v="76" actId="2696"/>
        <pc:sldMkLst>
          <pc:docMk/>
          <pc:sldMk cId="1404364581" sldId="464"/>
        </pc:sldMkLst>
      </pc:sldChg>
      <pc:sldChg chg="del">
        <pc:chgData name="D Callanan" userId="951668ec-da26-491a-9b8a-af24bfeff26b" providerId="ADAL" clId="{D7630506-D87D-4EF8-8405-0F7F0A676385}" dt="2022-07-11T09:22:06.725" v="80" actId="2696"/>
        <pc:sldMkLst>
          <pc:docMk/>
          <pc:sldMk cId="718008585" sldId="465"/>
        </pc:sldMkLst>
      </pc:sldChg>
      <pc:sldChg chg="del">
        <pc:chgData name="D Callanan" userId="951668ec-da26-491a-9b8a-af24bfeff26b" providerId="ADAL" clId="{D7630506-D87D-4EF8-8405-0F7F0A676385}" dt="2022-07-11T09:22:06.600" v="65" actId="2696"/>
        <pc:sldMkLst>
          <pc:docMk/>
          <pc:sldMk cId="1642826378" sldId="466"/>
        </pc:sldMkLst>
      </pc:sldChg>
      <pc:sldChg chg="del">
        <pc:chgData name="D Callanan" userId="951668ec-da26-491a-9b8a-af24bfeff26b" providerId="ADAL" clId="{D7630506-D87D-4EF8-8405-0F7F0A676385}" dt="2022-07-11T09:21:47.814" v="4" actId="2696"/>
        <pc:sldMkLst>
          <pc:docMk/>
          <pc:sldMk cId="3725783310" sldId="468"/>
        </pc:sldMkLst>
      </pc:sldChg>
      <pc:sldChg chg="del">
        <pc:chgData name="D Callanan" userId="951668ec-da26-491a-9b8a-af24bfeff26b" providerId="ADAL" clId="{D7630506-D87D-4EF8-8405-0F7F0A676385}" dt="2022-07-11T09:21:52.939" v="6" actId="2696"/>
        <pc:sldMkLst>
          <pc:docMk/>
          <pc:sldMk cId="2341589364" sldId="469"/>
        </pc:sldMkLst>
      </pc:sldChg>
      <pc:sldChg chg="del">
        <pc:chgData name="D Callanan" userId="951668ec-da26-491a-9b8a-af24bfeff26b" providerId="ADAL" clId="{D7630506-D87D-4EF8-8405-0F7F0A676385}" dt="2022-07-11T09:21:41.038" v="0" actId="2696"/>
        <pc:sldMkLst>
          <pc:docMk/>
          <pc:sldMk cId="1302646345" sldId="470"/>
        </pc:sldMkLst>
      </pc:sldChg>
      <pc:sldChg chg="del">
        <pc:chgData name="D Callanan" userId="951668ec-da26-491a-9b8a-af24bfeff26b" providerId="ADAL" clId="{D7630506-D87D-4EF8-8405-0F7F0A676385}" dt="2022-07-11T09:22:05.897" v="8" actId="2696"/>
        <pc:sldMkLst>
          <pc:docMk/>
          <pc:sldMk cId="336154724" sldId="472"/>
        </pc:sldMkLst>
      </pc:sldChg>
      <pc:sldChg chg="del">
        <pc:chgData name="D Callanan" userId="951668ec-da26-491a-9b8a-af24bfeff26b" providerId="ADAL" clId="{D7630506-D87D-4EF8-8405-0F7F0A676385}" dt="2022-07-11T09:22:06.053" v="24" actId="2696"/>
        <pc:sldMkLst>
          <pc:docMk/>
          <pc:sldMk cId="479036114" sldId="473"/>
        </pc:sldMkLst>
      </pc:sldChg>
      <pc:sldChg chg="del">
        <pc:chgData name="D Callanan" userId="951668ec-da26-491a-9b8a-af24bfeff26b" providerId="ADAL" clId="{D7630506-D87D-4EF8-8405-0F7F0A676385}" dt="2022-07-11T09:22:06.381" v="54" actId="2696"/>
        <pc:sldMkLst>
          <pc:docMk/>
          <pc:sldMk cId="2665066654" sldId="478"/>
        </pc:sldMkLst>
      </pc:sldChg>
      <pc:sldChg chg="del">
        <pc:chgData name="D Callanan" userId="951668ec-da26-491a-9b8a-af24bfeff26b" providerId="ADAL" clId="{D7630506-D87D-4EF8-8405-0F7F0A676385}" dt="2022-07-11T09:22:06.413" v="56" actId="2696"/>
        <pc:sldMkLst>
          <pc:docMk/>
          <pc:sldMk cId="2728012941" sldId="479"/>
        </pc:sldMkLst>
      </pc:sldChg>
      <pc:sldChg chg="del">
        <pc:chgData name="D Callanan" userId="951668ec-da26-491a-9b8a-af24bfeff26b" providerId="ADAL" clId="{D7630506-D87D-4EF8-8405-0F7F0A676385}" dt="2022-07-11T09:22:06.444" v="58" actId="2696"/>
        <pc:sldMkLst>
          <pc:docMk/>
          <pc:sldMk cId="1535528352" sldId="480"/>
        </pc:sldMkLst>
      </pc:sldChg>
      <pc:sldChg chg="del">
        <pc:chgData name="D Callanan" userId="951668ec-da26-491a-9b8a-af24bfeff26b" providerId="ADAL" clId="{D7630506-D87D-4EF8-8405-0F7F0A676385}" dt="2022-07-11T09:22:06.475" v="60" actId="2696"/>
        <pc:sldMkLst>
          <pc:docMk/>
          <pc:sldMk cId="2262379059" sldId="481"/>
        </pc:sldMkLst>
      </pc:sldChg>
      <pc:sldChg chg="del">
        <pc:chgData name="D Callanan" userId="951668ec-da26-491a-9b8a-af24bfeff26b" providerId="ADAL" clId="{D7630506-D87D-4EF8-8405-0F7F0A676385}" dt="2022-07-11T09:22:06.335" v="50" actId="2696"/>
        <pc:sldMkLst>
          <pc:docMk/>
          <pc:sldMk cId="1408005634" sldId="482"/>
        </pc:sldMkLst>
      </pc:sldChg>
      <pc:sldChg chg="del">
        <pc:chgData name="D Callanan" userId="951668ec-da26-491a-9b8a-af24bfeff26b" providerId="ADAL" clId="{D7630506-D87D-4EF8-8405-0F7F0A676385}" dt="2022-07-11T09:22:06.147" v="35" actId="2696"/>
        <pc:sldMkLst>
          <pc:docMk/>
          <pc:sldMk cId="421274900" sldId="483"/>
        </pc:sldMkLst>
      </pc:sldChg>
      <pc:sldChg chg="del">
        <pc:chgData name="D Callanan" userId="951668ec-da26-491a-9b8a-af24bfeff26b" providerId="ADAL" clId="{D7630506-D87D-4EF8-8405-0F7F0A676385}" dt="2022-07-11T09:22:06.491" v="61" actId="2696"/>
        <pc:sldMkLst>
          <pc:docMk/>
          <pc:sldMk cId="1315119320" sldId="484"/>
        </pc:sldMkLst>
      </pc:sldChg>
      <pc:sldChg chg="del">
        <pc:chgData name="D Callanan" userId="951668ec-da26-491a-9b8a-af24bfeff26b" providerId="ADAL" clId="{D7630506-D87D-4EF8-8405-0F7F0A676385}" dt="2022-07-11T09:22:06.569" v="62" actId="2696"/>
        <pc:sldMkLst>
          <pc:docMk/>
          <pc:sldMk cId="3645173602" sldId="485"/>
        </pc:sldMkLst>
      </pc:sldChg>
      <pc:sldChg chg="del">
        <pc:chgData name="D Callanan" userId="951668ec-da26-491a-9b8a-af24bfeff26b" providerId="ADAL" clId="{D7630506-D87D-4EF8-8405-0F7F0A676385}" dt="2022-07-11T09:22:06.585" v="63" actId="2696"/>
        <pc:sldMkLst>
          <pc:docMk/>
          <pc:sldMk cId="3131997047" sldId="486"/>
        </pc:sldMkLst>
      </pc:sldChg>
      <pc:sldChg chg="del">
        <pc:chgData name="D Callanan" userId="951668ec-da26-491a-9b8a-af24bfeff26b" providerId="ADAL" clId="{D7630506-D87D-4EF8-8405-0F7F0A676385}" dt="2022-07-11T09:22:06.585" v="64" actId="2696"/>
        <pc:sldMkLst>
          <pc:docMk/>
          <pc:sldMk cId="363027149" sldId="487"/>
        </pc:sldMkLst>
      </pc:sldChg>
      <pc:sldChg chg="del">
        <pc:chgData name="D Callanan" userId="951668ec-da26-491a-9b8a-af24bfeff26b" providerId="ADAL" clId="{D7630506-D87D-4EF8-8405-0F7F0A676385}" dt="2022-07-11T09:22:06.647" v="71" actId="2696"/>
        <pc:sldMkLst>
          <pc:docMk/>
          <pc:sldMk cId="3838724120" sldId="4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2187C-D75D-4BDE-8F64-EAC8C43189B0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5A36B-375B-4287-BBBE-8D5F458E2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6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X9x0piJ_V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https://www.youtube.com/watch?v=zX9x0piJ_Vo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66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8Ea-1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5A36B-375B-4287-BBBE-8D5F458E223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1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D36F-AE82-4992-9C43-D866F7313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4B8EA-A7E7-4B65-BD5D-8C4424D6D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639E5-2438-4C62-8DF2-87BFBFD7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2E2E3-DDE5-4FCC-BBE8-8BB55860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B903F-8146-4DAD-8B75-173C3715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6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303F-5D21-4D1E-AE4D-93EBC3A3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24B2C-58C0-482C-8AB2-58155FFA4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57F40-5663-49E7-B670-CBB22452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081DE-B196-458A-948B-512B1D0A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CFEC6-2525-4D0C-BDB0-28D2F8C5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5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D9A8A-8854-4A48-BB84-EA518FDFE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1EDB6-F352-43F1-86D4-63DA87164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18550-8139-4B54-A18A-89E4D666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0E68E-6716-4F0C-913F-58E16335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85688-BB97-4162-A1EC-5E55693A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76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F07D-F1BE-4725-84F5-6493D988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65A6B-7885-4AA3-8802-AA86D6C94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A9886-96DE-4AB9-AF42-27B78F52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86A6B-6622-4F99-AECB-BA759945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91071-003C-4CD5-B813-8C47C691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9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DACD8-5258-4E0E-93EF-247E86CC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A95C1-02DE-403D-8C2A-A5B77239E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3C2F-F7F3-40A0-BCB2-BA4A9F5F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F5A31-89C1-4A7B-9C0F-6A7E306A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D8759-931A-4E98-BD6B-DF5DEB97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6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B6E0-A64D-4359-A66B-1BCFC31E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9069A-E387-4457-96F5-A423B9B6E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F374F-C2BC-4EBD-9176-380F2DDD3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07EF4-D1DD-4230-A3DE-842A5580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1FA84-EA43-452B-A588-16B8294C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2B75D-E1A0-4701-BAD0-C4B1E5B5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04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08225-E427-4036-9F2B-229C1CB80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7B43B-932A-47E3-8243-8944D3EEF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B4C3C-8DF7-4FDF-9957-24682D6A2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AB6BB-554F-4FB3-878F-BACA5C39D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939E5-2640-4B4E-9A57-76CA4B197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2AC2F5-6D4E-4ADA-A99C-FCBE6C5C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2971C-B9A5-4446-BB03-05CA8FB1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32CB75-7DF1-4697-997F-40BA463B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8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8142-AD31-49C4-8778-E1D4C2D3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DDCDE-1027-459D-B8C0-5B249E6F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1957F-EB78-49FA-8119-13E1A6878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9F114-B077-4A72-BEA7-F5943BCF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52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3B97DD-A1F4-49C5-8996-0D0DE14E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547AA-7CFC-41E4-AC12-10DA1250A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2D6FF-2F8C-4F3B-869C-EF4AC5A6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56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9150-435C-48B4-9A4B-1B45E212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5CF81-4668-4208-A884-49D1DAED4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FCDAB-ED82-48E6-96C7-26EB1238A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FDEE1-4037-4465-A66C-64C20F803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24E9A-5933-4C9C-8BE3-A70582E7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DFB0D-52AF-4118-9E35-4AC0C5D9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04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A5C86-F155-4890-BB8E-98A544FF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630E5F-1E03-406B-B454-7FE3D3924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BE72C-0D44-4502-8895-B203AC2AA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E2D0D-2890-4499-ABB1-2CBCA4DB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B75CD-7DAA-47C3-95BC-E5255A9F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5626D-80E9-4FCE-8778-89C62052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8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9DF7F-0CED-416D-824C-32EBC841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EEEAB-8DDD-463D-9C35-3E79ECE13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5A889-A42C-4E7A-AAB2-5AE94D603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75DD4-B70E-491B-896E-4D90AD085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DCC0A-70FE-44FB-BFB7-52BA520B1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50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X9x0piJ_Vo?feature=oembed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9AAB-6DC8-4E5C-9C24-3A1A3B5E2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30873"/>
            <a:ext cx="10363200" cy="1470025"/>
          </a:xfrm>
        </p:spPr>
        <p:txBody>
          <a:bodyPr>
            <a:normAutofit/>
          </a:bodyPr>
          <a:lstStyle/>
          <a:p>
            <a:r>
              <a:rPr lang="en-US" sz="8800" dirty="0">
                <a:latin typeface="Book Antiqua"/>
              </a:rPr>
              <a:t>8Ea: Combustion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6CD46-38AD-4A14-89A4-C1A9282D147A}"/>
              </a:ext>
            </a:extLst>
          </p:cNvPr>
          <p:cNvSpPr txBox="1"/>
          <p:nvPr/>
        </p:nvSpPr>
        <p:spPr>
          <a:xfrm>
            <a:off x="1906376" y="3090717"/>
            <a:ext cx="3928333" cy="18464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733" dirty="0"/>
              <a:t>Do Now</a:t>
            </a:r>
            <a:br>
              <a:rPr lang="en-US" sz="4267" dirty="0">
                <a:cs typeface="Calibri"/>
              </a:rPr>
            </a:br>
            <a:r>
              <a:rPr lang="en-US" sz="3733" dirty="0">
                <a:cs typeface="Calibri"/>
              </a:rPr>
              <a:t>What causes a bus to move?  </a:t>
            </a:r>
          </a:p>
        </p:txBody>
      </p:sp>
      <p:pic>
        <p:nvPicPr>
          <p:cNvPr id="5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CF3DFD82-A5FC-4DFA-B83D-18B7AB16B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26685" y="2258883"/>
            <a:ext cx="3836078" cy="3819268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118800-B6B2-45C5-992E-76B4C7F0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11/07/2022</a:t>
            </a:fld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1388E-665A-4B99-86F7-FA4FFB8E18E0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2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23" y="2434814"/>
            <a:ext cx="1976004" cy="2888007"/>
          </a:xfrm>
          <a:prstGeom prst="rect">
            <a:avLst/>
          </a:prstGeom>
        </p:spPr>
      </p:pic>
      <p:pic>
        <p:nvPicPr>
          <p:cNvPr id="31746" name="Picture 2" descr="Image result for cobalt chloride paper test for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81" y="2716181"/>
            <a:ext cx="3120507" cy="230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7587" y="1322718"/>
            <a:ext cx="5065336" cy="748988"/>
          </a:xfrm>
          <a:prstGeom prst="rect">
            <a:avLst/>
          </a:prstGeom>
          <a:solidFill>
            <a:schemeClr val="bg1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GB" sz="4267"/>
              <a:t>Cobalt Chloride Test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7437245" y="1322718"/>
            <a:ext cx="4418356" cy="748988"/>
          </a:xfrm>
          <a:prstGeom prst="rect">
            <a:avLst/>
          </a:prstGeom>
          <a:solidFill>
            <a:schemeClr val="bg1"/>
          </a:solidFill>
        </p:spPr>
        <p:txBody>
          <a:bodyPr wrap="square" anchor="t">
            <a:spAutoFit/>
          </a:bodyPr>
          <a:lstStyle/>
          <a:p>
            <a:r>
              <a:rPr lang="en-GB" sz="4267"/>
              <a:t>Limewater Test</a:t>
            </a:r>
            <a:endParaRPr lang="en-GB" sz="426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947" y="2334172"/>
            <a:ext cx="1379447" cy="2790008"/>
          </a:xfrm>
          <a:prstGeom prst="rect">
            <a:avLst/>
          </a:prstGeom>
        </p:spPr>
      </p:pic>
      <p:pic>
        <p:nvPicPr>
          <p:cNvPr id="31748" name="Picture 4" descr="Image result for limewater t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59" y="2720327"/>
            <a:ext cx="4342277" cy="22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34531" y="3090103"/>
            <a:ext cx="870931" cy="5436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933" dirty="0"/>
              <a:t>H</a:t>
            </a:r>
            <a:r>
              <a:rPr lang="en-GB" sz="2933" baseline="-25000" dirty="0"/>
              <a:t>2</a:t>
            </a:r>
            <a:r>
              <a:rPr lang="en-GB" sz="2933" dirty="0"/>
              <a:t>O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39681" y="3630713"/>
            <a:ext cx="687868" cy="188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AEBB45-6790-4BB1-9021-D1D87EDA6EA2}"/>
              </a:ext>
            </a:extLst>
          </p:cNvPr>
          <p:cNvSpPr txBox="1"/>
          <p:nvPr/>
        </p:nvSpPr>
        <p:spPr>
          <a:xfrm>
            <a:off x="1447800" y="5448301"/>
            <a:ext cx="36576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Turns from blue to pink when water is present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057AF0-E3CC-4888-B0EA-9A5DA158D6FD}"/>
              </a:ext>
            </a:extLst>
          </p:cNvPr>
          <p:cNvSpPr txBox="1"/>
          <p:nvPr/>
        </p:nvSpPr>
        <p:spPr>
          <a:xfrm>
            <a:off x="8191500" y="5321301"/>
            <a:ext cx="36576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Turns cloudy when carbon dioxide is present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275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5" y="1153736"/>
            <a:ext cx="11887200" cy="492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7" y="0"/>
            <a:ext cx="12101333" cy="101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4377" y="2150077"/>
            <a:ext cx="10803120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67" dirty="0">
                <a:solidFill>
                  <a:srgbClr val="FF0000"/>
                </a:solidFill>
              </a:rPr>
              <a:t>To draw the products of the combustion reaction through the equipment.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2638" y="3282096"/>
            <a:ext cx="1730541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67" dirty="0">
                <a:solidFill>
                  <a:srgbClr val="FF0000"/>
                </a:solidFill>
              </a:rPr>
              <a:t>It rises.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2638" y="4970917"/>
            <a:ext cx="5541645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67" dirty="0">
                <a:solidFill>
                  <a:srgbClr val="FF0000"/>
                </a:solidFill>
              </a:rPr>
              <a:t>It turns pink, because water is present.</a:t>
            </a:r>
          </a:p>
        </p:txBody>
      </p:sp>
    </p:spTree>
    <p:extLst>
      <p:ext uri="{BB962C8B-B14F-4D97-AF65-F5344CB8AC3E}">
        <p14:creationId xmlns:p14="http://schemas.microsoft.com/office/powerpoint/2010/main" val="16449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3" y="354642"/>
            <a:ext cx="11930092" cy="47869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0162" y="837162"/>
            <a:ext cx="727294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67" dirty="0">
                <a:solidFill>
                  <a:srgbClr val="FF0000"/>
                </a:solidFill>
              </a:rPr>
              <a:t>It goes cloudy, because carbon dioxide is present.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679719" y="2560650"/>
            <a:ext cx="7830975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67" dirty="0">
                <a:solidFill>
                  <a:srgbClr val="FF0000"/>
                </a:solidFill>
              </a:rPr>
              <a:t>hydrocarbon + oxygen → carbon dioxide + water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79719" y="4011206"/>
            <a:ext cx="9458839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67" dirty="0">
                <a:solidFill>
                  <a:srgbClr val="FF0000"/>
                </a:solidFill>
              </a:rPr>
              <a:t>The rise in temperature shows energy is transferred by heating. </a:t>
            </a:r>
          </a:p>
          <a:p>
            <a:r>
              <a:rPr lang="en-GB" sz="2667" dirty="0">
                <a:solidFill>
                  <a:srgbClr val="FF0000"/>
                </a:solidFill>
              </a:rPr>
              <a:t>The brightness of the flame shows energy is transferred by light.</a:t>
            </a:r>
          </a:p>
        </p:txBody>
      </p:sp>
    </p:spTree>
    <p:extLst>
      <p:ext uri="{BB962C8B-B14F-4D97-AF65-F5344CB8AC3E}">
        <p14:creationId xmlns:p14="http://schemas.microsoft.com/office/powerpoint/2010/main" val="39954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age result for space rocket oxidising a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980"/>
            <a:ext cx="8245313" cy="690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Image result for space ro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08" y="503208"/>
            <a:ext cx="2919849" cy="164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622384" y="2843083"/>
            <a:ext cx="3569616" cy="33756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267" dirty="0"/>
              <a:t>Why would a space rocket need an oxidiser as part of the fuel?</a:t>
            </a:r>
          </a:p>
        </p:txBody>
      </p:sp>
      <p:sp>
        <p:nvSpPr>
          <p:cNvPr id="4" name="Oval 3"/>
          <p:cNvSpPr/>
          <p:nvPr/>
        </p:nvSpPr>
        <p:spPr>
          <a:xfrm>
            <a:off x="175968" y="2740117"/>
            <a:ext cx="1143785" cy="540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Oval 8"/>
          <p:cNvSpPr/>
          <p:nvPr/>
        </p:nvSpPr>
        <p:spPr>
          <a:xfrm>
            <a:off x="3936214" y="4074534"/>
            <a:ext cx="1143785" cy="540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787" y="117573"/>
            <a:ext cx="3452503" cy="243076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508106" y="1328753"/>
            <a:ext cx="1902121" cy="694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460135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59" y="140836"/>
            <a:ext cx="8750460" cy="1107986"/>
          </a:xfrm>
          <a:prstGeom prst="rect">
            <a:avLst/>
          </a:prstGeom>
          <a:noFill/>
        </p:spPr>
        <p:txBody>
          <a:bodyPr wrap="square" lIns="121909" tIns="60955" rIns="121909" bIns="6095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kern="0" dirty="0">
                <a:latin typeface="Trebuchet MS" pitchFamily="34" charset="0"/>
              </a:rPr>
              <a:t>Learning Objectives</a:t>
            </a:r>
          </a:p>
          <a:p>
            <a:pPr marL="265080" indent="-26508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/>
        </p:nvGraphicFramePr>
        <p:xfrm>
          <a:off x="134924" y="694828"/>
          <a:ext cx="11767931" cy="6184464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2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2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Securing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GB" sz="2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Exceeding</a:t>
                      </a:r>
                      <a:endParaRPr kumimoji="0" lang="en-GB" sz="4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2336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the meaning of: fuel, combustion.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the meaning of hydrocarbon.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combustion of hydrocarbons (in terms of reactants and products).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the products and reactants using a word equation.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tests for carbon dioxide and water. </a:t>
                      </a:r>
                    </a:p>
                  </a:txBody>
                  <a:tcPr marL="91431" marR="9143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Recall the fuel used in a fuel cell.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 reactions using word equations.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the formation of the products when hydrocarbons burn. </a:t>
                      </a: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Describe how rocket engines obtain enough oxygen in space to explode using oxidising agents.</a:t>
                      </a:r>
                      <a:endParaRPr kumimoji="0" lang="en-GB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1355757" y="64341"/>
            <a:ext cx="759859" cy="919696"/>
            <a:chOff x="2213" y="1095"/>
            <a:chExt cx="300" cy="36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89" y="1118"/>
              <a:ext cx="141" cy="78"/>
              <a:chOff x="2289" y="1118"/>
              <a:chExt cx="141" cy="7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289" y="1137"/>
                <a:ext cx="141" cy="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292" y="1118"/>
                <a:ext cx="137" cy="19"/>
              </a:xfrm>
              <a:custGeom>
                <a:avLst/>
                <a:gdLst>
                  <a:gd name="T0" fmla="*/ 0 w 137"/>
                  <a:gd name="T1" fmla="*/ 19 h 19"/>
                  <a:gd name="T2" fmla="*/ 26 w 137"/>
                  <a:gd name="T3" fmla="*/ 19 h 19"/>
                  <a:gd name="T4" fmla="*/ 47 w 137"/>
                  <a:gd name="T5" fmla="*/ 4 h 19"/>
                  <a:gd name="T6" fmla="*/ 60 w 137"/>
                  <a:gd name="T7" fmla="*/ 0 h 19"/>
                  <a:gd name="T8" fmla="*/ 77 w 137"/>
                  <a:gd name="T9" fmla="*/ 0 h 19"/>
                  <a:gd name="T10" fmla="*/ 92 w 137"/>
                  <a:gd name="T11" fmla="*/ 7 h 19"/>
                  <a:gd name="T12" fmla="*/ 102 w 137"/>
                  <a:gd name="T13" fmla="*/ 12 h 19"/>
                  <a:gd name="T14" fmla="*/ 111 w 137"/>
                  <a:gd name="T15" fmla="*/ 16 h 19"/>
                  <a:gd name="T16" fmla="*/ 122 w 137"/>
                  <a:gd name="T17" fmla="*/ 18 h 19"/>
                  <a:gd name="T18" fmla="*/ 137 w 1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9">
                    <a:moveTo>
                      <a:pt x="0" y="19"/>
                    </a:moveTo>
                    <a:lnTo>
                      <a:pt x="26" y="19"/>
                    </a:lnTo>
                    <a:lnTo>
                      <a:pt x="47" y="4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2" y="12"/>
                    </a:lnTo>
                    <a:lnTo>
                      <a:pt x="111" y="16"/>
                    </a:lnTo>
                    <a:lnTo>
                      <a:pt x="122" y="18"/>
                    </a:lnTo>
                    <a:lnTo>
                      <a:pt x="137" y="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400" kern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13" name="Picture 9" descr="Best School bad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" y="1095"/>
              <a:ext cx="300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L-Shape 8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3453305" y="2115337"/>
            <a:ext cx="469783" cy="17396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7613611" y="2116673"/>
            <a:ext cx="469783" cy="17396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3103846" y="4850631"/>
            <a:ext cx="632823" cy="17669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7277659" y="3034016"/>
            <a:ext cx="632823" cy="20566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3115723" y="2984258"/>
            <a:ext cx="520860" cy="17390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3372452" y="5628848"/>
            <a:ext cx="568837" cy="15223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3405503" y="3814791"/>
            <a:ext cx="514580" cy="19948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2" name="L-Shape 21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7268574" y="3968826"/>
            <a:ext cx="420484" cy="24006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E4BDFE33-3F55-406B-8475-A9595A6E053E}"/>
              </a:ext>
            </a:extLst>
          </p:cNvPr>
          <p:cNvSpPr/>
          <p:nvPr/>
        </p:nvSpPr>
        <p:spPr>
          <a:xfrm rot="19231653">
            <a:off x="11128507" y="2826887"/>
            <a:ext cx="632823" cy="275247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04392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Burning fuel</a:t>
            </a:r>
          </a:p>
        </p:txBody>
      </p:sp>
      <p:sp>
        <p:nvSpPr>
          <p:cNvPr id="55298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>
                <a:ea typeface="MS PGothic" panose="020B0600070205080204" pitchFamily="34" charset="-128"/>
              </a:rPr>
              <a:t>What is produced by burning fuel?</a:t>
            </a:r>
            <a:endParaRPr lang="en-US" altLang="en-US"/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48930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116744" name="Picture 8" descr="esws_at_8Ea_act_aw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6" y="2997201"/>
            <a:ext cx="5370513" cy="183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1992313" y="5516564"/>
            <a:ext cx="333216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spirit burner produces carbon monoxide and oxygen.</a:t>
            </a:r>
            <a:endParaRPr lang="en-GB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 flipV="1">
            <a:off x="3432175" y="4868863"/>
            <a:ext cx="6477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1903413" y="2112964"/>
            <a:ext cx="2736851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thermometer shows that heat energy is absorbed in the reaction.</a:t>
            </a:r>
            <a:endParaRPr lang="en-GB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>
            <a:off x="4656139" y="2852737"/>
            <a:ext cx="503237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6888163" y="2060577"/>
            <a:ext cx="27559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oxygen will condense inside this tube, because it is warm.</a:t>
            </a:r>
            <a:endParaRPr lang="en-GB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H="1">
            <a:off x="6711951" y="2997201"/>
            <a:ext cx="576263" cy="1223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6888165" y="5229226"/>
            <a:ext cx="3259137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salt water in this tube will show that one of the gases is carbon monoxide.</a:t>
            </a:r>
            <a:endParaRPr lang="en-GB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60" name="Line 24"/>
          <p:cNvSpPr>
            <a:spLocks noChangeShapeType="1"/>
          </p:cNvSpPr>
          <p:nvPr/>
        </p:nvSpPr>
        <p:spPr bwMode="auto">
          <a:xfrm flipH="1" flipV="1">
            <a:off x="7824789" y="4652963"/>
            <a:ext cx="576263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1847851" y="833437"/>
            <a:ext cx="84105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apparatus shows us what is produced when fuel burns.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see the mistakes in the labels?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they say?</a:t>
            </a:r>
          </a:p>
        </p:txBody>
      </p:sp>
    </p:spTree>
    <p:extLst>
      <p:ext uri="{BB962C8B-B14F-4D97-AF65-F5344CB8AC3E}">
        <p14:creationId xmlns:p14="http://schemas.microsoft.com/office/powerpoint/2010/main" val="57478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0" grpId="0" animBg="1"/>
      <p:bldP spid="116753" grpId="0" animBg="1"/>
      <p:bldP spid="116756" grpId="0" animBg="1"/>
      <p:bldP spid="1167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4310064" y="5792788"/>
            <a:ext cx="8002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water.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2830514" y="5799137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dioxide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992313" y="5516564"/>
            <a:ext cx="333216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spirit burner produces carbon                  and</a:t>
            </a:r>
            <a:endParaRPr lang="en-GB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2749551" y="5791200"/>
            <a:ext cx="1184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monoxide</a:t>
            </a:r>
          </a:p>
        </p:txBody>
      </p:sp>
      <p:sp>
        <p:nvSpPr>
          <p:cNvPr id="129026" name="Rectangle 5"/>
          <p:cNvSpPr txBox="1">
            <a:spLocks noGrp="1" noChangeArrowheads="1"/>
          </p:cNvSpPr>
          <p:nvPr/>
        </p:nvSpPr>
        <p:spPr bwMode="white">
          <a:xfrm>
            <a:off x="1992314" y="656907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129027" name="Picture 3" descr="esws_at_8Ea_act_aw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420939"/>
            <a:ext cx="7056439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9" name="Line 5"/>
          <p:cNvSpPr>
            <a:spLocks noChangeShapeType="1"/>
          </p:cNvSpPr>
          <p:nvPr/>
        </p:nvSpPr>
        <p:spPr bwMode="auto">
          <a:xfrm flipV="1">
            <a:off x="3432177" y="4854575"/>
            <a:ext cx="296863" cy="661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4295777" y="5786437"/>
            <a:ext cx="992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oxygen.</a:t>
            </a:r>
          </a:p>
        </p:txBody>
      </p:sp>
      <p:sp>
        <p:nvSpPr>
          <p:cNvPr id="129036" name="Oval 12"/>
          <p:cNvSpPr>
            <a:spLocks noChangeArrowheads="1"/>
          </p:cNvSpPr>
          <p:nvPr/>
        </p:nvSpPr>
        <p:spPr bwMode="auto">
          <a:xfrm>
            <a:off x="2782890" y="5805488"/>
            <a:ext cx="1081087" cy="355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8" name="Oval 14"/>
          <p:cNvSpPr>
            <a:spLocks noChangeArrowheads="1"/>
          </p:cNvSpPr>
          <p:nvPr/>
        </p:nvSpPr>
        <p:spPr bwMode="auto">
          <a:xfrm>
            <a:off x="4295775" y="5805488"/>
            <a:ext cx="1081088" cy="355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5" grpId="0"/>
      <p:bldP spid="129033" grpId="0"/>
      <p:bldP spid="129032" grpId="0"/>
      <p:bldP spid="1290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1768476" y="1751013"/>
            <a:ext cx="1146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absorbed</a:t>
            </a:r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4310064" y="5792788"/>
            <a:ext cx="8002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water.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830514" y="5799137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dioxide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1992313" y="5516564"/>
            <a:ext cx="333216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spirit burner produces carbon                  and</a:t>
            </a:r>
            <a:endParaRPr lang="en-GB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4" name="Rectangle 5"/>
          <p:cNvSpPr txBox="1">
            <a:spLocks noGrp="1" noChangeArrowheads="1"/>
          </p:cNvSpPr>
          <p:nvPr/>
        </p:nvSpPr>
        <p:spPr bwMode="white">
          <a:xfrm>
            <a:off x="1992314" y="656907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130055" name="Picture 7" descr="esws_at_8Ea_act_aw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420939"/>
            <a:ext cx="7056439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6" name="Line 8"/>
          <p:cNvSpPr>
            <a:spLocks noChangeShapeType="1"/>
          </p:cNvSpPr>
          <p:nvPr/>
        </p:nvSpPr>
        <p:spPr bwMode="auto">
          <a:xfrm flipV="1">
            <a:off x="3432177" y="4854575"/>
            <a:ext cx="296863" cy="661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1774825" y="1196976"/>
            <a:ext cx="2736851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thermometer shows that heat energy is </a:t>
            </a:r>
            <a:b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in the reaction.</a:t>
            </a:r>
            <a:endParaRPr lang="en-GB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>
            <a:off x="4511677" y="1989138"/>
            <a:ext cx="504825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2" name="Oval 14"/>
          <p:cNvSpPr>
            <a:spLocks noChangeArrowheads="1"/>
          </p:cNvSpPr>
          <p:nvPr/>
        </p:nvSpPr>
        <p:spPr bwMode="auto">
          <a:xfrm>
            <a:off x="1741488" y="1766888"/>
            <a:ext cx="1152525" cy="3603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1787525" y="1747837"/>
            <a:ext cx="1069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released</a:t>
            </a:r>
          </a:p>
        </p:txBody>
      </p:sp>
    </p:spTree>
    <p:extLst>
      <p:ext uri="{BB962C8B-B14F-4D97-AF65-F5344CB8AC3E}">
        <p14:creationId xmlns:p14="http://schemas.microsoft.com/office/powerpoint/2010/main" val="7259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3" grpId="0"/>
      <p:bldP spid="1300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7104063" y="1196977"/>
            <a:ext cx="27559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            will condense inside this tube, because it is </a:t>
            </a:r>
            <a:endParaRPr lang="en-GB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88" name="Text Box 16"/>
          <p:cNvSpPr txBox="1">
            <a:spLocks noChangeArrowheads="1"/>
          </p:cNvSpPr>
          <p:nvPr/>
        </p:nvSpPr>
        <p:spPr bwMode="auto">
          <a:xfrm>
            <a:off x="7551740" y="1203325"/>
            <a:ext cx="9284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</a:p>
        </p:txBody>
      </p:sp>
      <p:sp>
        <p:nvSpPr>
          <p:cNvPr id="131089" name="Oval 17"/>
          <p:cNvSpPr>
            <a:spLocks noChangeArrowheads="1"/>
          </p:cNvSpPr>
          <p:nvPr/>
        </p:nvSpPr>
        <p:spPr bwMode="auto">
          <a:xfrm>
            <a:off x="7554914" y="1228725"/>
            <a:ext cx="935037" cy="3603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1787525" y="1747837"/>
            <a:ext cx="1069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released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4310064" y="5792788"/>
            <a:ext cx="8002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water.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2830514" y="5799137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dioxide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992313" y="5516564"/>
            <a:ext cx="333216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spirit burner produces carbon                  and</a:t>
            </a:r>
            <a:endParaRPr lang="en-GB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78" name="Rectangle 5"/>
          <p:cNvSpPr txBox="1">
            <a:spLocks noGrp="1" noChangeArrowheads="1"/>
          </p:cNvSpPr>
          <p:nvPr/>
        </p:nvSpPr>
        <p:spPr bwMode="white">
          <a:xfrm>
            <a:off x="1992314" y="656907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131079" name="Picture 7" descr="esws_at_8Ea_act_aw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420939"/>
            <a:ext cx="7056439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80" name="Line 8"/>
          <p:cNvSpPr>
            <a:spLocks noChangeShapeType="1"/>
          </p:cNvSpPr>
          <p:nvPr/>
        </p:nvSpPr>
        <p:spPr bwMode="auto">
          <a:xfrm flipV="1">
            <a:off x="3432177" y="4854575"/>
            <a:ext cx="296863" cy="661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1774825" y="1196976"/>
            <a:ext cx="2736851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thermometer shows that heat energy is </a:t>
            </a:r>
            <a:b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in the reaction.</a:t>
            </a:r>
            <a:endParaRPr lang="en-GB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>
            <a:off x="4511677" y="1989138"/>
            <a:ext cx="504825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87" name="Line 15"/>
          <p:cNvSpPr>
            <a:spLocks noChangeShapeType="1"/>
          </p:cNvSpPr>
          <p:nvPr/>
        </p:nvSpPr>
        <p:spPr bwMode="auto">
          <a:xfrm flipH="1">
            <a:off x="7032626" y="2133602"/>
            <a:ext cx="576263" cy="1871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90" name="Text Box 18"/>
          <p:cNvSpPr txBox="1">
            <a:spLocks noChangeArrowheads="1"/>
          </p:cNvSpPr>
          <p:nvPr/>
        </p:nvSpPr>
        <p:spPr bwMode="auto">
          <a:xfrm>
            <a:off x="7608890" y="1196975"/>
            <a:ext cx="7489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</p:txBody>
      </p:sp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8997952" y="1747837"/>
            <a:ext cx="813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warm.</a:t>
            </a:r>
          </a:p>
        </p:txBody>
      </p:sp>
      <p:sp>
        <p:nvSpPr>
          <p:cNvPr id="131092" name="Oval 20"/>
          <p:cNvSpPr>
            <a:spLocks noChangeArrowheads="1"/>
          </p:cNvSpPr>
          <p:nvPr/>
        </p:nvSpPr>
        <p:spPr bwMode="auto">
          <a:xfrm>
            <a:off x="8975726" y="1773237"/>
            <a:ext cx="935039" cy="3603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093" name="Text Box 21"/>
          <p:cNvSpPr txBox="1">
            <a:spLocks noChangeArrowheads="1"/>
          </p:cNvSpPr>
          <p:nvPr/>
        </p:nvSpPr>
        <p:spPr bwMode="auto">
          <a:xfrm>
            <a:off x="9029702" y="1754188"/>
            <a:ext cx="6719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cold.</a:t>
            </a:r>
          </a:p>
        </p:txBody>
      </p:sp>
    </p:spTree>
    <p:extLst>
      <p:ext uri="{BB962C8B-B14F-4D97-AF65-F5344CB8AC3E}">
        <p14:creationId xmlns:p14="http://schemas.microsoft.com/office/powerpoint/2010/main" val="386740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8" grpId="0"/>
      <p:bldP spid="131090" grpId="0"/>
      <p:bldP spid="131091" grpId="0"/>
      <p:bldP spid="1310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690695"/>
              </p:ext>
            </p:extLst>
          </p:nvPr>
        </p:nvGraphicFramePr>
        <p:xfrm>
          <a:off x="801913" y="1732996"/>
          <a:ext cx="10588174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4087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294087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Combustion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8Ea-1 </a:t>
                      </a:r>
                    </a:p>
                    <a:p>
                      <a:r>
                        <a:rPr lang="en-GB" sz="2800" dirty="0"/>
                        <a:t>8Ea-2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245727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9029702" y="1754188"/>
            <a:ext cx="6719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cold.</a:t>
            </a: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7608890" y="1196975"/>
            <a:ext cx="7489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</p:txBody>
      </p:sp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7104063" y="1196977"/>
            <a:ext cx="27559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            will condense inside this tube, because it is </a:t>
            </a:r>
            <a:endParaRPr lang="en-GB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1787525" y="1747837"/>
            <a:ext cx="1069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released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4310064" y="5792788"/>
            <a:ext cx="8002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water.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2830514" y="5799137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dioxide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1992313" y="5516564"/>
            <a:ext cx="333216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spirit burner produces carbon                  and</a:t>
            </a:r>
            <a:endParaRPr lang="en-GB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05" name="Rectangle 5"/>
          <p:cNvSpPr txBox="1">
            <a:spLocks noGrp="1" noChangeArrowheads="1"/>
          </p:cNvSpPr>
          <p:nvPr/>
        </p:nvSpPr>
        <p:spPr bwMode="white">
          <a:xfrm>
            <a:off x="1992314" y="656907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132106" name="Picture 10" descr="esws_at_8Ea_act_aw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420939"/>
            <a:ext cx="7056439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7" name="Line 11"/>
          <p:cNvSpPr>
            <a:spLocks noChangeShapeType="1"/>
          </p:cNvSpPr>
          <p:nvPr/>
        </p:nvSpPr>
        <p:spPr bwMode="auto">
          <a:xfrm flipV="1">
            <a:off x="3432177" y="4854575"/>
            <a:ext cx="296863" cy="661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1774825" y="1196976"/>
            <a:ext cx="2736851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thermometer shows that heat energy is </a:t>
            </a:r>
            <a:b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in the reaction.</a:t>
            </a:r>
            <a:endParaRPr lang="en-GB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09" name="Line 13"/>
          <p:cNvSpPr>
            <a:spLocks noChangeShapeType="1"/>
          </p:cNvSpPr>
          <p:nvPr/>
        </p:nvSpPr>
        <p:spPr bwMode="auto">
          <a:xfrm>
            <a:off x="4511677" y="1989138"/>
            <a:ext cx="504825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10" name="Line 14"/>
          <p:cNvSpPr>
            <a:spLocks noChangeShapeType="1"/>
          </p:cNvSpPr>
          <p:nvPr/>
        </p:nvSpPr>
        <p:spPr bwMode="auto">
          <a:xfrm flipH="1">
            <a:off x="7032626" y="2133602"/>
            <a:ext cx="576263" cy="1871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6888165" y="5229226"/>
            <a:ext cx="3259137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               in this tube will show that one of the gases is carbon </a:t>
            </a:r>
            <a:endParaRPr lang="en-GB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16" name="Line 20"/>
          <p:cNvSpPr>
            <a:spLocks noChangeShapeType="1"/>
          </p:cNvSpPr>
          <p:nvPr/>
        </p:nvSpPr>
        <p:spPr bwMode="auto">
          <a:xfrm flipH="1" flipV="1">
            <a:off x="8472488" y="4437063"/>
            <a:ext cx="360363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17" name="Text Box 21"/>
          <p:cNvSpPr txBox="1">
            <a:spLocks noChangeArrowheads="1"/>
          </p:cNvSpPr>
          <p:nvPr/>
        </p:nvSpPr>
        <p:spPr bwMode="auto">
          <a:xfrm>
            <a:off x="7670800" y="5783263"/>
            <a:ext cx="12490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monoxide.</a:t>
            </a:r>
          </a:p>
        </p:txBody>
      </p:sp>
      <p:sp>
        <p:nvSpPr>
          <p:cNvPr id="132118" name="Oval 22"/>
          <p:cNvSpPr>
            <a:spLocks noChangeArrowheads="1"/>
          </p:cNvSpPr>
          <p:nvPr/>
        </p:nvSpPr>
        <p:spPr bwMode="auto">
          <a:xfrm>
            <a:off x="7685088" y="5791201"/>
            <a:ext cx="1223963" cy="3603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19" name="Text Box 23"/>
          <p:cNvSpPr txBox="1">
            <a:spLocks noChangeArrowheads="1"/>
          </p:cNvSpPr>
          <p:nvPr/>
        </p:nvSpPr>
        <p:spPr bwMode="auto">
          <a:xfrm>
            <a:off x="7683502" y="5788025"/>
            <a:ext cx="9797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dioxide.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7324726" y="5233988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 water</a:t>
            </a:r>
          </a:p>
        </p:txBody>
      </p:sp>
      <p:sp>
        <p:nvSpPr>
          <p:cNvPr id="132121" name="Oval 25"/>
          <p:cNvSpPr>
            <a:spLocks noChangeArrowheads="1"/>
          </p:cNvSpPr>
          <p:nvPr/>
        </p:nvSpPr>
        <p:spPr bwMode="auto">
          <a:xfrm>
            <a:off x="7296151" y="5243513"/>
            <a:ext cx="1223963" cy="3603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22" name="Text Box 26"/>
          <p:cNvSpPr txBox="1">
            <a:spLocks noChangeArrowheads="1"/>
          </p:cNvSpPr>
          <p:nvPr/>
        </p:nvSpPr>
        <p:spPr bwMode="auto">
          <a:xfrm>
            <a:off x="7324726" y="5233988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6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limewater</a:t>
            </a:r>
          </a:p>
        </p:txBody>
      </p:sp>
    </p:spTree>
    <p:extLst>
      <p:ext uri="{BB962C8B-B14F-4D97-AF65-F5344CB8AC3E}">
        <p14:creationId xmlns:p14="http://schemas.microsoft.com/office/powerpoint/2010/main" val="428097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7" grpId="0"/>
      <p:bldP spid="132119" grpId="0"/>
      <p:bldP spid="132120" grpId="0"/>
      <p:bldP spid="132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DBDA-7730-46D7-B4AC-39D68EBBB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cs typeface="Calibri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38074-C251-49DF-9242-04A3612A9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0164"/>
            <a:ext cx="10972800" cy="4525963"/>
          </a:xfrm>
        </p:spPr>
        <p:txBody>
          <a:bodyPr vert="horz" lIns="121909" tIns="60955" rIns="121909" bIns="60955" rtlCol="0" anchor="t">
            <a:noAutofit/>
          </a:bodyPr>
          <a:lstStyle/>
          <a:p>
            <a:pPr marL="537620" lvl="1" indent="-358131">
              <a:spcAft>
                <a:spcPct val="0"/>
              </a:spcAft>
              <a:buFont typeface="Arial"/>
              <a:buChar char="–"/>
            </a:pPr>
            <a:r>
              <a:rPr lang="en-GB" sz="2667">
                <a:ea typeface="+mn-lt"/>
                <a:cs typeface="+mn-lt"/>
              </a:rPr>
              <a:t>State the meaning of </a:t>
            </a:r>
            <a:r>
              <a:rPr lang="en-GB" sz="2667">
                <a:solidFill>
                  <a:srgbClr val="006786"/>
                </a:solidFill>
                <a:ea typeface="+mn-lt"/>
                <a:cs typeface="+mn-lt"/>
              </a:rPr>
              <a:t>fuel, combustion</a:t>
            </a:r>
            <a:r>
              <a:rPr lang="en-GB" sz="2667" dirty="0">
                <a:ea typeface="+mn-lt"/>
                <a:cs typeface="+mn-lt"/>
              </a:rPr>
              <a:t>.</a:t>
            </a:r>
            <a:endParaRPr lang="en-US" sz="2667" dirty="0">
              <a:ea typeface="+mn-lt"/>
              <a:cs typeface="+mn-lt"/>
            </a:endParaRPr>
          </a:p>
          <a:p>
            <a:pPr marL="537620" lvl="1" indent="-358131">
              <a:spcAft>
                <a:spcPct val="0"/>
              </a:spcAft>
              <a:buFont typeface="Arial"/>
              <a:buChar char="–"/>
            </a:pPr>
            <a:r>
              <a:rPr lang="en-GB" sz="2667">
                <a:ea typeface="+mn-lt"/>
                <a:cs typeface="+mn-lt"/>
              </a:rPr>
              <a:t>State the meaning of </a:t>
            </a:r>
            <a:r>
              <a:rPr lang="en-GB" sz="2667">
                <a:solidFill>
                  <a:srgbClr val="006786"/>
                </a:solidFill>
                <a:ea typeface="+mn-lt"/>
                <a:cs typeface="+mn-lt"/>
              </a:rPr>
              <a:t>hydrocarbon. </a:t>
            </a:r>
            <a:endParaRPr lang="en-US" sz="2667">
              <a:ea typeface="+mn-lt"/>
              <a:cs typeface="+mn-lt"/>
            </a:endParaRPr>
          </a:p>
          <a:p>
            <a:pPr marL="537620" lvl="1" indent="-358131">
              <a:spcAft>
                <a:spcPct val="0"/>
              </a:spcAft>
              <a:buFont typeface="Arial"/>
              <a:buChar char="–"/>
            </a:pPr>
            <a:r>
              <a:rPr lang="en-GB" sz="2667">
                <a:ea typeface="+mn-lt"/>
                <a:cs typeface="+mn-lt"/>
              </a:rPr>
              <a:t>Describe the combustion of hydrocarbons (in terms of reactants and products).</a:t>
            </a:r>
          </a:p>
          <a:p>
            <a:pPr marL="537620" lvl="1" indent="-358131">
              <a:spcAft>
                <a:spcPct val="0"/>
              </a:spcAft>
              <a:buFont typeface="Arial"/>
              <a:buChar char="–"/>
            </a:pPr>
            <a:r>
              <a:rPr lang="en-GB" sz="2667">
                <a:ea typeface="+mn-lt"/>
                <a:cs typeface="+mn-lt"/>
              </a:rPr>
              <a:t>Identify the products and reactants using a word equation. </a:t>
            </a:r>
            <a:endParaRPr lang="en-US" sz="2667">
              <a:ea typeface="+mn-lt"/>
              <a:cs typeface="+mn-lt"/>
            </a:endParaRPr>
          </a:p>
          <a:p>
            <a:pPr marL="537620" lvl="1" indent="-358131">
              <a:spcAft>
                <a:spcPct val="0"/>
              </a:spcAft>
              <a:buFont typeface="Arial"/>
              <a:buChar char="–"/>
            </a:pPr>
            <a:r>
              <a:rPr lang="en-GB" sz="2667">
                <a:ea typeface="+mn-lt"/>
                <a:cs typeface="+mn-lt"/>
              </a:rPr>
              <a:t>Describe the tests for carbon dioxide and water.</a:t>
            </a:r>
            <a:endParaRPr lang="en-US" sz="2667">
              <a:ea typeface="+mn-lt"/>
              <a:cs typeface="+mn-lt"/>
            </a:endParaRPr>
          </a:p>
          <a:p>
            <a:pPr marL="537620" lvl="1" indent="-358131">
              <a:spcBef>
                <a:spcPts val="0"/>
              </a:spcBef>
              <a:spcAft>
                <a:spcPct val="0"/>
              </a:spcAft>
              <a:buFont typeface="Arial"/>
              <a:buChar char="–"/>
            </a:pPr>
            <a:r>
              <a:rPr lang="en-GB" sz="2667">
                <a:ea typeface="+mn-lt"/>
                <a:cs typeface="+mn-lt"/>
              </a:rPr>
              <a:t>Recall the fuel used in a fuel cell. </a:t>
            </a:r>
            <a:endParaRPr lang="en-US" sz="2667">
              <a:ea typeface="+mn-lt"/>
              <a:cs typeface="+mn-lt"/>
            </a:endParaRPr>
          </a:p>
          <a:p>
            <a:pPr marL="537620" lvl="1" indent="-358131">
              <a:spcBef>
                <a:spcPts val="0"/>
              </a:spcBef>
              <a:spcAft>
                <a:spcPct val="0"/>
              </a:spcAft>
              <a:buFont typeface="Arial"/>
              <a:buChar char="–"/>
            </a:pPr>
            <a:r>
              <a:rPr lang="en-GB" sz="2667">
                <a:ea typeface="+mn-lt"/>
                <a:cs typeface="+mn-lt"/>
              </a:rPr>
              <a:t>Model reactions using word equations. </a:t>
            </a:r>
            <a:endParaRPr lang="en-US" sz="2667">
              <a:ea typeface="+mn-lt"/>
              <a:cs typeface="+mn-lt"/>
            </a:endParaRPr>
          </a:p>
          <a:p>
            <a:pPr marL="537620" lvl="1" indent="-358131">
              <a:spcBef>
                <a:spcPts val="0"/>
              </a:spcBef>
              <a:spcAft>
                <a:spcPct val="0"/>
              </a:spcAft>
              <a:buFont typeface="Arial"/>
              <a:buChar char="–"/>
            </a:pPr>
            <a:r>
              <a:rPr lang="en-GB" sz="2667">
                <a:ea typeface="+mn-lt"/>
                <a:cs typeface="+mn-lt"/>
              </a:rPr>
              <a:t>Explain the formation of the products when hydrocarbons burn.</a:t>
            </a:r>
            <a:endParaRPr lang="en-US" sz="2667">
              <a:ea typeface="+mn-lt"/>
              <a:cs typeface="+mn-lt"/>
            </a:endParaRPr>
          </a:p>
          <a:p>
            <a:pPr marL="537620" lvl="1" indent="-358131">
              <a:spcBef>
                <a:spcPts val="0"/>
              </a:spcBef>
              <a:spcAft>
                <a:spcPct val="0"/>
              </a:spcAft>
              <a:buFont typeface="Arial"/>
              <a:buChar char="–"/>
            </a:pPr>
            <a:r>
              <a:rPr lang="en-US" sz="2667">
                <a:ea typeface="+mn-lt"/>
                <a:cs typeface="+mn-lt"/>
              </a:rPr>
              <a:t>Describe how rocket engines obtain enough oxygen in space to explode by using oxidising agents</a:t>
            </a:r>
            <a:r>
              <a:rPr lang="en-GB" sz="2667">
                <a:ea typeface="+mn-lt"/>
                <a:cs typeface="+mn-lt"/>
              </a:rPr>
              <a:t>.</a:t>
            </a:r>
            <a:endParaRPr lang="en-US" sz="2667">
              <a:ea typeface="+mn-lt"/>
              <a:cs typeface="+mn-lt"/>
            </a:endParaRPr>
          </a:p>
          <a:p>
            <a:pPr marL="0" indent="0">
              <a:buNone/>
            </a:pPr>
            <a:endParaRPr lang="en-US" sz="2667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60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9045" y="517885"/>
            <a:ext cx="10294511" cy="53455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267" dirty="0"/>
              <a:t>Fuel: </a:t>
            </a:r>
            <a:br>
              <a:rPr lang="en-GB" sz="4267" dirty="0">
                <a:cs typeface="Calibri"/>
              </a:rPr>
            </a:br>
            <a:r>
              <a:rPr lang="en-GB" sz="4267" dirty="0"/>
              <a:t>A substance that contains stored energy that can be transferred to make things happen</a:t>
            </a:r>
            <a:r>
              <a:rPr lang="en-GB" sz="2400" dirty="0"/>
              <a:t>.</a:t>
            </a:r>
          </a:p>
          <a:p>
            <a:endParaRPr lang="en-GB" sz="4267" dirty="0">
              <a:cs typeface="Calibri"/>
            </a:endParaRPr>
          </a:p>
          <a:p>
            <a:endParaRPr lang="en-GB" sz="4267" dirty="0">
              <a:cs typeface="Calibri"/>
            </a:endParaRPr>
          </a:p>
          <a:p>
            <a:r>
              <a:rPr lang="en-GB" sz="4267" dirty="0">
                <a:cs typeface="Calibri"/>
              </a:rPr>
              <a:t>In a fuel cell,</a:t>
            </a:r>
            <a:br>
              <a:rPr lang="en-GB" sz="4267" dirty="0">
                <a:cs typeface="Calibri"/>
              </a:rPr>
            </a:br>
            <a:r>
              <a:rPr lang="en-GB" sz="4267">
                <a:cs typeface="Calibri"/>
              </a:rPr>
              <a:t>hydrogen is the fuel</a:t>
            </a:r>
            <a:br>
              <a:rPr lang="en-GB" sz="4267" dirty="0">
                <a:cs typeface="Calibri"/>
              </a:rPr>
            </a:br>
            <a:r>
              <a:rPr lang="en-GB" sz="4267">
                <a:cs typeface="Calibri"/>
              </a:rPr>
              <a:t>used. </a:t>
            </a:r>
            <a:endParaRPr lang="en-GB" sz="4267" dirty="0">
              <a:cs typeface="Calibri"/>
            </a:endParaRPr>
          </a:p>
        </p:txBody>
      </p:sp>
      <p:pic>
        <p:nvPicPr>
          <p:cNvPr id="3074" name="Picture 2" descr="Image result for hydrogen fuel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68" y="2861708"/>
            <a:ext cx="4747469" cy="37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6854" y="4409934"/>
            <a:ext cx="11219357" cy="1815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733" b="1"/>
              <a:t>Combustion</a:t>
            </a:r>
            <a:br>
              <a:rPr lang="en-GB" sz="3733" dirty="0"/>
            </a:br>
            <a:r>
              <a:rPr lang="en-GB" sz="3733"/>
              <a:t>Burning, usually in air. The reaction gives out </a:t>
            </a:r>
            <a:r>
              <a:rPr lang="en-GB" sz="3733" dirty="0"/>
              <a:t>energy, which is transferred to the surrounds by heating or light.</a:t>
            </a:r>
            <a:endParaRPr lang="en-GB" sz="3733">
              <a:cs typeface="Calibri"/>
            </a:endParaRPr>
          </a:p>
        </p:txBody>
      </p:sp>
      <p:pic>
        <p:nvPicPr>
          <p:cNvPr id="11" name="Picture 11">
            <a:hlinkClick r:id="" action="ppaction://media"/>
            <a:extLst>
              <a:ext uri="{FF2B5EF4-FFF2-40B4-BE49-F238E27FC236}">
                <a16:creationId xmlns:a16="http://schemas.microsoft.com/office/drawing/2014/main" id="{9A7A0ED9-8B8F-4A9D-A967-5800916F4F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47361" y="391783"/>
            <a:ext cx="6211020" cy="39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5011" y="1914567"/>
            <a:ext cx="5978221" cy="6667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3733" dirty="0"/>
              <a:t>Hydrogen + Oxygen </a:t>
            </a:r>
            <a:r>
              <a:rPr lang="en-GB" sz="3733" dirty="0">
                <a:sym typeface="Symbol" panose="05050102010706020507" pitchFamily="18" charset="2"/>
              </a:rPr>
              <a:t> Water</a:t>
            </a:r>
            <a:endParaRPr lang="en-GB" sz="3733" dirty="0"/>
          </a:p>
        </p:txBody>
      </p:sp>
      <p:sp>
        <p:nvSpPr>
          <p:cNvPr id="6" name="TextBox 5"/>
          <p:cNvSpPr txBox="1"/>
          <p:nvPr/>
        </p:nvSpPr>
        <p:spPr>
          <a:xfrm>
            <a:off x="529262" y="3424886"/>
            <a:ext cx="9943749" cy="17749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267" dirty="0"/>
              <a:t>Reactants: Hydrogen, Oxygen</a:t>
            </a:r>
            <a:endParaRPr lang="en-US" sz="2400">
              <a:cs typeface="Calibri"/>
            </a:endParaRPr>
          </a:p>
          <a:p>
            <a:r>
              <a:rPr lang="en-GB" sz="4267" dirty="0"/>
              <a:t>Product: Water</a:t>
            </a:r>
            <a:endParaRPr lang="en-GB" sz="4267" dirty="0">
              <a:cs typeface="Calibri"/>
            </a:endParaRPr>
          </a:p>
          <a:p>
            <a:pPr marL="609585" indent="-609585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924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1C5077-40C5-4526-BEAD-6974433EDC47}"/>
              </a:ext>
            </a:extLst>
          </p:cNvPr>
          <p:cNvSpPr txBox="1"/>
          <p:nvPr/>
        </p:nvSpPr>
        <p:spPr>
          <a:xfrm>
            <a:off x="529088" y="521899"/>
            <a:ext cx="1070250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/>
              <a:t>Combustion Reaction</a:t>
            </a:r>
            <a:endParaRPr lang="en-US" sz="4267">
              <a:cs typeface="Calibri"/>
            </a:endParaRPr>
          </a:p>
        </p:txBody>
      </p:sp>
      <p:pic>
        <p:nvPicPr>
          <p:cNvPr id="10" name="Picture 10" descr="A picture containing light, traffic, stop, lit&#10;&#10;Description generated with very high confidence">
            <a:extLst>
              <a:ext uri="{FF2B5EF4-FFF2-40B4-BE49-F238E27FC236}">
                <a16:creationId xmlns:a16="http://schemas.microsoft.com/office/drawing/2014/main" id="{C67FFCA0-404B-4319-98AC-0E065810D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785" y="2851031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7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Image result for diesel v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407" y="1160841"/>
            <a:ext cx="2711715" cy="208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Image result for petrol C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2" y="1164565"/>
            <a:ext cx="3041641" cy="191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Image result for gas central hea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91" y="1164566"/>
            <a:ext cx="2661032" cy="176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2" name="Picture 1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418" y="1152580"/>
            <a:ext cx="2765461" cy="17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13864" y="2926731"/>
            <a:ext cx="3116493" cy="584775"/>
          </a:xfrm>
          <a:prstGeom prst="rect">
            <a:avLst/>
          </a:prstGeom>
          <a:solidFill>
            <a:schemeClr val="bg1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GB" sz="3200" dirty="0"/>
              <a:t>Petrol</a:t>
            </a:r>
            <a:endParaRPr lang="en-GB" sz="3200" dirty="0"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1238" y="2921731"/>
            <a:ext cx="3030229" cy="584775"/>
          </a:xfrm>
          <a:prstGeom prst="rect">
            <a:avLst/>
          </a:prstGeom>
          <a:solidFill>
            <a:schemeClr val="bg1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GB" sz="3200" dirty="0"/>
              <a:t>Diesel</a:t>
            </a:r>
            <a:endParaRPr lang="en-GB" sz="3200" dirty="0"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67519" y="2984851"/>
            <a:ext cx="3030229" cy="584775"/>
          </a:xfrm>
          <a:prstGeom prst="rect">
            <a:avLst/>
          </a:prstGeom>
          <a:solidFill>
            <a:schemeClr val="bg1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GB" sz="3200" dirty="0"/>
              <a:t>Natural gas</a:t>
            </a:r>
            <a:endParaRPr lang="en-GB" sz="3200" dirty="0"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7586" y="3827235"/>
            <a:ext cx="11148295" cy="140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267" dirty="0"/>
              <a:t>Hydrocarbon are substances which contain only carbon and hydrogen atoms e.g. Methane, CH</a:t>
            </a:r>
            <a:r>
              <a:rPr lang="en-GB" sz="4267" baseline="-25000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3CDB6-EEB5-4F87-95B9-5E5F3706480C}"/>
              </a:ext>
            </a:extLst>
          </p:cNvPr>
          <p:cNvSpPr txBox="1"/>
          <p:nvPr/>
        </p:nvSpPr>
        <p:spPr>
          <a:xfrm>
            <a:off x="317021" y="223569"/>
            <a:ext cx="5440392" cy="9437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333"/>
              <a:t>Hydrocarbons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E04C56-6851-41AD-A6D9-5CFA1BED4138}"/>
              </a:ext>
            </a:extLst>
          </p:cNvPr>
          <p:cNvSpPr txBox="1"/>
          <p:nvPr/>
        </p:nvSpPr>
        <p:spPr>
          <a:xfrm>
            <a:off x="5848713" y="5841521"/>
            <a:ext cx="6288655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3200">
                <a:solidFill>
                  <a:schemeClr val="accent5">
                    <a:lumMod val="50000"/>
                  </a:schemeClr>
                </a:solidFill>
              </a:rPr>
              <a:t>When methane reacts with O2 what gases will be produced?</a:t>
            </a:r>
            <a:endParaRPr lang="en-US" sz="3200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94CB3-D2E8-4CB1-9735-015368B3E839}"/>
              </a:ext>
            </a:extLst>
          </p:cNvPr>
          <p:cNvSpPr txBox="1"/>
          <p:nvPr/>
        </p:nvSpPr>
        <p:spPr>
          <a:xfrm>
            <a:off x="-2875" y="5841521"/>
            <a:ext cx="57566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chemeClr val="accent5">
                    <a:lumMod val="50000"/>
                  </a:schemeClr>
                </a:solidFill>
              </a:rPr>
              <a:t>These are often called fossil fuels. Why?</a:t>
            </a:r>
            <a:endParaRPr lang="en-US" sz="3200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63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69C943-94D0-4F8A-8E77-AAFBE0243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89" b="4168"/>
          <a:stretch/>
        </p:blipFill>
        <p:spPr>
          <a:xfrm>
            <a:off x="1866900" y="1466850"/>
            <a:ext cx="7188200" cy="5261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573590-E0DB-4D43-B9F1-03FDA502E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062" y="0"/>
            <a:ext cx="8397875" cy="134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39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65" y="1511708"/>
            <a:ext cx="10979227" cy="50018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3B88FE-8FA5-4CBC-ABB7-65B7D373AAE7}"/>
              </a:ext>
            </a:extLst>
          </p:cNvPr>
          <p:cNvSpPr txBox="1"/>
          <p:nvPr/>
        </p:nvSpPr>
        <p:spPr>
          <a:xfrm>
            <a:off x="586596" y="320615"/>
            <a:ext cx="11033184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Arial"/>
                <a:cs typeface="Segoe UI"/>
              </a:rPr>
              <a:t>Demonstration</a:t>
            </a:r>
            <a:br>
              <a:rPr lang="en-GB" sz="3200" dirty="0">
                <a:latin typeface="Arial"/>
                <a:cs typeface="Segoe UI"/>
              </a:rPr>
            </a:br>
            <a:r>
              <a:rPr lang="en-US" sz="3200" dirty="0">
                <a:latin typeface="Arial"/>
                <a:cs typeface="Segoe UI"/>
              </a:rPr>
              <a:t>​</a:t>
            </a:r>
            <a:r>
              <a:rPr lang="en-GB" sz="3200" dirty="0">
                <a:latin typeface="Arial"/>
                <a:cs typeface="Segoe UI"/>
              </a:rPr>
              <a:t>Exploding hydrogen balloon</a:t>
            </a:r>
            <a:r>
              <a:rPr lang="en-US" sz="3200" dirty="0">
                <a:latin typeface="Arial"/>
                <a:cs typeface="Segoe UI"/>
              </a:rPr>
              <a:t>​: </a:t>
            </a:r>
            <a:r>
              <a:rPr lang="en-GB" sz="3200">
                <a:latin typeface="Arial"/>
                <a:cs typeface="Segoe UI"/>
              </a:rPr>
              <a:t>Products of Combustion</a:t>
            </a:r>
            <a:endParaRPr lang="en-US" sz="2133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9436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72094D-CA31-49BC-BA7B-C42E4BDE5C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A68F6D-340A-4393-A63B-C9A5C779977C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b496163d-89a1-4d48-9d31-68cb6b4034b6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caa02d93-d17b-4249-a0c5-afeca33be5b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4E18072-9368-482B-BB65-0546A56B89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809</Words>
  <Application>Microsoft Office PowerPoint</Application>
  <PresentationFormat>Widescreen</PresentationFormat>
  <Paragraphs>119</Paragraphs>
  <Slides>20</Slides>
  <Notes>2</Notes>
  <HiddenSlides>1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MS PGothic</vt:lpstr>
      <vt:lpstr>Arial</vt:lpstr>
      <vt:lpstr>Book Antiqua</vt:lpstr>
      <vt:lpstr>Calibri</vt:lpstr>
      <vt:lpstr>Calibri Light</vt:lpstr>
      <vt:lpstr>Comic Sans MS</vt:lpstr>
      <vt:lpstr>Segoe UI</vt:lpstr>
      <vt:lpstr>Symbol</vt:lpstr>
      <vt:lpstr>Trebuchet MS</vt:lpstr>
      <vt:lpstr>Office Theme</vt:lpstr>
      <vt:lpstr>8Ea: Combustion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Burning fuel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28</cp:revision>
  <dcterms:created xsi:type="dcterms:W3CDTF">2020-09-15T07:03:17Z</dcterms:created>
  <dcterms:modified xsi:type="dcterms:W3CDTF">2022-07-11T09:23:07Z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