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13" r:id="rId5"/>
    <p:sldId id="256" r:id="rId6"/>
    <p:sldId id="315" r:id="rId7"/>
    <p:sldId id="316" r:id="rId8"/>
    <p:sldId id="317" r:id="rId9"/>
    <p:sldId id="318" r:id="rId10"/>
    <p:sldId id="319" r:id="rId11"/>
    <p:sldId id="327" r:id="rId12"/>
    <p:sldId id="320" r:id="rId13"/>
    <p:sldId id="321" r:id="rId14"/>
    <p:sldId id="323" r:id="rId15"/>
    <p:sldId id="322" r:id="rId16"/>
    <p:sldId id="325" r:id="rId17"/>
    <p:sldId id="324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22B4C1C-2BEF-43D1-817C-2E9C13BA389B}"/>
    <pc:docChg chg="undo custSel delSld modSld sldOrd">
      <pc:chgData name="D Callanan" userId="951668ec-da26-491a-9b8a-af24bfeff26b" providerId="ADAL" clId="{C22B4C1C-2BEF-43D1-817C-2E9C13BA389B}" dt="2022-07-13T11:17:18.635" v="199" actId="2696"/>
      <pc:docMkLst>
        <pc:docMk/>
      </pc:docMkLst>
      <pc:sldChg chg="modSp ord">
        <pc:chgData name="D Callanan" userId="951668ec-da26-491a-9b8a-af24bfeff26b" providerId="ADAL" clId="{C22B4C1C-2BEF-43D1-817C-2E9C13BA389B}" dt="2022-07-13T11:17:16.506" v="198" actId="20577"/>
        <pc:sldMkLst>
          <pc:docMk/>
          <pc:sldMk cId="3725783310" sldId="256"/>
        </pc:sldMkLst>
        <pc:spChg chg="mod">
          <ac:chgData name="D Callanan" userId="951668ec-da26-491a-9b8a-af24bfeff26b" providerId="ADAL" clId="{C22B4C1C-2BEF-43D1-817C-2E9C13BA389B}" dt="2022-07-13T11:16:04.538" v="90" actId="1076"/>
          <ac:spMkLst>
            <pc:docMk/>
            <pc:sldMk cId="3725783310" sldId="256"/>
            <ac:spMk id="6" creationId="{E8F7FF9E-889B-4A05-A054-084D01FEF515}"/>
          </ac:spMkLst>
        </pc:spChg>
        <pc:graphicFrameChg chg="mod modGraphic">
          <ac:chgData name="D Callanan" userId="951668ec-da26-491a-9b8a-af24bfeff26b" providerId="ADAL" clId="{C22B4C1C-2BEF-43D1-817C-2E9C13BA389B}" dt="2022-07-13T11:17:16.506" v="198" actId="20577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C22B4C1C-2BEF-43D1-817C-2E9C13BA389B}" dt="2022-07-13T11:17:18.635" v="199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22B4C1C-2BEF-43D1-817C-2E9C13BA389B}" dt="2022-07-13T11:15:40.220" v="54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C22B4C1C-2BEF-43D1-817C-2E9C13BA389B}" dt="2022-07-13T11:15:32.770" v="0" actId="2696"/>
        <pc:sldMkLst>
          <pc:docMk/>
          <pc:sldMk cId="1733982501" sldId="260"/>
        </pc:sldMkLst>
      </pc:sldChg>
      <pc:sldChg chg="del">
        <pc:chgData name="D Callanan" userId="951668ec-da26-491a-9b8a-af24bfeff26b" providerId="ADAL" clId="{C22B4C1C-2BEF-43D1-817C-2E9C13BA389B}" dt="2022-07-13T11:15:32.837" v="6" actId="2696"/>
        <pc:sldMkLst>
          <pc:docMk/>
          <pc:sldMk cId="430536941" sldId="261"/>
        </pc:sldMkLst>
      </pc:sldChg>
      <pc:sldChg chg="del">
        <pc:chgData name="D Callanan" userId="951668ec-da26-491a-9b8a-af24bfeff26b" providerId="ADAL" clId="{C22B4C1C-2BEF-43D1-817C-2E9C13BA389B}" dt="2022-07-13T11:15:32.845" v="7" actId="2696"/>
        <pc:sldMkLst>
          <pc:docMk/>
          <pc:sldMk cId="2993730315" sldId="262"/>
        </pc:sldMkLst>
      </pc:sldChg>
      <pc:sldChg chg="del">
        <pc:chgData name="D Callanan" userId="951668ec-da26-491a-9b8a-af24bfeff26b" providerId="ADAL" clId="{C22B4C1C-2BEF-43D1-817C-2E9C13BA389B}" dt="2022-07-13T11:15:32.852" v="8" actId="2696"/>
        <pc:sldMkLst>
          <pc:docMk/>
          <pc:sldMk cId="1812292546" sldId="263"/>
        </pc:sldMkLst>
      </pc:sldChg>
      <pc:sldChg chg="del">
        <pc:chgData name="D Callanan" userId="951668ec-da26-491a-9b8a-af24bfeff26b" providerId="ADAL" clId="{C22B4C1C-2BEF-43D1-817C-2E9C13BA389B}" dt="2022-07-13T11:15:32.860" v="9" actId="2696"/>
        <pc:sldMkLst>
          <pc:docMk/>
          <pc:sldMk cId="4095584100" sldId="264"/>
        </pc:sldMkLst>
      </pc:sldChg>
      <pc:sldChg chg="del">
        <pc:chgData name="D Callanan" userId="951668ec-da26-491a-9b8a-af24bfeff26b" providerId="ADAL" clId="{C22B4C1C-2BEF-43D1-817C-2E9C13BA389B}" dt="2022-07-13T11:15:32.869" v="10" actId="2696"/>
        <pc:sldMkLst>
          <pc:docMk/>
          <pc:sldMk cId="1680111318" sldId="265"/>
        </pc:sldMkLst>
      </pc:sldChg>
      <pc:sldChg chg="del">
        <pc:chgData name="D Callanan" userId="951668ec-da26-491a-9b8a-af24bfeff26b" providerId="ADAL" clId="{C22B4C1C-2BEF-43D1-817C-2E9C13BA389B}" dt="2022-07-13T11:15:32.876" v="11" actId="2696"/>
        <pc:sldMkLst>
          <pc:docMk/>
          <pc:sldMk cId="1508384817" sldId="266"/>
        </pc:sldMkLst>
      </pc:sldChg>
      <pc:sldChg chg="del">
        <pc:chgData name="D Callanan" userId="951668ec-da26-491a-9b8a-af24bfeff26b" providerId="ADAL" clId="{C22B4C1C-2BEF-43D1-817C-2E9C13BA389B}" dt="2022-07-13T11:15:32.893" v="12" actId="2696"/>
        <pc:sldMkLst>
          <pc:docMk/>
          <pc:sldMk cId="1150222202" sldId="267"/>
        </pc:sldMkLst>
      </pc:sldChg>
      <pc:sldChg chg="del">
        <pc:chgData name="D Callanan" userId="951668ec-da26-491a-9b8a-af24bfeff26b" providerId="ADAL" clId="{C22B4C1C-2BEF-43D1-817C-2E9C13BA389B}" dt="2022-07-13T11:15:32.904" v="13" actId="2696"/>
        <pc:sldMkLst>
          <pc:docMk/>
          <pc:sldMk cId="1326987889" sldId="268"/>
        </pc:sldMkLst>
      </pc:sldChg>
      <pc:sldChg chg="del">
        <pc:chgData name="D Callanan" userId="951668ec-da26-491a-9b8a-af24bfeff26b" providerId="ADAL" clId="{C22B4C1C-2BEF-43D1-817C-2E9C13BA389B}" dt="2022-07-13T11:15:32.986" v="16" actId="2696"/>
        <pc:sldMkLst>
          <pc:docMk/>
          <pc:sldMk cId="3542693151" sldId="269"/>
        </pc:sldMkLst>
      </pc:sldChg>
      <pc:sldChg chg="del">
        <pc:chgData name="D Callanan" userId="951668ec-da26-491a-9b8a-af24bfeff26b" providerId="ADAL" clId="{C22B4C1C-2BEF-43D1-817C-2E9C13BA389B}" dt="2022-07-13T11:15:32.928" v="14" actId="2696"/>
        <pc:sldMkLst>
          <pc:docMk/>
          <pc:sldMk cId="1566117650" sldId="270"/>
        </pc:sldMkLst>
      </pc:sldChg>
      <pc:sldChg chg="del">
        <pc:chgData name="D Callanan" userId="951668ec-da26-491a-9b8a-af24bfeff26b" providerId="ADAL" clId="{C22B4C1C-2BEF-43D1-817C-2E9C13BA389B}" dt="2022-07-13T11:15:33.022" v="18" actId="2696"/>
        <pc:sldMkLst>
          <pc:docMk/>
          <pc:sldMk cId="3491953429" sldId="271"/>
        </pc:sldMkLst>
      </pc:sldChg>
      <pc:sldChg chg="del">
        <pc:chgData name="D Callanan" userId="951668ec-da26-491a-9b8a-af24bfeff26b" providerId="ADAL" clId="{C22B4C1C-2BEF-43D1-817C-2E9C13BA389B}" dt="2022-07-13T11:15:33.034" v="19" actId="2696"/>
        <pc:sldMkLst>
          <pc:docMk/>
          <pc:sldMk cId="1333227804" sldId="272"/>
        </pc:sldMkLst>
      </pc:sldChg>
      <pc:sldChg chg="del">
        <pc:chgData name="D Callanan" userId="951668ec-da26-491a-9b8a-af24bfeff26b" providerId="ADAL" clId="{C22B4C1C-2BEF-43D1-817C-2E9C13BA389B}" dt="2022-07-13T11:15:32.785" v="1" actId="2696"/>
        <pc:sldMkLst>
          <pc:docMk/>
          <pc:sldMk cId="1632485293" sldId="273"/>
        </pc:sldMkLst>
      </pc:sldChg>
      <pc:sldChg chg="del">
        <pc:chgData name="D Callanan" userId="951668ec-da26-491a-9b8a-af24bfeff26b" providerId="ADAL" clId="{C22B4C1C-2BEF-43D1-817C-2E9C13BA389B}" dt="2022-07-13T11:15:32.797" v="2" actId="2696"/>
        <pc:sldMkLst>
          <pc:docMk/>
          <pc:sldMk cId="3364476141" sldId="274"/>
        </pc:sldMkLst>
      </pc:sldChg>
      <pc:sldChg chg="del">
        <pc:chgData name="D Callanan" userId="951668ec-da26-491a-9b8a-af24bfeff26b" providerId="ADAL" clId="{C22B4C1C-2BEF-43D1-817C-2E9C13BA389B}" dt="2022-07-13T11:15:32.813" v="3" actId="2696"/>
        <pc:sldMkLst>
          <pc:docMk/>
          <pc:sldMk cId="109857222" sldId="275"/>
        </pc:sldMkLst>
      </pc:sldChg>
      <pc:sldChg chg="del">
        <pc:chgData name="D Callanan" userId="951668ec-da26-491a-9b8a-af24bfeff26b" providerId="ADAL" clId="{C22B4C1C-2BEF-43D1-817C-2E9C13BA389B}" dt="2022-07-13T11:15:32.822" v="4" actId="2696"/>
        <pc:sldMkLst>
          <pc:docMk/>
          <pc:sldMk cId="1251039105" sldId="276"/>
        </pc:sldMkLst>
      </pc:sldChg>
      <pc:sldChg chg="del">
        <pc:chgData name="D Callanan" userId="951668ec-da26-491a-9b8a-af24bfeff26b" providerId="ADAL" clId="{C22B4C1C-2BEF-43D1-817C-2E9C13BA389B}" dt="2022-07-13T11:15:32.830" v="5" actId="2696"/>
        <pc:sldMkLst>
          <pc:docMk/>
          <pc:sldMk cId="366073560" sldId="277"/>
        </pc:sldMkLst>
      </pc:sldChg>
      <pc:sldChg chg="del">
        <pc:chgData name="D Callanan" userId="951668ec-da26-491a-9b8a-af24bfeff26b" providerId="ADAL" clId="{C22B4C1C-2BEF-43D1-817C-2E9C13BA389B}" dt="2022-07-13T11:15:33.199" v="24" actId="2696"/>
        <pc:sldMkLst>
          <pc:docMk/>
          <pc:sldMk cId="2122181946" sldId="279"/>
        </pc:sldMkLst>
      </pc:sldChg>
      <pc:sldChg chg="del">
        <pc:chgData name="D Callanan" userId="951668ec-da26-491a-9b8a-af24bfeff26b" providerId="ADAL" clId="{C22B4C1C-2BEF-43D1-817C-2E9C13BA389B}" dt="2022-07-13T11:15:33.255" v="25" actId="2696"/>
        <pc:sldMkLst>
          <pc:docMk/>
          <pc:sldMk cId="2357029278" sldId="280"/>
        </pc:sldMkLst>
      </pc:sldChg>
      <pc:sldChg chg="del">
        <pc:chgData name="D Callanan" userId="951668ec-da26-491a-9b8a-af24bfeff26b" providerId="ADAL" clId="{C22B4C1C-2BEF-43D1-817C-2E9C13BA389B}" dt="2022-07-13T11:15:33.407" v="26" actId="2696"/>
        <pc:sldMkLst>
          <pc:docMk/>
          <pc:sldMk cId="1182647970" sldId="281"/>
        </pc:sldMkLst>
      </pc:sldChg>
      <pc:sldChg chg="del">
        <pc:chgData name="D Callanan" userId="951668ec-da26-491a-9b8a-af24bfeff26b" providerId="ADAL" clId="{C22B4C1C-2BEF-43D1-817C-2E9C13BA389B}" dt="2022-07-13T11:15:33.415" v="27" actId="2696"/>
        <pc:sldMkLst>
          <pc:docMk/>
          <pc:sldMk cId="665733231" sldId="282"/>
        </pc:sldMkLst>
      </pc:sldChg>
      <pc:sldChg chg="del">
        <pc:chgData name="D Callanan" userId="951668ec-da26-491a-9b8a-af24bfeff26b" providerId="ADAL" clId="{C22B4C1C-2BEF-43D1-817C-2E9C13BA389B}" dt="2022-07-13T11:15:33.455" v="30" actId="2696"/>
        <pc:sldMkLst>
          <pc:docMk/>
          <pc:sldMk cId="4054810804" sldId="283"/>
        </pc:sldMkLst>
      </pc:sldChg>
      <pc:sldChg chg="del">
        <pc:chgData name="D Callanan" userId="951668ec-da26-491a-9b8a-af24bfeff26b" providerId="ADAL" clId="{C22B4C1C-2BEF-43D1-817C-2E9C13BA389B}" dt="2022-07-13T11:15:33.465" v="31" actId="2696"/>
        <pc:sldMkLst>
          <pc:docMk/>
          <pc:sldMk cId="271793534" sldId="284"/>
        </pc:sldMkLst>
      </pc:sldChg>
      <pc:sldChg chg="del">
        <pc:chgData name="D Callanan" userId="951668ec-da26-491a-9b8a-af24bfeff26b" providerId="ADAL" clId="{C22B4C1C-2BEF-43D1-817C-2E9C13BA389B}" dt="2022-07-13T11:15:33.502" v="33" actId="2696"/>
        <pc:sldMkLst>
          <pc:docMk/>
          <pc:sldMk cId="434006322" sldId="285"/>
        </pc:sldMkLst>
      </pc:sldChg>
      <pc:sldChg chg="del">
        <pc:chgData name="D Callanan" userId="951668ec-da26-491a-9b8a-af24bfeff26b" providerId="ADAL" clId="{C22B4C1C-2BEF-43D1-817C-2E9C13BA389B}" dt="2022-07-13T11:15:33.475" v="32" actId="2696"/>
        <pc:sldMkLst>
          <pc:docMk/>
          <pc:sldMk cId="875421164" sldId="286"/>
        </pc:sldMkLst>
      </pc:sldChg>
      <pc:sldChg chg="del">
        <pc:chgData name="D Callanan" userId="951668ec-da26-491a-9b8a-af24bfeff26b" providerId="ADAL" clId="{C22B4C1C-2BEF-43D1-817C-2E9C13BA389B}" dt="2022-07-13T11:15:32.955" v="15" actId="2696"/>
        <pc:sldMkLst>
          <pc:docMk/>
          <pc:sldMk cId="1249713901" sldId="287"/>
        </pc:sldMkLst>
      </pc:sldChg>
      <pc:sldChg chg="del">
        <pc:chgData name="D Callanan" userId="951668ec-da26-491a-9b8a-af24bfeff26b" providerId="ADAL" clId="{C22B4C1C-2BEF-43D1-817C-2E9C13BA389B}" dt="2022-07-13T11:15:33" v="17" actId="2696"/>
        <pc:sldMkLst>
          <pc:docMk/>
          <pc:sldMk cId="801519129" sldId="288"/>
        </pc:sldMkLst>
      </pc:sldChg>
      <pc:sldChg chg="del">
        <pc:chgData name="D Callanan" userId="951668ec-da26-491a-9b8a-af24bfeff26b" providerId="ADAL" clId="{C22B4C1C-2BEF-43D1-817C-2E9C13BA389B}" dt="2022-07-13T11:15:33.041" v="20" actId="2696"/>
        <pc:sldMkLst>
          <pc:docMk/>
          <pc:sldMk cId="2460558998" sldId="289"/>
        </pc:sldMkLst>
      </pc:sldChg>
      <pc:sldChg chg="del">
        <pc:chgData name="D Callanan" userId="951668ec-da26-491a-9b8a-af24bfeff26b" providerId="ADAL" clId="{C22B4C1C-2BEF-43D1-817C-2E9C13BA389B}" dt="2022-07-13T11:15:33.049" v="21" actId="2696"/>
        <pc:sldMkLst>
          <pc:docMk/>
          <pc:sldMk cId="1914097340" sldId="290"/>
        </pc:sldMkLst>
      </pc:sldChg>
      <pc:sldChg chg="del">
        <pc:chgData name="D Callanan" userId="951668ec-da26-491a-9b8a-af24bfeff26b" providerId="ADAL" clId="{C22B4C1C-2BEF-43D1-817C-2E9C13BA389B}" dt="2022-07-13T11:15:33.059" v="22" actId="2696"/>
        <pc:sldMkLst>
          <pc:docMk/>
          <pc:sldMk cId="2549287868" sldId="291"/>
        </pc:sldMkLst>
      </pc:sldChg>
      <pc:sldChg chg="del">
        <pc:chgData name="D Callanan" userId="951668ec-da26-491a-9b8a-af24bfeff26b" providerId="ADAL" clId="{C22B4C1C-2BEF-43D1-817C-2E9C13BA389B}" dt="2022-07-13T11:15:33.096" v="23" actId="2696"/>
        <pc:sldMkLst>
          <pc:docMk/>
          <pc:sldMk cId="194696109" sldId="292"/>
        </pc:sldMkLst>
      </pc:sldChg>
      <pc:sldChg chg="del">
        <pc:chgData name="D Callanan" userId="951668ec-da26-491a-9b8a-af24bfeff26b" providerId="ADAL" clId="{C22B4C1C-2BEF-43D1-817C-2E9C13BA389B}" dt="2022-07-13T11:15:33.751" v="36" actId="2696"/>
        <pc:sldMkLst>
          <pc:docMk/>
          <pc:sldMk cId="2563235936" sldId="293"/>
        </pc:sldMkLst>
      </pc:sldChg>
      <pc:sldChg chg="del">
        <pc:chgData name="D Callanan" userId="951668ec-da26-491a-9b8a-af24bfeff26b" providerId="ADAL" clId="{C22B4C1C-2BEF-43D1-817C-2E9C13BA389B}" dt="2022-07-13T11:15:33.763" v="37" actId="2696"/>
        <pc:sldMkLst>
          <pc:docMk/>
          <pc:sldMk cId="1925904353" sldId="294"/>
        </pc:sldMkLst>
      </pc:sldChg>
      <pc:sldChg chg="del">
        <pc:chgData name="D Callanan" userId="951668ec-da26-491a-9b8a-af24bfeff26b" providerId="ADAL" clId="{C22B4C1C-2BEF-43D1-817C-2E9C13BA389B}" dt="2022-07-13T11:15:33.826" v="39" actId="2696"/>
        <pc:sldMkLst>
          <pc:docMk/>
          <pc:sldMk cId="26780563" sldId="295"/>
        </pc:sldMkLst>
      </pc:sldChg>
      <pc:sldChg chg="del">
        <pc:chgData name="D Callanan" userId="951668ec-da26-491a-9b8a-af24bfeff26b" providerId="ADAL" clId="{C22B4C1C-2BEF-43D1-817C-2E9C13BA389B}" dt="2022-07-13T11:15:33.867" v="41" actId="2696"/>
        <pc:sldMkLst>
          <pc:docMk/>
          <pc:sldMk cId="2509974702" sldId="296"/>
        </pc:sldMkLst>
      </pc:sldChg>
      <pc:sldChg chg="del">
        <pc:chgData name="D Callanan" userId="951668ec-da26-491a-9b8a-af24bfeff26b" providerId="ADAL" clId="{C22B4C1C-2BEF-43D1-817C-2E9C13BA389B}" dt="2022-07-13T11:15:33.918" v="42" actId="2696"/>
        <pc:sldMkLst>
          <pc:docMk/>
          <pc:sldMk cId="186928010" sldId="297"/>
        </pc:sldMkLst>
      </pc:sldChg>
      <pc:sldChg chg="del">
        <pc:chgData name="D Callanan" userId="951668ec-da26-491a-9b8a-af24bfeff26b" providerId="ADAL" clId="{C22B4C1C-2BEF-43D1-817C-2E9C13BA389B}" dt="2022-07-13T11:15:33.993" v="43" actId="2696"/>
        <pc:sldMkLst>
          <pc:docMk/>
          <pc:sldMk cId="3089770042" sldId="298"/>
        </pc:sldMkLst>
      </pc:sldChg>
      <pc:sldChg chg="del">
        <pc:chgData name="D Callanan" userId="951668ec-da26-491a-9b8a-af24bfeff26b" providerId="ADAL" clId="{C22B4C1C-2BEF-43D1-817C-2E9C13BA389B}" dt="2022-07-13T11:15:34.121" v="44" actId="2696"/>
        <pc:sldMkLst>
          <pc:docMk/>
          <pc:sldMk cId="3005269683" sldId="299"/>
        </pc:sldMkLst>
      </pc:sldChg>
      <pc:sldChg chg="del">
        <pc:chgData name="D Callanan" userId="951668ec-da26-491a-9b8a-af24bfeff26b" providerId="ADAL" clId="{C22B4C1C-2BEF-43D1-817C-2E9C13BA389B}" dt="2022-07-13T11:15:34.134" v="45" actId="2696"/>
        <pc:sldMkLst>
          <pc:docMk/>
          <pc:sldMk cId="1624290598" sldId="301"/>
        </pc:sldMkLst>
      </pc:sldChg>
      <pc:sldChg chg="del">
        <pc:chgData name="D Callanan" userId="951668ec-da26-491a-9b8a-af24bfeff26b" providerId="ADAL" clId="{C22B4C1C-2BEF-43D1-817C-2E9C13BA389B}" dt="2022-07-13T11:15:34.147" v="46" actId="2696"/>
        <pc:sldMkLst>
          <pc:docMk/>
          <pc:sldMk cId="631815306" sldId="302"/>
        </pc:sldMkLst>
      </pc:sldChg>
      <pc:sldChg chg="del">
        <pc:chgData name="D Callanan" userId="951668ec-da26-491a-9b8a-af24bfeff26b" providerId="ADAL" clId="{C22B4C1C-2BEF-43D1-817C-2E9C13BA389B}" dt="2022-07-13T11:15:34.160" v="47" actId="2696"/>
        <pc:sldMkLst>
          <pc:docMk/>
          <pc:sldMk cId="2541291980" sldId="303"/>
        </pc:sldMkLst>
      </pc:sldChg>
      <pc:sldChg chg="del">
        <pc:chgData name="D Callanan" userId="951668ec-da26-491a-9b8a-af24bfeff26b" providerId="ADAL" clId="{C22B4C1C-2BEF-43D1-817C-2E9C13BA389B}" dt="2022-07-13T11:15:34.173" v="48" actId="2696"/>
        <pc:sldMkLst>
          <pc:docMk/>
          <pc:sldMk cId="2728547881" sldId="304"/>
        </pc:sldMkLst>
      </pc:sldChg>
      <pc:sldChg chg="del">
        <pc:chgData name="D Callanan" userId="951668ec-da26-491a-9b8a-af24bfeff26b" providerId="ADAL" clId="{C22B4C1C-2BEF-43D1-817C-2E9C13BA389B}" dt="2022-07-13T11:15:34.189" v="49" actId="2696"/>
        <pc:sldMkLst>
          <pc:docMk/>
          <pc:sldMk cId="1346718769" sldId="305"/>
        </pc:sldMkLst>
      </pc:sldChg>
      <pc:sldChg chg="del">
        <pc:chgData name="D Callanan" userId="951668ec-da26-491a-9b8a-af24bfeff26b" providerId="ADAL" clId="{C22B4C1C-2BEF-43D1-817C-2E9C13BA389B}" dt="2022-07-13T11:15:34.204" v="50" actId="2696"/>
        <pc:sldMkLst>
          <pc:docMk/>
          <pc:sldMk cId="3039071171" sldId="306"/>
        </pc:sldMkLst>
      </pc:sldChg>
      <pc:sldChg chg="del">
        <pc:chgData name="D Callanan" userId="951668ec-da26-491a-9b8a-af24bfeff26b" providerId="ADAL" clId="{C22B4C1C-2BEF-43D1-817C-2E9C13BA389B}" dt="2022-07-13T11:15:34.211" v="51" actId="2696"/>
        <pc:sldMkLst>
          <pc:docMk/>
          <pc:sldMk cId="3584917046" sldId="307"/>
        </pc:sldMkLst>
      </pc:sldChg>
      <pc:sldChg chg="del">
        <pc:chgData name="D Callanan" userId="951668ec-da26-491a-9b8a-af24bfeff26b" providerId="ADAL" clId="{C22B4C1C-2BEF-43D1-817C-2E9C13BA389B}" dt="2022-07-13T11:15:34.221" v="52" actId="2696"/>
        <pc:sldMkLst>
          <pc:docMk/>
          <pc:sldMk cId="3312107906" sldId="308"/>
        </pc:sldMkLst>
      </pc:sldChg>
      <pc:sldChg chg="del">
        <pc:chgData name="D Callanan" userId="951668ec-da26-491a-9b8a-af24bfeff26b" providerId="ADAL" clId="{C22B4C1C-2BEF-43D1-817C-2E9C13BA389B}" dt="2022-07-13T11:15:33.443" v="29" actId="2696"/>
        <pc:sldMkLst>
          <pc:docMk/>
          <pc:sldMk cId="3238574135" sldId="309"/>
        </pc:sldMkLst>
      </pc:sldChg>
      <pc:sldChg chg="del">
        <pc:chgData name="D Callanan" userId="951668ec-da26-491a-9b8a-af24bfeff26b" providerId="ADAL" clId="{C22B4C1C-2BEF-43D1-817C-2E9C13BA389B}" dt="2022-07-13T11:15:33.837" v="40" actId="2696"/>
        <pc:sldMkLst>
          <pc:docMk/>
          <pc:sldMk cId="1892240296" sldId="310"/>
        </pc:sldMkLst>
      </pc:sldChg>
      <pc:sldChg chg="del">
        <pc:chgData name="D Callanan" userId="951668ec-da26-491a-9b8a-af24bfeff26b" providerId="ADAL" clId="{C22B4C1C-2BEF-43D1-817C-2E9C13BA389B}" dt="2022-07-13T11:15:33.787" v="38" actId="2696"/>
        <pc:sldMkLst>
          <pc:docMk/>
          <pc:sldMk cId="1828895517" sldId="312"/>
        </pc:sldMkLst>
      </pc:sldChg>
      <pc:sldChg chg="addSp">
        <pc:chgData name="D Callanan" userId="951668ec-da26-491a-9b8a-af24bfeff26b" providerId="ADAL" clId="{C22B4C1C-2BEF-43D1-817C-2E9C13BA389B}" dt="2022-07-13T11:15:38.391" v="53"/>
        <pc:sldMkLst>
          <pc:docMk/>
          <pc:sldMk cId="1359447361" sldId="313"/>
        </pc:sldMkLst>
        <pc:spChg chg="add">
          <ac:chgData name="D Callanan" userId="951668ec-da26-491a-9b8a-af24bfeff26b" providerId="ADAL" clId="{C22B4C1C-2BEF-43D1-817C-2E9C13BA389B}" dt="2022-07-13T11:15:38.391" v="53"/>
          <ac:spMkLst>
            <pc:docMk/>
            <pc:sldMk cId="1359447361" sldId="313"/>
            <ac:spMk id="11" creationId="{44D1315D-5F1A-4BE2-8E87-B52404814A39}"/>
          </ac:spMkLst>
        </pc:spChg>
      </pc:sldChg>
      <pc:sldChg chg="del">
        <pc:chgData name="D Callanan" userId="951668ec-da26-491a-9b8a-af24bfeff26b" providerId="ADAL" clId="{C22B4C1C-2BEF-43D1-817C-2E9C13BA389B}" dt="2022-07-13T11:15:46.562" v="58" actId="2696"/>
        <pc:sldMkLst>
          <pc:docMk/>
          <pc:sldMk cId="325147035" sldId="328"/>
        </pc:sldMkLst>
      </pc:sldChg>
      <pc:sldChg chg="del">
        <pc:chgData name="D Callanan" userId="951668ec-da26-491a-9b8a-af24bfeff26b" providerId="ADAL" clId="{C22B4C1C-2BEF-43D1-817C-2E9C13BA389B}" dt="2022-07-13T11:15:46.574" v="59" actId="2696"/>
        <pc:sldMkLst>
          <pc:docMk/>
          <pc:sldMk cId="2706137829" sldId="329"/>
        </pc:sldMkLst>
      </pc:sldChg>
      <pc:sldChg chg="del">
        <pc:chgData name="D Callanan" userId="951668ec-da26-491a-9b8a-af24bfeff26b" providerId="ADAL" clId="{C22B4C1C-2BEF-43D1-817C-2E9C13BA389B}" dt="2022-07-13T11:15:46.581" v="60" actId="2696"/>
        <pc:sldMkLst>
          <pc:docMk/>
          <pc:sldMk cId="715340208" sldId="330"/>
        </pc:sldMkLst>
      </pc:sldChg>
      <pc:sldChg chg="del">
        <pc:chgData name="D Callanan" userId="951668ec-da26-491a-9b8a-af24bfeff26b" providerId="ADAL" clId="{C22B4C1C-2BEF-43D1-817C-2E9C13BA389B}" dt="2022-07-13T11:15:46.587" v="61" actId="2696"/>
        <pc:sldMkLst>
          <pc:docMk/>
          <pc:sldMk cId="1594563538" sldId="331"/>
        </pc:sldMkLst>
      </pc:sldChg>
      <pc:sldChg chg="del">
        <pc:chgData name="D Callanan" userId="951668ec-da26-491a-9b8a-af24bfeff26b" providerId="ADAL" clId="{C22B4C1C-2BEF-43D1-817C-2E9C13BA389B}" dt="2022-07-13T11:15:46.598" v="62" actId="2696"/>
        <pc:sldMkLst>
          <pc:docMk/>
          <pc:sldMk cId="230211623" sldId="332"/>
        </pc:sldMkLst>
      </pc:sldChg>
      <pc:sldChg chg="del">
        <pc:chgData name="D Callanan" userId="951668ec-da26-491a-9b8a-af24bfeff26b" providerId="ADAL" clId="{C22B4C1C-2BEF-43D1-817C-2E9C13BA389B}" dt="2022-07-13T11:15:46.655" v="64" actId="2696"/>
        <pc:sldMkLst>
          <pc:docMk/>
          <pc:sldMk cId="1313113376" sldId="334"/>
        </pc:sldMkLst>
      </pc:sldChg>
      <pc:sldChg chg="del">
        <pc:chgData name="D Callanan" userId="951668ec-da26-491a-9b8a-af24bfeff26b" providerId="ADAL" clId="{C22B4C1C-2BEF-43D1-817C-2E9C13BA389B}" dt="2022-07-13T11:15:46.665" v="65" actId="2696"/>
        <pc:sldMkLst>
          <pc:docMk/>
          <pc:sldMk cId="1319147601" sldId="335"/>
        </pc:sldMkLst>
      </pc:sldChg>
      <pc:sldChg chg="del">
        <pc:chgData name="D Callanan" userId="951668ec-da26-491a-9b8a-af24bfeff26b" providerId="ADAL" clId="{C22B4C1C-2BEF-43D1-817C-2E9C13BA389B}" dt="2022-07-13T11:15:46.687" v="66" actId="2696"/>
        <pc:sldMkLst>
          <pc:docMk/>
          <pc:sldMk cId="2233704563" sldId="336"/>
        </pc:sldMkLst>
      </pc:sldChg>
      <pc:sldChg chg="del">
        <pc:chgData name="D Callanan" userId="951668ec-da26-491a-9b8a-af24bfeff26b" providerId="ADAL" clId="{C22B4C1C-2BEF-43D1-817C-2E9C13BA389B}" dt="2022-07-13T11:15:46.702" v="67" actId="2696"/>
        <pc:sldMkLst>
          <pc:docMk/>
          <pc:sldMk cId="4147776807" sldId="338"/>
        </pc:sldMkLst>
      </pc:sldChg>
      <pc:sldChg chg="del">
        <pc:chgData name="D Callanan" userId="951668ec-da26-491a-9b8a-af24bfeff26b" providerId="ADAL" clId="{C22B4C1C-2BEF-43D1-817C-2E9C13BA389B}" dt="2022-07-13T11:15:46.712" v="68" actId="2696"/>
        <pc:sldMkLst>
          <pc:docMk/>
          <pc:sldMk cId="4018847641" sldId="339"/>
        </pc:sldMkLst>
      </pc:sldChg>
      <pc:sldChg chg="del">
        <pc:chgData name="D Callanan" userId="951668ec-da26-491a-9b8a-af24bfeff26b" providerId="ADAL" clId="{C22B4C1C-2BEF-43D1-817C-2E9C13BA389B}" dt="2022-07-13T11:15:46.727" v="69" actId="2696"/>
        <pc:sldMkLst>
          <pc:docMk/>
          <pc:sldMk cId="503442214" sldId="340"/>
        </pc:sldMkLst>
      </pc:sldChg>
      <pc:sldChg chg="del">
        <pc:chgData name="D Callanan" userId="951668ec-da26-491a-9b8a-af24bfeff26b" providerId="ADAL" clId="{C22B4C1C-2BEF-43D1-817C-2E9C13BA389B}" dt="2022-07-13T11:15:46.737" v="70" actId="2696"/>
        <pc:sldMkLst>
          <pc:docMk/>
          <pc:sldMk cId="66651286" sldId="341"/>
        </pc:sldMkLst>
      </pc:sldChg>
      <pc:sldChg chg="del">
        <pc:chgData name="D Callanan" userId="951668ec-da26-491a-9b8a-af24bfeff26b" providerId="ADAL" clId="{C22B4C1C-2BEF-43D1-817C-2E9C13BA389B}" dt="2022-07-13T11:15:46.533" v="55" actId="2696"/>
        <pc:sldMkLst>
          <pc:docMk/>
          <pc:sldMk cId="2664903906" sldId="342"/>
        </pc:sldMkLst>
      </pc:sldChg>
      <pc:sldChg chg="del">
        <pc:chgData name="D Callanan" userId="951668ec-da26-491a-9b8a-af24bfeff26b" providerId="ADAL" clId="{C22B4C1C-2BEF-43D1-817C-2E9C13BA389B}" dt="2022-07-13T11:15:46.544" v="56" actId="2696"/>
        <pc:sldMkLst>
          <pc:docMk/>
          <pc:sldMk cId="93543785" sldId="343"/>
        </pc:sldMkLst>
      </pc:sldChg>
      <pc:sldChg chg="del">
        <pc:chgData name="D Callanan" userId="951668ec-da26-491a-9b8a-af24bfeff26b" providerId="ADAL" clId="{C22B4C1C-2BEF-43D1-817C-2E9C13BA389B}" dt="2022-07-13T11:15:46.551" v="57" actId="2696"/>
        <pc:sldMkLst>
          <pc:docMk/>
          <pc:sldMk cId="2155140541" sldId="344"/>
        </pc:sldMkLst>
      </pc:sldChg>
      <pc:sldChg chg="del">
        <pc:chgData name="D Callanan" userId="951668ec-da26-491a-9b8a-af24bfeff26b" providerId="ADAL" clId="{C22B4C1C-2BEF-43D1-817C-2E9C13BA389B}" dt="2022-07-13T11:15:46.617" v="63" actId="2696"/>
        <pc:sldMkLst>
          <pc:docMk/>
          <pc:sldMk cId="539008761" sldId="345"/>
        </pc:sldMkLst>
      </pc:sldChg>
      <pc:sldChg chg="del">
        <pc:chgData name="D Callanan" userId="951668ec-da26-491a-9b8a-af24bfeff26b" providerId="ADAL" clId="{C22B4C1C-2BEF-43D1-817C-2E9C13BA389B}" dt="2022-07-13T11:15:33.432" v="28" actId="2696"/>
        <pc:sldMkLst>
          <pc:docMk/>
          <pc:sldMk cId="477834144" sldId="346"/>
        </pc:sldMkLst>
      </pc:sldChg>
      <pc:sldChg chg="del">
        <pc:chgData name="D Callanan" userId="951668ec-da26-491a-9b8a-af24bfeff26b" providerId="ADAL" clId="{C22B4C1C-2BEF-43D1-817C-2E9C13BA389B}" dt="2022-07-13T11:15:33.551" v="34" actId="2696"/>
        <pc:sldMkLst>
          <pc:docMk/>
          <pc:sldMk cId="1005871815" sldId="347"/>
        </pc:sldMkLst>
      </pc:sldChg>
      <pc:sldChg chg="del">
        <pc:chgData name="D Callanan" userId="951668ec-da26-491a-9b8a-af24bfeff26b" providerId="ADAL" clId="{C22B4C1C-2BEF-43D1-817C-2E9C13BA389B}" dt="2022-07-13T11:15:33.676" v="35" actId="2696"/>
        <pc:sldMkLst>
          <pc:docMk/>
          <pc:sldMk cId="2251614811" sldId="348"/>
        </pc:sldMkLst>
      </pc:sldChg>
      <pc:sldChg chg="del">
        <pc:chgData name="D Callanan" userId="951668ec-da26-491a-9b8a-af24bfeff26b" providerId="ADAL" clId="{C22B4C1C-2BEF-43D1-817C-2E9C13BA389B}" dt="2022-07-13T11:15:46.756" v="71" actId="2696"/>
        <pc:sldMkLst>
          <pc:docMk/>
          <pc:sldMk cId="1836356013" sldId="349"/>
        </pc:sldMkLst>
      </pc:sldChg>
      <pc:sldChg chg="del">
        <pc:chgData name="D Callanan" userId="951668ec-da26-491a-9b8a-af24bfeff26b" providerId="ADAL" clId="{C22B4C1C-2BEF-43D1-817C-2E9C13BA389B}" dt="2022-07-13T11:15:46.776" v="72" actId="2696"/>
        <pc:sldMkLst>
          <pc:docMk/>
          <pc:sldMk cId="4154523981" sldId="350"/>
        </pc:sldMkLst>
      </pc:sldChg>
      <pc:sldChg chg="del">
        <pc:chgData name="D Callanan" userId="951668ec-da26-491a-9b8a-af24bfeff26b" providerId="ADAL" clId="{C22B4C1C-2BEF-43D1-817C-2E9C13BA389B}" dt="2022-07-13T11:15:46.785" v="73" actId="2696"/>
        <pc:sldMkLst>
          <pc:docMk/>
          <pc:sldMk cId="1787570102" sldId="351"/>
        </pc:sldMkLst>
      </pc:sldChg>
      <pc:sldChg chg="del">
        <pc:chgData name="D Callanan" userId="951668ec-da26-491a-9b8a-af24bfeff26b" providerId="ADAL" clId="{C22B4C1C-2BEF-43D1-817C-2E9C13BA389B}" dt="2022-07-13T11:15:46.792" v="74" actId="2696"/>
        <pc:sldMkLst>
          <pc:docMk/>
          <pc:sldMk cId="3697296825" sldId="352"/>
        </pc:sldMkLst>
      </pc:sldChg>
      <pc:sldChg chg="del">
        <pc:chgData name="D Callanan" userId="951668ec-da26-491a-9b8a-af24bfeff26b" providerId="ADAL" clId="{C22B4C1C-2BEF-43D1-817C-2E9C13BA389B}" dt="2022-07-13T11:15:46.799" v="75" actId="2696"/>
        <pc:sldMkLst>
          <pc:docMk/>
          <pc:sldMk cId="3078841035" sldId="353"/>
        </pc:sldMkLst>
      </pc:sldChg>
      <pc:sldChg chg="del">
        <pc:chgData name="D Callanan" userId="951668ec-da26-491a-9b8a-af24bfeff26b" providerId="ADAL" clId="{C22B4C1C-2BEF-43D1-817C-2E9C13BA389B}" dt="2022-07-13T11:15:46.806" v="76" actId="2696"/>
        <pc:sldMkLst>
          <pc:docMk/>
          <pc:sldMk cId="2732444838" sldId="354"/>
        </pc:sldMkLst>
      </pc:sldChg>
      <pc:sldChg chg="del">
        <pc:chgData name="D Callanan" userId="951668ec-da26-491a-9b8a-af24bfeff26b" providerId="ADAL" clId="{C22B4C1C-2BEF-43D1-817C-2E9C13BA389B}" dt="2022-07-13T11:15:46.816" v="77" actId="2696"/>
        <pc:sldMkLst>
          <pc:docMk/>
          <pc:sldMk cId="2220140926" sldId="355"/>
        </pc:sldMkLst>
      </pc:sldChg>
      <pc:sldChg chg="del">
        <pc:chgData name="D Callanan" userId="951668ec-da26-491a-9b8a-af24bfeff26b" providerId="ADAL" clId="{C22B4C1C-2BEF-43D1-817C-2E9C13BA389B}" dt="2022-07-13T11:15:46.826" v="78" actId="2696"/>
        <pc:sldMkLst>
          <pc:docMk/>
          <pc:sldMk cId="4292503206" sldId="356"/>
        </pc:sldMkLst>
      </pc:sldChg>
      <pc:sldChg chg="del">
        <pc:chgData name="D Callanan" userId="951668ec-da26-491a-9b8a-af24bfeff26b" providerId="ADAL" clId="{C22B4C1C-2BEF-43D1-817C-2E9C13BA389B}" dt="2022-07-13T11:15:46.836" v="79" actId="2696"/>
        <pc:sldMkLst>
          <pc:docMk/>
          <pc:sldMk cId="598114848" sldId="357"/>
        </pc:sldMkLst>
      </pc:sldChg>
      <pc:sldChg chg="del">
        <pc:chgData name="D Callanan" userId="951668ec-da26-491a-9b8a-af24bfeff26b" providerId="ADAL" clId="{C22B4C1C-2BEF-43D1-817C-2E9C13BA389B}" dt="2022-07-13T11:15:46.845" v="80" actId="2696"/>
        <pc:sldMkLst>
          <pc:docMk/>
          <pc:sldMk cId="3683088627" sldId="358"/>
        </pc:sldMkLst>
      </pc:sldChg>
      <pc:sldChg chg="del">
        <pc:chgData name="D Callanan" userId="951668ec-da26-491a-9b8a-af24bfeff26b" providerId="ADAL" clId="{C22B4C1C-2BEF-43D1-817C-2E9C13BA389B}" dt="2022-07-13T11:15:46.863" v="81" actId="2696"/>
        <pc:sldMkLst>
          <pc:docMk/>
          <pc:sldMk cId="3521139367" sldId="359"/>
        </pc:sldMkLst>
      </pc:sldChg>
      <pc:sldChg chg="del">
        <pc:chgData name="D Callanan" userId="951668ec-da26-491a-9b8a-af24bfeff26b" providerId="ADAL" clId="{C22B4C1C-2BEF-43D1-817C-2E9C13BA389B}" dt="2022-07-13T11:15:46.869" v="82" actId="2696"/>
        <pc:sldMkLst>
          <pc:docMk/>
          <pc:sldMk cId="2289181098" sldId="360"/>
        </pc:sldMkLst>
      </pc:sldChg>
      <pc:sldChg chg="del">
        <pc:chgData name="D Callanan" userId="951668ec-da26-491a-9b8a-af24bfeff26b" providerId="ADAL" clId="{C22B4C1C-2BEF-43D1-817C-2E9C13BA389B}" dt="2022-07-13T11:15:46.875" v="83" actId="2696"/>
        <pc:sldMkLst>
          <pc:docMk/>
          <pc:sldMk cId="1964076525" sldId="361"/>
        </pc:sldMkLst>
      </pc:sldChg>
      <pc:sldChg chg="del">
        <pc:chgData name="D Callanan" userId="951668ec-da26-491a-9b8a-af24bfeff26b" providerId="ADAL" clId="{C22B4C1C-2BEF-43D1-817C-2E9C13BA389B}" dt="2022-07-13T11:15:46.880" v="84" actId="2696"/>
        <pc:sldMkLst>
          <pc:docMk/>
          <pc:sldMk cId="637900623" sldId="362"/>
        </pc:sldMkLst>
      </pc:sldChg>
      <pc:sldChg chg="del">
        <pc:chgData name="D Callanan" userId="951668ec-da26-491a-9b8a-af24bfeff26b" providerId="ADAL" clId="{C22B4C1C-2BEF-43D1-817C-2E9C13BA389B}" dt="2022-07-13T11:15:46.885" v="85" actId="2696"/>
        <pc:sldMkLst>
          <pc:docMk/>
          <pc:sldMk cId="511355852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9CFA-A38E-4688-9FBF-7DE6859F5977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A296-7471-47BE-A709-A9F18BF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30" y="1117645"/>
            <a:ext cx="10111740" cy="1289143"/>
          </a:xfrm>
        </p:spPr>
        <p:txBody>
          <a:bodyPr>
            <a:noAutofit/>
          </a:bodyPr>
          <a:lstStyle/>
          <a:p>
            <a:r>
              <a:rPr lang="en-US" sz="8000" dirty="0"/>
              <a:t>8Gc: Metals and Water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6400" y="156117"/>
            <a:ext cx="2743200" cy="577153"/>
          </a:xfrm>
        </p:spPr>
        <p:txBody>
          <a:bodyPr/>
          <a:lstStyle/>
          <a:p>
            <a:pPr algn="ctr"/>
            <a:fld id="{68E075E8-B2E3-4559-8A81-37CD7C5A7498}" type="datetime5">
              <a:rPr lang="en-US" sz="4000" smtClean="0">
                <a:solidFill>
                  <a:schemeClr val="tx2">
                    <a:lumMod val="75000"/>
                  </a:schemeClr>
                </a:solidFill>
              </a:rPr>
              <a:pPr algn="ctr"/>
              <a:t>13-Jul-22</a:t>
            </a:fld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770" y="2791163"/>
            <a:ext cx="5269230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List these metals in order of reactivity: </a:t>
            </a:r>
          </a:p>
          <a:p>
            <a:pPr algn="ctr"/>
            <a:r>
              <a:rPr lang="en-GB" sz="4400" dirty="0"/>
              <a:t>Copper, Iron, Gold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72" y="4466548"/>
            <a:ext cx="2952328" cy="22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 result for rusty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22" y="3986772"/>
            <a:ext cx="3364522" cy="21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44" y="2406788"/>
            <a:ext cx="1728192" cy="223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770" y="5225104"/>
            <a:ext cx="526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Gold -&gt; copper -&gt; iron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1315D-5F1A-4BE2-8E87-B52404814A39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4000" dirty="0"/>
              <a:t>Hydrogen is a solid at room temperature.</a:t>
            </a:r>
          </a:p>
          <a:p>
            <a:pPr marL="514350" indent="-514350">
              <a:buAutoNum type="arabicPeriod"/>
            </a:pPr>
            <a:r>
              <a:rPr lang="en-GB" sz="4000" dirty="0"/>
              <a:t>Hydrogen is a liquid at room temperature.</a:t>
            </a:r>
          </a:p>
          <a:p>
            <a:pPr marL="514350" indent="-514350">
              <a:buAutoNum type="arabicPeriod"/>
            </a:pPr>
            <a:r>
              <a:rPr lang="en-GB" sz="4000" dirty="0"/>
              <a:t>Hydrogen is a gas at room temperature.</a:t>
            </a:r>
          </a:p>
          <a:p>
            <a:pPr marL="514350" indent="-514350">
              <a:buAutoNum type="arabicPeriod"/>
            </a:pPr>
            <a:r>
              <a:rPr lang="en-GB" sz="4000" dirty="0"/>
              <a:t>Hydrogen puts out a burning splint.</a:t>
            </a:r>
          </a:p>
          <a:p>
            <a:pPr marL="514350" indent="-514350">
              <a:buAutoNum type="arabicPeriod"/>
            </a:pPr>
            <a:r>
              <a:rPr lang="en-GB" sz="4000" dirty="0"/>
              <a:t>Hydrogen burns with a ‘squeaky pop’ when lit.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20940" y="243980"/>
            <a:ext cx="4671060" cy="707886"/>
            <a:chOff x="7520940" y="243980"/>
            <a:chExt cx="4671060" cy="707886"/>
          </a:xfrm>
          <a:solidFill>
            <a:schemeClr val="accent5">
              <a:lumMod val="75000"/>
            </a:schemeClr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7520940" y="243980"/>
              <a:ext cx="4671060" cy="70788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r">
                <a:spcBef>
                  <a:spcPts val="2400"/>
                </a:spcBef>
                <a:spcAft>
                  <a:spcPts val="2400"/>
                </a:spcAft>
              </a:pPr>
              <a:r>
                <a:rPr lang="en-GB" sz="4000" dirty="0">
                  <a:solidFill>
                    <a:schemeClr val="bg1"/>
                  </a:solidFill>
                </a:rPr>
                <a:t>Hands up for true</a:t>
              </a:r>
            </a:p>
          </p:txBody>
        </p:sp>
        <p:pic>
          <p:nvPicPr>
            <p:cNvPr id="6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00" y="346040"/>
              <a:ext cx="388620" cy="5037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922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Worksheet 8Gc6 (</a:t>
            </a:r>
            <a:r>
              <a:rPr lang="en-GB" dirty="0">
                <a:solidFill>
                  <a:srgbClr val="FF0000"/>
                </a:solidFill>
              </a:rPr>
              <a:t>Print Out</a:t>
            </a:r>
            <a:r>
              <a:rPr lang="en-GB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1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55" y="341963"/>
            <a:ext cx="9765481" cy="65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7196" y="222097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fizz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673" y="259030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6857" y="377714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742" y="41324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flames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742" y="47180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calcium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8586" y="57018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5708" y="63473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7488" y="32184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alkali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122" y="635377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alkali</a:t>
            </a:r>
          </a:p>
        </p:txBody>
      </p:sp>
    </p:spTree>
    <p:extLst>
      <p:ext uri="{BB962C8B-B14F-4D97-AF65-F5344CB8AC3E}">
        <p14:creationId xmlns:p14="http://schemas.microsoft.com/office/powerpoint/2010/main" val="40415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01" y="116632"/>
            <a:ext cx="91770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1624" y="9807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Ignite it with a burning splint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4024" y="17728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 oxidation reaction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584" y="35010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They react quickly with 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672" y="42930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Copper is less reactive than iron.</a:t>
            </a:r>
          </a:p>
        </p:txBody>
      </p:sp>
    </p:spTree>
    <p:extLst>
      <p:ext uri="{BB962C8B-B14F-4D97-AF65-F5344CB8AC3E}">
        <p14:creationId xmlns:p14="http://schemas.microsoft.com/office/powerpoint/2010/main" val="27237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Reactivity Series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9"/>
          <a:stretch/>
        </p:blipFill>
        <p:spPr bwMode="auto">
          <a:xfrm>
            <a:off x="7003057" y="230655"/>
            <a:ext cx="4552449" cy="648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1"/>
          <a:stretch/>
        </p:blipFill>
        <p:spPr bwMode="auto">
          <a:xfrm>
            <a:off x="838200" y="1309688"/>
            <a:ext cx="5646361" cy="17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0CA2CD-46B0-4852-BFB8-2B9ACA610DF1}"/>
              </a:ext>
            </a:extLst>
          </p:cNvPr>
          <p:cNvSpPr txBox="1"/>
          <p:nvPr/>
        </p:nvSpPr>
        <p:spPr>
          <a:xfrm>
            <a:off x="835959" y="3424518"/>
            <a:ext cx="565672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1. Name an element that is more reactive than calcium. </a:t>
            </a:r>
            <a:endParaRPr lang="en-US" sz="2400" dirty="0">
              <a:cs typeface="Calibri Light"/>
            </a:endParaRPr>
          </a:p>
          <a:p>
            <a:r>
              <a:rPr lang="en-US" sz="2400" dirty="0">
                <a:cs typeface="Calibri Light"/>
              </a:rPr>
              <a:t>2. Name an element that is more reactive than lead and have a quick reaction with water. </a:t>
            </a:r>
          </a:p>
          <a:p>
            <a:r>
              <a:rPr lang="en-US" sz="2400" dirty="0">
                <a:cs typeface="Calibri Light"/>
              </a:rPr>
              <a:t>3. Name an element that is less reactive than lithium which can catch fire in air?</a:t>
            </a:r>
          </a:p>
        </p:txBody>
      </p:sp>
    </p:spTree>
    <p:extLst>
      <p:ext uri="{BB962C8B-B14F-4D97-AF65-F5344CB8AC3E}">
        <p14:creationId xmlns:p14="http://schemas.microsoft.com/office/powerpoint/2010/main" val="49838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122"/>
            <a:ext cx="3888156" cy="67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1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97557"/>
              </p:ext>
            </p:extLst>
          </p:nvPr>
        </p:nvGraphicFramePr>
        <p:xfrm>
          <a:off x="1247786" y="1691463"/>
          <a:ext cx="9696428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214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848214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DEMO: Alkali Metals </a:t>
                      </a:r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Magnesium Strip</a:t>
                      </a:r>
                    </a:p>
                    <a:p>
                      <a:r>
                        <a:rPr lang="en-GB" sz="2800" dirty="0"/>
                        <a:t>Calcium Granules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8Gc6</a:t>
                      </a:r>
                    </a:p>
                    <a:p>
                      <a:r>
                        <a:rPr lang="en-GB" sz="2800" dirty="0"/>
                        <a:t>Reactivity Series Printout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Metals: Magnesium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408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GB" sz="3600" dirty="0"/>
              <a:t>Fill a test tube with water, place some magnesium ribbon in it. </a:t>
            </a:r>
          </a:p>
          <a:p>
            <a:pPr marL="742950" indent="-742950">
              <a:buAutoNum type="arabicPeriod"/>
            </a:pPr>
            <a:r>
              <a:rPr lang="en-GB" sz="3600" dirty="0"/>
              <a:t>Put your thumb over the top and place it upside down in a beaker half full of water.</a:t>
            </a:r>
          </a:p>
        </p:txBody>
      </p:sp>
      <p:pic>
        <p:nvPicPr>
          <p:cNvPr id="4" name="Picture 4" descr="Image result for beaker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88" y="1690688"/>
            <a:ext cx="2168146" cy="24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test tub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64331" y="826592"/>
            <a:ext cx="401662" cy="29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0665993" y="970608"/>
            <a:ext cx="0" cy="2822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597113" y="2381660"/>
            <a:ext cx="667217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5993" y="2383229"/>
            <a:ext cx="88324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9904290" y="2916287"/>
            <a:ext cx="720080" cy="1227795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0264330" y="1042616"/>
            <a:ext cx="401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393153" y="2519147"/>
            <a:ext cx="72008" cy="45719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0545553" y="2671547"/>
            <a:ext cx="72008" cy="45719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flipH="1">
            <a:off x="10465161" y="2041380"/>
            <a:ext cx="50208" cy="45719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flipH="1" flipV="1">
            <a:off x="10393153" y="1150996"/>
            <a:ext cx="72008" cy="72007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48" y="1625632"/>
            <a:ext cx="1691126" cy="27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7203148" y="4698337"/>
            <a:ext cx="4606404" cy="187327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Next week you will look at the test tubes and observe any changes.</a:t>
            </a:r>
          </a:p>
        </p:txBody>
      </p:sp>
    </p:spTree>
    <p:extLst>
      <p:ext uri="{BB962C8B-B14F-4D97-AF65-F5344CB8AC3E}">
        <p14:creationId xmlns:p14="http://schemas.microsoft.com/office/powerpoint/2010/main" val="131197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59" y="266875"/>
            <a:ext cx="10515600" cy="1325563"/>
          </a:xfrm>
        </p:spPr>
        <p:txBody>
          <a:bodyPr/>
          <a:lstStyle/>
          <a:p>
            <a:r>
              <a:rPr lang="en-GB" dirty="0"/>
              <a:t>Investigating Metals: 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459" y="1598296"/>
            <a:ext cx="553974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3600" dirty="0"/>
              <a:t>Use the tweezers and place a granule of calcium in a test tube of water.</a:t>
            </a:r>
          </a:p>
          <a:p>
            <a:pPr marL="514350" indent="-514350">
              <a:buAutoNum type="arabicPeriod"/>
            </a:pPr>
            <a:r>
              <a:rPr lang="en-GB" sz="3600" dirty="0"/>
              <a:t>Put your thumb over the top and wait for about 30s, then test the gas with a burning splint.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3"/>
          <a:stretch/>
        </p:blipFill>
        <p:spPr bwMode="auto">
          <a:xfrm>
            <a:off x="9182285" y="3133481"/>
            <a:ext cx="2554395" cy="33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34"/>
          <a:stretch/>
        </p:blipFill>
        <p:spPr bwMode="auto">
          <a:xfrm>
            <a:off x="7457324" y="1617663"/>
            <a:ext cx="2151710" cy="303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ded Corner 5"/>
          <p:cNvSpPr/>
          <p:nvPr/>
        </p:nvSpPr>
        <p:spPr>
          <a:xfrm>
            <a:off x="1099118" y="5306845"/>
            <a:ext cx="6193222" cy="128557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Record your observation: </a:t>
            </a:r>
          </a:p>
          <a:p>
            <a:r>
              <a:rPr lang="en-GB" sz="3200" dirty="0"/>
              <a:t>Calcium with water : ___________</a:t>
            </a:r>
          </a:p>
        </p:txBody>
      </p:sp>
    </p:spTree>
    <p:extLst>
      <p:ext uri="{BB962C8B-B14F-4D97-AF65-F5344CB8AC3E}">
        <p14:creationId xmlns:p14="http://schemas.microsoft.com/office/powerpoint/2010/main" val="189337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671680"/>
            <a:ext cx="7836083" cy="575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Some metals cannot be used in building as they react too quickly with water. Look at the diagram and complete the sentences. </a:t>
            </a:r>
          </a:p>
          <a:p>
            <a:pPr marL="0" indent="0">
              <a:buNone/>
            </a:pPr>
            <a:endParaRPr lang="en-GB" sz="3600" dirty="0"/>
          </a:p>
          <a:p>
            <a:pPr marL="514350" indent="-514350">
              <a:buAutoNum type="alphaLcPeriod"/>
            </a:pPr>
            <a:r>
              <a:rPr lang="en-GB" sz="3600" dirty="0"/>
              <a:t>The metal is called __________</a:t>
            </a:r>
          </a:p>
          <a:p>
            <a:pPr marL="514350" indent="-514350">
              <a:buAutoNum type="alphaLcPeriod"/>
            </a:pPr>
            <a:r>
              <a:rPr lang="en-GB" sz="3600" dirty="0"/>
              <a:t>The gas formed is called ___________</a:t>
            </a:r>
          </a:p>
          <a:p>
            <a:pPr marL="514350" indent="-514350">
              <a:buAutoNum type="alphaLcPeriod"/>
            </a:pPr>
            <a:r>
              <a:rPr lang="en-GB" sz="3600" dirty="0"/>
              <a:t>A better metal for water papers would be _________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2" t="11184" r="5640" b="-2214"/>
          <a:stretch/>
        </p:blipFill>
        <p:spPr bwMode="auto">
          <a:xfrm>
            <a:off x="8537123" y="1851206"/>
            <a:ext cx="3337560" cy="457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993875" y="348516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967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0865"/>
            <a:ext cx="10515600" cy="1325563"/>
          </a:xfrm>
        </p:spPr>
        <p:txBody>
          <a:bodyPr/>
          <a:lstStyle/>
          <a:p>
            <a:r>
              <a:rPr lang="en-GB" dirty="0"/>
              <a:t>Demonstration – Alkali Metals with Water</a:t>
            </a:r>
          </a:p>
        </p:txBody>
      </p:sp>
      <p:pic>
        <p:nvPicPr>
          <p:cNvPr id="4" name="Picture 2" descr="Image result for lithium in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83" y="2118509"/>
            <a:ext cx="5547360" cy="40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599047">
            <a:off x="7066580" y="3295532"/>
            <a:ext cx="4474877" cy="172634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do you think you will see?</a:t>
            </a:r>
          </a:p>
        </p:txBody>
      </p:sp>
    </p:spTree>
    <p:extLst>
      <p:ext uri="{BB962C8B-B14F-4D97-AF65-F5344CB8AC3E}">
        <p14:creationId xmlns:p14="http://schemas.microsoft.com/office/powerpoint/2010/main" val="318551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75360" y="1299843"/>
          <a:ext cx="10515600" cy="4659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720">
                  <a:extLst>
                    <a:ext uri="{9D8B030D-6E8A-4147-A177-3AD203B41FA5}">
                      <a16:colId xmlns:a16="http://schemas.microsoft.com/office/drawing/2014/main" val="3257697618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1118482524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652266129"/>
                    </a:ext>
                  </a:extLst>
                </a:gridCol>
              </a:tblGrid>
              <a:tr h="9632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Reaction</a:t>
                      </a:r>
                      <a:r>
                        <a:rPr lang="en-GB" sz="2800" baseline="0" dirty="0"/>
                        <a:t> with water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Order of</a:t>
                      </a:r>
                      <a:r>
                        <a:rPr lang="en-GB" sz="2800" baseline="0" dirty="0"/>
                        <a:t> Reactivity</a:t>
                      </a:r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122491"/>
                  </a:ext>
                </a:extLst>
              </a:tr>
              <a:tr h="123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023498"/>
                  </a:ext>
                </a:extLst>
              </a:tr>
              <a:tr h="123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9790"/>
                  </a:ext>
                </a:extLst>
              </a:tr>
              <a:tr h="123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8113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18221" y="348516"/>
            <a:ext cx="3573780" cy="646331"/>
            <a:chOff x="8618221" y="93140"/>
            <a:chExt cx="3573780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618221" y="93140"/>
              <a:ext cx="3573780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Fill in the table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18221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0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75360" y="1299843"/>
          <a:ext cx="10515600" cy="4659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720">
                  <a:extLst>
                    <a:ext uri="{9D8B030D-6E8A-4147-A177-3AD203B41FA5}">
                      <a16:colId xmlns:a16="http://schemas.microsoft.com/office/drawing/2014/main" val="3257697618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1118482524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652266129"/>
                    </a:ext>
                  </a:extLst>
                </a:gridCol>
              </a:tblGrid>
              <a:tr h="9632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Reaction</a:t>
                      </a:r>
                      <a:r>
                        <a:rPr lang="en-GB" sz="2800" baseline="0" dirty="0"/>
                        <a:t> with water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Order of</a:t>
                      </a:r>
                      <a:r>
                        <a:rPr lang="en-GB" sz="2800" baseline="0" dirty="0"/>
                        <a:t> Reactivity</a:t>
                      </a:r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122491"/>
                  </a:ext>
                </a:extLst>
              </a:tr>
              <a:tr h="123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Purple flame, fizzing, 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023498"/>
                  </a:ext>
                </a:extLst>
              </a:tr>
              <a:tr h="123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Fizzing, moving slowly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9790"/>
                  </a:ext>
                </a:extLst>
              </a:tr>
              <a:tr h="123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Fizzing, moving quickly, forms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8113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18221" y="348516"/>
            <a:ext cx="3573780" cy="646331"/>
            <a:chOff x="8618221" y="93140"/>
            <a:chExt cx="3573780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618221" y="93140"/>
              <a:ext cx="3573780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Fill in the table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18221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51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Equation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91" y="15794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Metals react with water to form hydrogen and a metal hydroxide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4436" y="2990600"/>
                <a:ext cx="8799910" cy="49244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𝑚𝑒𝑡𝑎𝑙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𝑤𝑎𝑡𝑒𝑟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h𝑦𝑑𝑟𝑜𝑔𝑒𝑛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𝑚𝑒𝑡𝑎𝑙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h𝑦𝑑𝑟𝑜𝑥𝑖𝑑𝑒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36" y="2990600"/>
                <a:ext cx="879991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993875" y="348516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sp>
        <p:nvSpPr>
          <p:cNvPr id="9" name="AutoShape 4" descr="Image result for potassium water re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potassium water reac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38537" r="13203" b="243"/>
          <a:stretch/>
        </p:blipFill>
        <p:spPr bwMode="auto">
          <a:xfrm>
            <a:off x="4389118" y="3755072"/>
            <a:ext cx="3410545" cy="29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4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59D8B-AD5D-482D-B675-434983FC9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AA01A-5D06-4F61-94D3-74F5FE4D1B38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caa02d93-d17b-4249-a0c5-afeca33be5b7"/>
    <ds:schemaRef ds:uri="http://purl.org/dc/elements/1.1/"/>
    <ds:schemaRef ds:uri="http://schemas.openxmlformats.org/package/2006/metadata/core-properties"/>
    <ds:schemaRef ds:uri="b496163d-89a1-4d48-9d31-68cb6b4034b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C48B18C-F45A-41DB-97DC-ADEA33120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236</TotalTime>
  <Words>415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8Gc: Metals and Water</vt:lpstr>
      <vt:lpstr>PowerPoint Presentation</vt:lpstr>
      <vt:lpstr>Investigating Metals: Magnesium</vt:lpstr>
      <vt:lpstr>Investigating Metals: Calcium</vt:lpstr>
      <vt:lpstr>PowerPoint Presentation</vt:lpstr>
      <vt:lpstr>Demonstration – Alkali Metals with Water</vt:lpstr>
      <vt:lpstr>PowerPoint Presentation</vt:lpstr>
      <vt:lpstr>PowerPoint Presentation</vt:lpstr>
      <vt:lpstr>General Equation </vt:lpstr>
      <vt:lpstr>True or False?</vt:lpstr>
      <vt:lpstr>Do Worksheet 8Gc6 (Print Out)</vt:lpstr>
      <vt:lpstr>PowerPoint Presentation</vt:lpstr>
      <vt:lpstr>PowerPoint Presentation</vt:lpstr>
      <vt:lpstr>The Reactivity Series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4</cp:revision>
  <dcterms:created xsi:type="dcterms:W3CDTF">2021-02-03T12:29:23Z</dcterms:created>
  <dcterms:modified xsi:type="dcterms:W3CDTF">2022-07-13T11:17:20Z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