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6EE3B-72A5-43D6-8E45-D13B64FB4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780BC9-3FF1-4E85-AA7A-1B1C92AD3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EA560-5661-4C19-941F-142CBA041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CF580-18AD-4F2F-97A0-3A1C7D8D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3A712-5C60-43AE-A740-63565A44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36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7608B-282C-4EB2-9CA7-0F614C1AE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7E80D-215B-40B8-9A21-5CC1754DA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B2226-DB0A-4A85-9DEE-D7EEC1C2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9B5B-1D23-4C3A-9B84-62AB642F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2C70C-AAA2-4D4F-94DA-0687A980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8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4446F3-47E0-4B52-9F65-CF99C2C7F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063F2-010C-4A65-9BD0-E430BAC56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8B138-B5F5-4890-81C9-ACFD13B3A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A5761-6DD1-4AAA-AA18-74263132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86E8C-7A7B-4BEB-9823-BB304FF4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52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34961-6CB4-4F70-B9C2-D6917C17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9A443-B5F9-4F3C-8886-F81651C7F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B3311-D691-495B-9CCC-5DB2BFC9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C3E57-E89C-4850-9BF3-B624C716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DBB2-5B34-4034-9548-611B3D0D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1AEF-2300-4C21-911F-F1098BB4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E4D37-6B0F-4BA3-8898-A7484983A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7D2B1-48A7-4528-BD0A-DFE4A675B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0B5C6-8583-4851-B786-48B1EB85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75AC5-DD4F-496C-9F25-1A590EB0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52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3C89E-FFCD-42A0-AFC7-2B8207B03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9B73D-30DF-4037-8900-72372B599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50CC8-23B1-49D4-B34A-3D2288E81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18FC3-1CE5-45A8-9301-20E57AD96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2DD9B-17DE-4FB5-8023-35427A73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A9E0C-F5F5-4384-9165-63BF34EF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13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E284-3AA4-4455-B0BC-11B531727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B5082-14E1-4408-9804-56102DBCD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FDAFE-CB7F-4780-8682-DAAC80F11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688E3F-3BC8-48FC-8123-08A41B8A7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E35BD-2677-4DC9-814B-7F0D7A2E96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288A4E-5F5E-455F-8E52-6FC169E30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5B256-1B97-4D62-9481-A3BE4563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E6CAAA-CA7A-4888-B3D9-0F4742F4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72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80804-DFF4-41A9-92F0-1B960742B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EE91A-1B00-4D0C-BD14-3DF748144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F4834-39DC-47A9-99F8-3F3CE8D4C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06F11-D7D9-4BAA-973B-140AE5E2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29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3BD216-3342-48B5-A6FC-9E9A3734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C2FD1F-BCF9-4A70-BA85-A8A86E6E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9BED0-2073-4009-9B1A-FC5086F1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1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4C2E2-7E56-4402-B257-CB148374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77D56-876C-4AA2-B5C7-85EA631F5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F8EEE-8165-444B-A1B1-24EFEDF28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951C7-1348-406B-8FC5-A6BE4C394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E7041-30BA-4ECB-9DAB-7D96B29E1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FEE53-C08E-4BD0-AE01-047380EB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1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F1A8F-B219-43A1-9AAB-BE7E000BF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E30FCC-C8E4-4332-8A99-D8B8AD7E81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1A5FE-A083-482F-A073-597D72A4B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15739-DDF1-4FFE-8FAA-34DAA9DE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AE34F-FD0F-45F8-AD09-A32DB4AF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F4008-D7DA-4993-8E39-FD27B254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57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E245F0-FF2C-4984-B66F-8AF0D0E91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1D2C-8922-431B-83FA-95B6FF19E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ED7C9-73AF-4351-8ED3-47158E1B8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9901-0451-4642-BB5F-0B28472EF531}" type="datetimeFigureOut">
              <a:rPr lang="en-GB" smtClean="0"/>
              <a:t>18/07/2021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44976-B192-440A-9C1E-FF50E8F87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E204D-DD73-4B3D-AC99-DD0D57B42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87815-B730-4AC4-A6DA-4A0652F5F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65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DC997-4C96-46B6-8DFD-53DDEA6897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2021 Solar Eclipse </a:t>
            </a:r>
            <a:br>
              <a:rPr lang="en-GB" dirty="0"/>
            </a:br>
            <a:r>
              <a:rPr lang="en-GB" dirty="0"/>
              <a:t>By Assan, Callum </a:t>
            </a:r>
            <a:r>
              <a:rPr lang="en-GB"/>
              <a:t>&amp; Freddie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8E13EC-BDB4-47BC-AEA2-FFC0C1AF0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171" y="3590462"/>
            <a:ext cx="7830589" cy="312622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F36C5FB4-B4F9-4B1D-9FCD-D8ECD4B4D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963592"/>
            <a:ext cx="9144000" cy="51538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73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70746-7041-4A5A-8833-71C90B08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AAF02-41D2-48AF-BCFE-DEDEF37B8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The solar eclipse happened on the 10 of June </a:t>
            </a:r>
          </a:p>
          <a:p>
            <a:r>
              <a:rPr lang="en-GB" sz="4800" dirty="0"/>
              <a:t>It is referred to as to as the </a:t>
            </a:r>
            <a:r>
              <a:rPr lang="en-GB" sz="4400" dirty="0"/>
              <a:t>“ring  of fire” eclipse.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6965F6-E22E-47C6-B3CF-95884B706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01" y="4422371"/>
            <a:ext cx="7877695" cy="243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7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697C4-9C34-485A-9BBE-FB301B3C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June Eclipse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15EED-3382-4180-9510-AA7B09AF5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807" y="1253331"/>
            <a:ext cx="10515600" cy="4351338"/>
          </a:xfrm>
        </p:spPr>
        <p:txBody>
          <a:bodyPr/>
          <a:lstStyle/>
          <a:p>
            <a:r>
              <a:rPr lang="en-GB" sz="4400" dirty="0"/>
              <a:t> This eclipse was a partial so it didn’t fully cover the sun</a:t>
            </a:r>
          </a:p>
          <a:p>
            <a:r>
              <a:rPr lang="en-GB" sz="4400" dirty="0"/>
              <a:t>This is what it looked like</a:t>
            </a:r>
            <a:endParaRPr lang="en-GB" sz="5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518A0E-2DAD-482A-AA95-A13676A32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5338" y="3811386"/>
            <a:ext cx="5081847" cy="236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1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AB9E8-550E-4FEE-ADEB-2ADE1342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cause a solar eclipse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1818C-483A-4D2D-850B-DA725C1A4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It is when the moon comes in-between the earth and the sun.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EFE0A0-2C4E-46D9-8A9E-384E4FA60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46" y="3429000"/>
            <a:ext cx="8262851" cy="323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81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76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2021 Solar Eclipse  By Assan, Callum &amp; Freddie</vt:lpstr>
      <vt:lpstr>Facts</vt:lpstr>
      <vt:lpstr>The June Eclipse</vt:lpstr>
      <vt:lpstr>What cause a solar eclipse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2021 Solar Eclipse</dc:title>
  <dc:creator>Assan Jatta</dc:creator>
  <cp:lastModifiedBy>Simone</cp:lastModifiedBy>
  <cp:revision>5</cp:revision>
  <dcterms:created xsi:type="dcterms:W3CDTF">2021-06-16T08:05:43Z</dcterms:created>
  <dcterms:modified xsi:type="dcterms:W3CDTF">2021-07-18T14:37:41Z</dcterms:modified>
</cp:coreProperties>
</file>