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6" r:id="rId8"/>
    <p:sldId id="262" r:id="rId9"/>
    <p:sldId id="267" r:id="rId10"/>
    <p:sldId id="268" r:id="rId11"/>
    <p:sldId id="269" r:id="rId12"/>
    <p:sldId id="271" r:id="rId13"/>
    <p:sldId id="257" r:id="rId14"/>
    <p:sldId id="258" r:id="rId15"/>
    <p:sldId id="25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44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7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60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5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7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5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34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3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54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44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3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9F2FA-AAB0-482B-9652-5C24F09ED13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8C5B-E646-46A1-8650-4042949DA0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18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8Ga(1) Metal Properties</a:t>
            </a:r>
          </a:p>
        </p:txBody>
      </p:sp>
      <p:pic>
        <p:nvPicPr>
          <p:cNvPr id="1026" name="Picture 2" descr="https://bgroyalty.io/wp-content/uploads/2018/03/Metals-1179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3329"/>
            <a:ext cx="8964488" cy="58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9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sz="2400" dirty="0"/>
              <a:t>Test the electrical conductivity and magnetic properties of the following materials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0672"/>
            <a:ext cx="2736304" cy="206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947745"/>
            <a:ext cx="1584176" cy="16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735458"/>
              </p:ext>
            </p:extLst>
          </p:nvPr>
        </p:nvGraphicFramePr>
        <p:xfrm>
          <a:off x="179512" y="836712"/>
          <a:ext cx="8892478" cy="360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5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Does</a:t>
                      </a:r>
                      <a:r>
                        <a:rPr lang="en-GB" b="1" baseline="0" dirty="0"/>
                        <a:t> it conduct electricity?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Is it magnetic?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Is it a metal?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graphite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zinc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nickel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672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85" y="980728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Metals conduct electricity.</a:t>
            </a:r>
          </a:p>
          <a:p>
            <a:endParaRPr lang="en-GB" sz="2400" dirty="0"/>
          </a:p>
          <a:p>
            <a:r>
              <a:rPr lang="en-GB" sz="2400" dirty="0"/>
              <a:t>All non metals are insulators.</a:t>
            </a:r>
          </a:p>
          <a:p>
            <a:endParaRPr lang="en-GB" sz="2400" dirty="0"/>
          </a:p>
          <a:p>
            <a:r>
              <a:rPr lang="en-GB" sz="2400" dirty="0"/>
              <a:t>All metals are magnetic.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6632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True of false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3427551"/>
            <a:ext cx="8782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metals were magnetic?</a:t>
            </a:r>
          </a:p>
        </p:txBody>
      </p:sp>
    </p:spTree>
    <p:extLst>
      <p:ext uri="{BB962C8B-B14F-4D97-AF65-F5344CB8AC3E}">
        <p14:creationId xmlns:p14="http://schemas.microsoft.com/office/powerpoint/2010/main" val="2126741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Property and use.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02862"/>
              </p:ext>
            </p:extLst>
          </p:nvPr>
        </p:nvGraphicFramePr>
        <p:xfrm>
          <a:off x="165431" y="1412776"/>
          <a:ext cx="1823864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Iron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Aluminium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Copper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19355"/>
              </p:ext>
            </p:extLst>
          </p:nvPr>
        </p:nvGraphicFramePr>
        <p:xfrm>
          <a:off x="2987824" y="1340768"/>
          <a:ext cx="2448272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Light and strong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Strong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Shiny and does not corrode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Good</a:t>
                      </a:r>
                      <a:r>
                        <a:rPr lang="en-GB" sz="2400" baseline="0" dirty="0"/>
                        <a:t> electrical conductor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987314"/>
              </p:ext>
            </p:extLst>
          </p:nvPr>
        </p:nvGraphicFramePr>
        <p:xfrm>
          <a:off x="6377917" y="1484784"/>
          <a:ext cx="2514563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Wiring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4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Aircraft bodies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Railway lines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Jewellery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979712" y="1700808"/>
            <a:ext cx="1008112" cy="9361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2636912"/>
            <a:ext cx="936104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05679" y="1556792"/>
            <a:ext cx="1008112" cy="1206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6096" y="1556792"/>
            <a:ext cx="936104" cy="12065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005679" y="3760390"/>
            <a:ext cx="982145" cy="13968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992695" y="3760390"/>
            <a:ext cx="995129" cy="9287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6096" y="3753036"/>
            <a:ext cx="936104" cy="1116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436096" y="1700808"/>
            <a:ext cx="936104" cy="33843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Objectives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36588" lvl="1" indent="-457200" eaLnBrk="1" hangingPunct="1">
              <a:spcBef>
                <a:spcPct val="40000"/>
              </a:spcBef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Describe some common properties of metals and non-metals. </a:t>
            </a:r>
          </a:p>
          <a:p>
            <a:pPr marL="636588" lvl="1" indent="-457200" eaLnBrk="1" hangingPunct="1">
              <a:spcBef>
                <a:spcPct val="40000"/>
              </a:spcBef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Relate the uses of different elements to their properties. </a:t>
            </a:r>
            <a:endParaRPr lang="en-GB" altLang="en-US" sz="2800">
              <a:solidFill>
                <a:srgbClr val="006786"/>
              </a:solidFill>
              <a:latin typeface="Arial" charset="0"/>
            </a:endParaRPr>
          </a:p>
          <a:p>
            <a:pPr marL="636588" lvl="1" indent="-457200" eaLnBrk="1" hangingPunct="1">
              <a:spcBef>
                <a:spcPct val="40000"/>
              </a:spcBef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Recall some reactions that happen slowly and some that happen quickly. </a:t>
            </a:r>
            <a:endParaRPr lang="en-GB" altLang="en-US" sz="2800">
              <a:solidFill>
                <a:srgbClr val="006786"/>
              </a:solidFill>
              <a:latin typeface="Arial" charset="0"/>
            </a:endParaRPr>
          </a:p>
          <a:p>
            <a:pPr marL="636588" lvl="1" indent="-457200" eaLnBrk="1" hangingPunct="1">
              <a:spcBef>
                <a:spcPct val="40000"/>
              </a:spcBef>
              <a:buFont typeface="Arial" charset="0"/>
              <a:buChar char="•"/>
            </a:pPr>
            <a:r>
              <a:rPr lang="en-GB" altLang="ja-JP" sz="2800">
                <a:latin typeface="Arial" charset="0"/>
                <a:ea typeface="ＭＳ Ｐゴシック" pitchFamily="34" charset="-128"/>
              </a:rPr>
              <a:t>Relate the uses of different elements to their chemical properties. </a:t>
            </a:r>
            <a:endParaRPr lang="en-US" altLang="ja-JP" sz="28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04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844675"/>
            <a:ext cx="8207375" cy="3816350"/>
          </a:xfrm>
        </p:spPr>
        <p:txBody>
          <a:bodyPr/>
          <a:lstStyle/>
          <a:p>
            <a:pPr marL="538163" lvl="1" indent="-358775" eaLnBrk="1" hangingPunct="1"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Name the compounds formed by a reaction between a metal and a non-metal. </a:t>
            </a:r>
          </a:p>
          <a:p>
            <a:pPr marL="538163" lvl="1" indent="-358775" eaLnBrk="1" hangingPunct="1"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Describe how catalysts affect the speed and rate of a reaction. </a:t>
            </a:r>
          </a:p>
          <a:p>
            <a:pPr marL="538163" lvl="1" indent="-358775" eaLnBrk="1" hangingPunct="1"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Describe some applications of catalysts in everyday use. </a:t>
            </a:r>
          </a:p>
          <a:p>
            <a:pPr marL="538163" lvl="1" indent="-358775" eaLnBrk="1" hangingPunct="1"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Model simple reactions of metals and non-metals using word equations. </a:t>
            </a: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679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>
                <a:latin typeface="Arial" charset="0"/>
              </a:rPr>
              <a:t>Objectives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68313" y="1844675"/>
            <a:ext cx="8207375" cy="3384550"/>
          </a:xfrm>
        </p:spPr>
        <p:txBody>
          <a:bodyPr/>
          <a:lstStyle/>
          <a:p>
            <a:pPr marL="538163" lvl="1" indent="-358775" eaLnBrk="1" hangingPunct="1">
              <a:buFont typeface="Arial" charset="0"/>
              <a:buChar char="•"/>
            </a:pPr>
            <a:endParaRPr lang="en-US" altLang="en-US" sz="2800">
              <a:latin typeface="Arial" charset="0"/>
            </a:endParaRPr>
          </a:p>
          <a:p>
            <a:pPr marL="538163" lvl="1" indent="-358775" eaLnBrk="1" hangingPunct="1">
              <a:buFont typeface="Arial" charset="0"/>
              <a:buChar char="•"/>
            </a:pPr>
            <a:r>
              <a:rPr lang="en-GB" altLang="en-US" sz="2800">
                <a:latin typeface="Arial" charset="0"/>
              </a:rPr>
              <a:t>Use valencies to deduce the formula of simple two element compounds including transition metals. </a:t>
            </a:r>
          </a:p>
          <a:p>
            <a:pPr marL="538163" lvl="1" indent="-358775" eaLnBrk="1" hangingPunct="1">
              <a:buFont typeface="Arial" charset="0"/>
              <a:buChar char="•"/>
            </a:pPr>
            <a:endParaRPr lang="en-GB" altLang="en-US" sz="2800">
              <a:latin typeface="Arial" charset="0"/>
            </a:endParaRPr>
          </a:p>
        </p:txBody>
      </p:sp>
      <p:sp>
        <p:nvSpPr>
          <p:cNvPr id="99332" name="Rectangle 5"/>
          <p:cNvSpPr txBox="1">
            <a:spLocks noGrp="1" noChangeArrowheads="1"/>
          </p:cNvSpPr>
          <p:nvPr/>
        </p:nvSpPr>
        <p:spPr bwMode="white">
          <a:xfrm>
            <a:off x="468313" y="6524625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5246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3"/>
            <a:ext cx="3816424" cy="32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9" y="116632"/>
            <a:ext cx="3825701" cy="327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59" y="3440034"/>
            <a:ext cx="38163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1989"/>
            <a:ext cx="3816424" cy="326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116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80" y="116632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2" y="3212976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80" y="3212976"/>
            <a:ext cx="4355976" cy="326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1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l"/>
            <a:r>
              <a:rPr lang="en-GB" dirty="0"/>
              <a:t>Typical Physical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914400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following picture are visual clues as to the typical properties of a metal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2708920"/>
            <a:ext cx="5688632" cy="378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Good electrical conductors</a:t>
            </a:r>
          </a:p>
        </p:txBody>
      </p:sp>
    </p:spTree>
    <p:extLst>
      <p:ext uri="{BB962C8B-B14F-4D97-AF65-F5344CB8AC3E}">
        <p14:creationId xmlns:p14="http://schemas.microsoft.com/office/powerpoint/2010/main" val="3175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56792"/>
            <a:ext cx="4389859" cy="438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081" y="6206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Good thermal conductors</a:t>
            </a:r>
          </a:p>
        </p:txBody>
      </p:sp>
    </p:spTree>
    <p:extLst>
      <p:ext uri="{BB962C8B-B14F-4D97-AF65-F5344CB8AC3E}">
        <p14:creationId xmlns:p14="http://schemas.microsoft.com/office/powerpoint/2010/main" val="12767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081" y="6206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High melting point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33" y="1772816"/>
            <a:ext cx="6911752" cy="38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1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shiny gold 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296745" cy="41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Shiny (lustrous)</a:t>
            </a:r>
          </a:p>
        </p:txBody>
      </p:sp>
    </p:spTree>
    <p:extLst>
      <p:ext uri="{BB962C8B-B14F-4D97-AF65-F5344CB8AC3E}">
        <p14:creationId xmlns:p14="http://schemas.microsoft.com/office/powerpoint/2010/main" val="24709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Strong</a:t>
            </a:r>
          </a:p>
        </p:txBody>
      </p:sp>
      <p:pic>
        <p:nvPicPr>
          <p:cNvPr id="9218" name="Picture 2" descr="Image result for forth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79117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37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Dense (makes objects feel heavy)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484784"/>
            <a:ext cx="34766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328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6207425" cy="413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47667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Malleable. Able to be hammered or pressed into shape without breaking</a:t>
            </a:r>
          </a:p>
        </p:txBody>
      </p:sp>
    </p:spTree>
    <p:extLst>
      <p:ext uri="{BB962C8B-B14F-4D97-AF65-F5344CB8AC3E}">
        <p14:creationId xmlns:p14="http://schemas.microsoft.com/office/powerpoint/2010/main" val="13242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5832648" cy="4562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Ductile. Able to be drawn out into a thin wire. </a:t>
            </a:r>
          </a:p>
        </p:txBody>
      </p:sp>
    </p:spTree>
    <p:extLst>
      <p:ext uri="{BB962C8B-B14F-4D97-AF65-F5344CB8AC3E}">
        <p14:creationId xmlns:p14="http://schemas.microsoft.com/office/powerpoint/2010/main" val="411409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317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Typical Physical Properties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Test the electrical conductivity and magnetic properties of the following materials</vt:lpstr>
      <vt:lpstr>PowerPoint Presentation</vt:lpstr>
      <vt:lpstr>PowerPoint Presentation</vt:lpstr>
      <vt:lpstr>Objectives</vt:lpstr>
      <vt:lpstr>Objectives</vt:lpstr>
      <vt:lpstr>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morag mccallum</cp:lastModifiedBy>
  <cp:revision>10</cp:revision>
  <dcterms:created xsi:type="dcterms:W3CDTF">2019-01-20T13:56:52Z</dcterms:created>
  <dcterms:modified xsi:type="dcterms:W3CDTF">2019-01-28T22:07:22Z</dcterms:modified>
</cp:coreProperties>
</file>