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9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00" units="cm"/>
          <inkml:channel name="Y" type="integer" max="900" units="cm"/>
        </inkml:traceFormat>
        <inkml:channelProperties>
          <inkml:channelProperty channel="X" name="resolution" value="28.36879" units="1/cm"/>
          <inkml:channelProperty channel="Y" name="resolution" value="28.30189" units="1/cm"/>
        </inkml:channelProperties>
      </inkml:inkSource>
      <inkml:timestamp xml:id="ts0" timeString="2016-10-19T12:59:41.2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7006 9652,'-64'-42,"1"-1,-43 1,-42 0,21-22,-64 22,22 0,21 20,0 1,0 0,-1 0,22 21,-21 0,64 0,-1 0,-21 0,43 21,20-21,1 0,0 0,-1 0,22 0,0 0,21 0,-64 64,-20-1,-1 43,43-43,-43 1,43-22,-43 22,43-1,-1-42,1 22,0 20,21-42,-22 22,43-22,-21 0,21 21,-21 1,21-22,0 21,0-21,0 1,-42 62,-1 1,-20 21,20 21,22-43,-21 43,21-21,-22-21,22 21,0-22,21-20,0 21,0-1,0 1,0-22,0-20,0-22,0 21,0-21,0-21,0 22,0-1,0 21,0 22,-21 41,21-20,0 21,0 21,0-21,21 0,0 21,0-43,22 22,-22-42,0-1,21 22,-20-43,-22-21,42 22,-42-43,0 63,0 22,42 21,22-1,-1 1,22-42,-22 42,1-22,-1-41,1-1,-1 0,22-21,-21 22,-22-22,43 0,-43-21,0 21,1 0,-22-21,0 0,0 0,64 22,-1-22,-20 0,42 21,21-21,-43 0,43 21,-42-21,0 0,42 0,-64 0,1 0,-1 0,-20-21,-22 21,0-21,0 21,0 0,22 0,-22 0,21 0,22 0,-22-43,0 43,1-21,-22 0,42 0,-42 21,22-43,-22 43,0-21,-21 0,21 21,22-42,-1 21,-42-1,21 1,0 21,0-21,-21 21,22-21,-1 21,-21-21,21 0,0 21,0-22,-21 22,21-21,-21 0,0 21,22-21,-22 21,0-42,21 42,0 0,-21-22,0 22,42-21,-42 0,43-42,-22 63,0-43,0 1,21 0,-20-22,-22 64,0-21,0 0,0 0,0 21,0-22,0 22,21 0</inkml:trace>
  <inkml:trace contextRef="#ctx0" brushRef="#br0" timeOffset="6576.3762">7006 9610,'0'-43,"0"22,0-21,0-22,21 43,0-21,0-22,1 22,-1 0,0-1,0 1,21 21,-42-21,22 20,-1-20,-21 21,21 0,0 0,21-22,-20 22,20-21,-21-1,21 22,-20 0,20 0,-21-21,21 20,-20 1,-1 0,0 0,0 0,21 0,1-1,-22 1,21 21,-21 0,22 0,-1-21,-21 0,22 21,-1-21,0 21,1-21,-1-1,0 22,-21 0,22 0,20 0,-20 0,41 0,1 0,21 0,-43 0,22 43,42-22,-42 21,20 1,22-1,0 0,-42 1,21-22,-21 21,-22 0,-21-20,1 20,-1-21,-21 0,0 0,1-21,20 0,0 0,1 0,-1 0,0 22,22-1,-1 0,1 0,20 43,-41-22,41 21,-41-20,20 41,-20 22,20-42,-21 42,1-1,-1-20,22 42,-22-21,-21 0,0 0,0-1,1-41,20 42,-21-64,-21 22,0-22,21 0,-21 1,0-22,0 0,0-21,0 21,0 43,0 84,0 0,-21 0,0 43,0-22,0 43,-1-43,-20 21,42-105,-42 63,-1 0,-20 1,42-44,-64-20,22 0,-1-1,22-20,-1-22,-20 1,42-22,0 0,-1 0,1 21,0-42,0 22,0-1,0 0,-1 0,1 0,0 0,-21 1,21-1,-22 0,1 21,21-42,-43 21,22 1,0-1,-1 0,22 0,0-21,0 0,0 21,-1 0,1-21,0 0,21 0,-42 22,42-22,-21 0,-1 0,1 21,-21-21,21 0,0 0,-22 0,22 0,21 0,-42 0,42 0,-21 0,-1 0,1 0,21 0,-21 0,0 0,0 0,21 0,-21 0,-1 0,1 0,0 0,21 0,-42 0,21 0,-1 0,1 0,21 0,-21 0,0 0,-21 0,42 0,-22 0,-20 0,42 0,-21 0,-21 0,42 0,-22 0,1 0,0 0,21 0,-21-21,0 21,0 0,-1 0,1 0,21 0,-21 0,0 0,0 0,0 0,21-22,-22 22,1 0,0-21,21 21,-21 0,0 0,0 0,21 0,-22 0,1-21,0 21,21 0,-21 0,0 0,0 0,21 0,-43-21,43 21,-21 0,21-21,-42 21,42 0,-21 0,-1 0,1 0,21-21,-21 21,0 0,0 0,21 0,-21-22,-1 1,1 21,21 0,-42-21,42 21,-21 0,21 0,-43 0,43 0,-21 0,0 0,0-21,21 21,-21-21,0 21,-1 0,22-21,-21 21,0 0,0-22,21 22,-21 0,21 0,-21 0,21 0,0-21,-22 0,1 21,21 0,0-21,-21 21,21 0,0-21,-21 21,0 0,21-21,-21 21,21-22,0 22,-22 0,22-21,-21 21,0 0,21-21,0 21,-21 0,21 0,0-21,-21 21,0 0,21 0,-22 0,22 0,-21 0,21 0,-21 0,21-21,-21 21,21 0,-21 0,21-21,0 21,-21 0,21 0,-22 0,1 0,21 0,-21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00" units="cm"/>
          <inkml:channel name="Y" type="integer" max="900" units="cm"/>
        </inkml:traceFormat>
        <inkml:channelProperties>
          <inkml:channelProperty channel="X" name="resolution" value="28.36879" units="1/cm"/>
          <inkml:channelProperty channel="Y" name="resolution" value="28.30189" units="1/cm"/>
        </inkml:channelProperties>
      </inkml:inkSource>
      <inkml:timestamp xml:id="ts0" timeString="2016-10-19T13:01:08.0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7006 9652,'-64'-42,"1"-1,-43 1,-42 0,21-22,-64 22,22 0,21 20,0 1,0 0,-1 0,22 21,-21 0,64 0,-1 0,-21 0,43 21,20-21,1 0,0 0,-1 0,22 0,0 0,21 0,-64 64,-20-1,-1 43,43-43,-43 1,43-22,-43 22,43-1,-1-42,1 22,0 20,21-42,-22 22,43-22,-21 0,21 21,-21 1,21-22,0 21,0-21,0 1,-42 62,-1 1,-20 21,20 21,22-43,-21 43,21-21,-22-21,22 21,0-22,21-20,0 21,0-1,0 1,0-22,0-20,0-22,0 21,0-21,0-21,0 22,0-1,0 21,0 22,-21 41,21-20,0 21,0 21,0-21,21 0,0 21,0-43,22 22,-22-42,0-1,21 22,-20-43,-22-21,42 22,-42-43,0 63,0 22,42 21,22-1,-1 1,22-42,-22 42,1-22,-1-41,1-1,-1 0,22-21,-21 22,-22-22,43 0,-43-21,0 21,1 0,-22-21,0 0,0 0,64 22,-1-22,-20 0,42 21,21-21,-43 0,43 21,-42-21,0 0,42 0,-64 0,1 0,-1 0,-20-21,-22 21,0-21,0 21,0 0,22 0,-22 0,21 0,22 0,-22-43,0 43,1-21,-22 0,42 0,-42 21,22-43,-22 43,0-21,-21 0,21 21,22-42,-1 21,-42-1,21 1,0 21,0-21,-21 21,22-21,-1 21,-21-21,21 0,0 21,0-22,-21 22,21-21,-21 0,0 21,22-21,-22 21,0-42,21 42,0 0,-21-22,0 22,42-21,-42 0,43-42,-22 63,0-43,0 1,21 0,-20-22,-22 64,0-21,0 0,0 0,0 21,0-22,0 22,21 0</inkml:trace>
  <inkml:trace contextRef="#ctx0" brushRef="#br0" timeOffset="1">7006 9610,'0'-43,"0"22,0-21,0-22,21 43,0-21,0-22,1 22,-1 0,0-1,0 1,21 21,-42-21,22 20,-1-20,-21 21,21 0,0 0,21-22,-20 22,20-21,-21-1,21 22,-20 0,20 0,-21-21,21 20,-20 1,-1 0,0 0,0 0,21 0,1-1,-22 1,21 21,-21 0,22 0,-1-21,-21 0,22 21,-1-21,0 21,1-21,-1-1,0 22,-21 0,22 0,20 0,-20 0,41 0,1 0,21 0,-43 0,22 43,42-22,-42 21,20 1,22-1,0 0,-42 1,21-22,-21 21,-22 0,-21-20,1 20,-1-21,-21 0,0 0,1-21,20 0,0 0,1 0,-1 0,0 22,22-1,-1 0,1 0,20 43,-41-22,41 21,-41-20,20 41,-20 22,20-42,-21 42,1-1,-1-20,22 42,-22-21,-21 0,0 0,0-1,1-41,20 42,-21-64,-21 22,0-22,21 0,-21 1,0-22,0 0,0-21,0 21,0 43,0 84,0 0,-21 0,0 43,0-22,0 43,-1-43,-20 21,42-105,-42 63,-1 0,-20 1,42-44,-64-20,22 0,-1-1,22-20,-1-22,-20 1,42-22,0 0,-1 0,1 21,0-42,0 22,0-1,0 0,-1 0,1 0,0 0,-21 1,21-1,-22 0,1 21,21-42,-43 21,22 1,0-1,-1 0,22 0,0-21,0 0,0 21,-1 0,1-21,0 0,21 0,-42 22,42-22,-21 0,-1 0,1 21,-21-21,21 0,0 0,-22 0,22 0,21 0,-42 0,42 0,-21 0,-1 0,1 0,21 0,-21 0,0 0,0 0,21 0,-21 0,-1 0,1 0,0 0,21 0,-42 0,21 0,-1 0,1 0,21 0,-21 0,0 0,-21 0,42 0,-22 0,-20 0,42 0,-21 0,-21 0,42 0,-22 0,1 0,0 0,21 0,-21-21,0 21,0 0,-1 0,1 0,21 0,-21 0,0 0,0 0,0 0,21-22,-22 22,1 0,0-21,21 21,-21 0,0 0,0 0,21 0,-22 0,1-21,0 21,21 0,-21 0,0 0,0 0,21 0,-43-21,43 21,-21 0,21-21,-42 21,42 0,-21 0,-1 0,1 0,21-21,-21 21,0 0,0 0,21 0,-21-22,-1 1,1 21,21 0,-42-21,42 21,-21 0,21 0,-43 0,43 0,-21 0,0 0,0-21,21 21,-21-21,0 21,-1 0,22-21,-21 21,0 0,0-22,21 22,-21 0,21 0,-21 0,21 0,0-21,-22 0,1 21,21 0,0-21,-21 21,21 0,0-21,-21 21,0 0,21-21,-21 21,21-22,0 22,-22 0,22-21,-21 21,0 0,21-21,0 21,-21 0,21 0,0-21,-21 21,0 0,21 0,-22 0,22 0,-21 0,21 0,-21 0,21-21,-21 21,21 0,-21 0,21-21,0 21,-21 0,21 0,-22 0,1 0,21 0,-21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E1C84-247D-4FA2-976C-DF380D1267DA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4D26A-A08B-49C4-B390-2F5CEF32C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203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http://www.britishlegion.org.uk/remembrance/ww1-centenary/?_ga=2.169437345.1685230491.1509269445-997422226.1505659923&amp;_gac=1.45906646.1505660231.CjwKCAjwuvjNBRBPEiwApYq0znjlHxqyftnk1_6vR4_tisLb3Fgm491k9reL5OmappPDBQo-gev_CxoCfEoQAvD_BwE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4D26A-A08B-49C4-B390-2F5CEF32C1B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360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776E-65FE-4514-8839-2BC8F4671237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1DCC-7AB0-45FC-98F8-32959C8B57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323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776E-65FE-4514-8839-2BC8F4671237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1DCC-7AB0-45FC-98F8-32959C8B57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269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776E-65FE-4514-8839-2BC8F4671237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1DCC-7AB0-45FC-98F8-32959C8B57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887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776E-65FE-4514-8839-2BC8F4671237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1DCC-7AB0-45FC-98F8-32959C8B57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61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776E-65FE-4514-8839-2BC8F4671237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1DCC-7AB0-45FC-98F8-32959C8B57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776E-65FE-4514-8839-2BC8F4671237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1DCC-7AB0-45FC-98F8-32959C8B57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072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776E-65FE-4514-8839-2BC8F4671237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1DCC-7AB0-45FC-98F8-32959C8B57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21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776E-65FE-4514-8839-2BC8F4671237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1DCC-7AB0-45FC-98F8-32959C8B57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009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776E-65FE-4514-8839-2BC8F4671237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1DCC-7AB0-45FC-98F8-32959C8B57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736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776E-65FE-4514-8839-2BC8F4671237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1DCC-7AB0-45FC-98F8-32959C8B57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253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776E-65FE-4514-8839-2BC8F4671237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1DCC-7AB0-45FC-98F8-32959C8B57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97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776E-65FE-4514-8839-2BC8F4671237}" type="datetimeFigureOut">
              <a:rPr lang="en-GB" smtClean="0"/>
              <a:t>29/10/2017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01DCC-7AB0-45FC-98F8-32959C8B57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566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Remembrance </a:t>
            </a:r>
            <a:r>
              <a:rPr lang="en-GB" dirty="0" smtClean="0"/>
              <a:t>2017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Instructions for poppy display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34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0" b="3782"/>
          <a:stretch/>
        </p:blipFill>
        <p:spPr bwMode="auto">
          <a:xfrm>
            <a:off x="630300" y="2533948"/>
            <a:ext cx="8046156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404664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This year the Royal British Legion remembers 100 years of </a:t>
            </a:r>
            <a:r>
              <a:rPr lang="en-GB" sz="2800" b="1" dirty="0" smtClean="0"/>
              <a:t>Women at War </a:t>
            </a:r>
            <a:r>
              <a:rPr lang="en-GB" sz="2800" dirty="0" smtClean="0"/>
              <a:t>and the battle of </a:t>
            </a:r>
            <a:r>
              <a:rPr lang="en-GB" sz="2800" b="1" dirty="0" smtClean="0"/>
              <a:t>Passchendaele</a:t>
            </a:r>
            <a:r>
              <a:rPr lang="en-GB" sz="2800" dirty="0" smtClean="0"/>
              <a:t>.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358771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4" action="ppaction://hlinksldjump"/>
              </a:rPr>
              <a:t>http://www.britishlegion.org.uk/remembrance/ww1-centenary/?_ga=2.169437345.1685230491.1509269445-997422226.1505659923&amp;_gac=1.45906646.1505660231.CjwKCAjwuvjNBRBPEiwApYq0znjlHxqyftnk1_6vR4_tisLb3Fgm491k9reL5OmappPDBQo-gev_CxoCfEoQAvD_BwE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34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Please see resources on Firefly for ideas regarding Remembrance.  (To be found in the </a:t>
            </a:r>
            <a:r>
              <a:rPr lang="en-GB" dirty="0"/>
              <a:t>Literacy folder) </a:t>
            </a:r>
            <a:r>
              <a:rPr lang="en-GB" dirty="0">
                <a:hlinkClick r:id="rId2" action="ppaction://hlinksldjump"/>
              </a:rPr>
              <a:t>https://highamspark.fireflycloud.net/literacy-1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09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/>
              <a:t>The A4 </a:t>
            </a:r>
            <a:r>
              <a:rPr lang="en-GB" dirty="0" smtClean="0"/>
              <a:t>red card </a:t>
            </a:r>
            <a:r>
              <a:rPr lang="en-GB" dirty="0" smtClean="0"/>
              <a:t>should be folded into 6 squares.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Draw a poppy on your red card.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 smtClean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 smtClean="0"/>
          </a:p>
          <a:p>
            <a:pPr marL="514350" indent="-514350">
              <a:buAutoNum type="arabicPeriod"/>
            </a:pPr>
            <a:endParaRPr lang="en-GB" dirty="0" smtClean="0"/>
          </a:p>
          <a:p>
            <a:pPr marL="514350" indent="-514350">
              <a:buAutoNum type="arabicPeriod"/>
            </a:pPr>
            <a:r>
              <a:rPr lang="en-GB" dirty="0" smtClean="0"/>
              <a:t>Cut it out.</a:t>
            </a:r>
          </a:p>
          <a:p>
            <a:pPr marL="514350" indent="-514350">
              <a:buAutoNum type="arabicPeriod"/>
            </a:pPr>
            <a:r>
              <a:rPr lang="en-GB" dirty="0" smtClean="0"/>
              <a:t>Write a phrase or sentence on the poppy which presents an image of war.  Aim to use powerful vocabulary and imagery</a:t>
            </a:r>
            <a:r>
              <a:rPr lang="en-GB" dirty="0" smtClean="0"/>
              <a:t>.  Don’t just write RIP.</a:t>
            </a:r>
            <a:endParaRPr lang="en-GB" dirty="0" smtClean="0"/>
          </a:p>
          <a:p>
            <a:pPr marL="514350" indent="-514350">
              <a:buAutoNum type="arabicPeriod"/>
            </a:pPr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888097" y="2204864"/>
              <a:ext cx="2712960" cy="208080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8737" y="2195504"/>
                <a:ext cx="2731680" cy="209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5220072" y="2357331"/>
              <a:ext cx="2712960" cy="208080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10712" y="2347971"/>
                <a:ext cx="2731680" cy="209952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TextBox 5"/>
          <p:cNvSpPr txBox="1"/>
          <p:nvPr/>
        </p:nvSpPr>
        <p:spPr>
          <a:xfrm>
            <a:off x="5364088" y="3049426"/>
            <a:ext cx="25689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Incessant noise, a longing for silence</a:t>
            </a:r>
            <a:endParaRPr lang="en-GB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1117946" y="2713042"/>
            <a:ext cx="24831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Only putrid clinging mud in which to rest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98511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4.  String the poppies of your tutor group along the thread that you are given. </a:t>
            </a:r>
            <a:r>
              <a:rPr lang="en-GB" dirty="0" smtClean="0"/>
              <a:t>Last year, some clever classes threaded two holes through the poppy (like a button) and these stayed in place on the string. </a:t>
            </a:r>
            <a:r>
              <a:rPr lang="en-GB" dirty="0" smtClean="0"/>
              <a:t>Make sure you leave plenty of space at each end for tying.</a:t>
            </a:r>
          </a:p>
          <a:p>
            <a:pPr marL="0" indent="0">
              <a:buNone/>
            </a:pPr>
            <a:r>
              <a:rPr lang="en-GB" dirty="0" smtClean="0"/>
              <a:t>5.  Two members of your tutor group should bring your poppies to the library during registration on Monday </a:t>
            </a:r>
            <a:r>
              <a:rPr lang="en-GB" dirty="0" smtClean="0"/>
              <a:t>6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smtClean="0"/>
              <a:t>and Tuesday </a:t>
            </a:r>
            <a:r>
              <a:rPr lang="en-GB" dirty="0" smtClean="0"/>
              <a:t>7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smtClean="0"/>
              <a:t>November.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08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209</Words>
  <Application>Microsoft Office PowerPoint</Application>
  <PresentationFormat>On-screen Show (4:3)</PresentationFormat>
  <Paragraphs>20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Remembrance 2017</vt:lpstr>
      <vt:lpstr>PowerPoint Presentation</vt:lpstr>
      <vt:lpstr>PowerPoint Presentation</vt:lpstr>
      <vt:lpstr>The A4 red card should be folded into 6 squares.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Remembrance 2016</dc:title>
  <dc:creator>Anna</dc:creator>
  <cp:lastModifiedBy>Anna</cp:lastModifiedBy>
  <cp:revision>6</cp:revision>
  <dcterms:created xsi:type="dcterms:W3CDTF">2016-10-19T12:56:08Z</dcterms:created>
  <dcterms:modified xsi:type="dcterms:W3CDTF">2017-10-29T09:40:44Z</dcterms:modified>
</cp:coreProperties>
</file>