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7059F-179B-445B-660D-265015BAFB7E}" v="32" dt="2021-07-04T14:08:59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Butt" userId="S::hbutt@highamsparkschool.co.uk::b371b51d-4024-40c4-9b01-a684db670d33" providerId="AD" clId="Web-{29E7059F-179B-445B-660D-265015BAFB7E}"/>
    <pc:docChg chg="addSld modSld">
      <pc:chgData name="H Butt" userId="S::hbutt@highamsparkschool.co.uk::b371b51d-4024-40c4-9b01-a684db670d33" providerId="AD" clId="Web-{29E7059F-179B-445B-660D-265015BAFB7E}" dt="2021-07-04T14:08:58.700" v="20" actId="20577"/>
      <pc:docMkLst>
        <pc:docMk/>
      </pc:docMkLst>
      <pc:sldChg chg="addSp delSp modSp">
        <pc:chgData name="H Butt" userId="S::hbutt@highamsparkschool.co.uk::b371b51d-4024-40c4-9b01-a684db670d33" providerId="AD" clId="Web-{29E7059F-179B-445B-660D-265015BAFB7E}" dt="2021-07-04T14:07:39.574" v="1"/>
        <pc:sldMkLst>
          <pc:docMk/>
          <pc:sldMk cId="1976874305" sldId="261"/>
        </pc:sldMkLst>
        <pc:picChg chg="add del mod">
          <ac:chgData name="H Butt" userId="S::hbutt@highamsparkschool.co.uk::b371b51d-4024-40c4-9b01-a684db670d33" providerId="AD" clId="Web-{29E7059F-179B-445B-660D-265015BAFB7E}" dt="2021-07-04T14:07:39.574" v="1"/>
          <ac:picMkLst>
            <pc:docMk/>
            <pc:sldMk cId="1976874305" sldId="261"/>
            <ac:picMk id="4" creationId="{4FB2141C-73D7-4739-ACB4-20FF8D6A4F2C}"/>
          </ac:picMkLst>
        </pc:picChg>
      </pc:sldChg>
      <pc:sldChg chg="addSp modSp new">
        <pc:chgData name="H Butt" userId="S::hbutt@highamsparkschool.co.uk::b371b51d-4024-40c4-9b01-a684db670d33" providerId="AD" clId="Web-{29E7059F-179B-445B-660D-265015BAFB7E}" dt="2021-07-04T14:08:58.700" v="20" actId="20577"/>
        <pc:sldMkLst>
          <pc:docMk/>
          <pc:sldMk cId="3577048896" sldId="262"/>
        </pc:sldMkLst>
        <pc:spChg chg="add mod">
          <ac:chgData name="H Butt" userId="S::hbutt@highamsparkschool.co.uk::b371b51d-4024-40c4-9b01-a684db670d33" providerId="AD" clId="Web-{29E7059F-179B-445B-660D-265015BAFB7E}" dt="2021-07-04T14:08:58.700" v="20" actId="20577"/>
          <ac:spMkLst>
            <pc:docMk/>
            <pc:sldMk cId="3577048896" sldId="262"/>
            <ac:spMk id="3" creationId="{E987DD5E-3892-4678-AA1E-A35EFDF11007}"/>
          </ac:spMkLst>
        </pc:spChg>
        <pc:picChg chg="add mod">
          <ac:chgData name="H Butt" userId="S::hbutt@highamsparkschool.co.uk::b371b51d-4024-40c4-9b01-a684db670d33" providerId="AD" clId="Web-{29E7059F-179B-445B-660D-265015BAFB7E}" dt="2021-07-04T14:08:21.934" v="6" actId="1076"/>
          <ac:picMkLst>
            <pc:docMk/>
            <pc:sldMk cId="3577048896" sldId="262"/>
            <ac:picMk id="2" creationId="{04469317-FC13-4F83-965D-3369FA5D9A1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C163-7669-4CF1-BB4C-BC4840C45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EEBB8-6014-4A81-84DC-35F73218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8AAB9-1F84-425B-B487-8EEBA9FB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9ACB-DC54-44BA-BCAA-D964A4CC4D96}" type="datetimeFigureOut">
              <a:rPr lang="en-GB" smtClean="0"/>
              <a:t>18/07/2021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5AE12-FC79-4679-A906-E5204890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4B5DC-E836-427E-A10A-706927C4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CD15-EAA7-482C-96D6-4B3025623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4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F6F2-9B60-4C60-9CD1-CD51B771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7E9D1-CC5A-4622-BB18-FD3B69C89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E0FAF-3B47-4989-B05A-AD7B9685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9ACB-DC54-44BA-BCAA-D964A4CC4D96}" type="datetimeFigureOut">
              <a:rPr lang="en-GB" smtClean="0"/>
              <a:t>18/07/2021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00778-12B9-4572-88D6-29CDB387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C3DF1-1A7C-4533-8073-30944250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CD15-EAA7-482C-96D6-4B3025623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A6D5D6-19E3-4F6D-A074-53224F1CDF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EEE96-0250-42CE-A109-F011F1FAA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D0DC9-1E56-41D2-8732-154694ABC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9ACB-DC54-44BA-BCAA-D964A4CC4D96}" type="datetimeFigureOut">
              <a:rPr lang="en-GB" smtClean="0"/>
              <a:t>18/07/2021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34F22-9DF3-46D3-B4DD-C39C3F8F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A4B03-905A-4C43-94DA-2A365069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CD15-EAA7-482C-96D6-4B3025623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7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62A4-FECA-47E2-8104-446447E6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96BBB-2837-4345-BB7D-F50CD33C8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AD980-67BA-4A46-ADA2-832FDF4E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9ACB-DC54-44BA-BCAA-D964A4CC4D96}" type="datetimeFigureOut">
              <a:rPr lang="en-GB" smtClean="0"/>
              <a:t>18/07/2021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7521C-3FAA-44B9-A2A3-4E25F5869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213D8-485D-409D-8DC8-77560CF1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CD15-EAA7-482C-96D6-4B3025623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9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D4F0-AC6C-48A9-8DD2-7355C5A3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57519-7FA4-4DF9-AF9F-21637BE87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AC57-FA52-4519-BEFF-1FB3BF81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9ACB-DC54-44BA-BCAA-D964A4CC4D96}" type="datetimeFigureOut">
              <a:rPr lang="en-GB" smtClean="0"/>
              <a:t>18/07/2021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534D8-5A5B-4E06-AB89-7A826FCB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8BE81-1768-405F-AF0B-EF82914C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CD15-EAA7-482C-96D6-4B3025623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1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D8C2-D274-40E2-A645-3CA6D32B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CA874-EF9D-43F4-B89A-9E064609B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1A6DA-221B-4B16-B5B8-58DDC2141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D057C-EAD9-4590-8DEA-821F5B36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9ACB-DC54-44BA-BCAA-D964A4CC4D96}" type="datetimeFigureOut">
              <a:rPr lang="en-GB" smtClean="0"/>
              <a:t>18/07/2021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11BF-DFAD-4143-8E11-F604DD59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4FD63-913E-4DFC-A52B-66DB573A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CD15-EAA7-482C-96D6-4B3025623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4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DFA9-97F5-47DF-A262-3E2A1E9E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EDD92-3FA8-434B-816E-C8EBF12C2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0EF94-B848-4169-A8D0-9EFC8FD8A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B9B4A-FCF7-4D50-8B98-5003CA8A3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90A29F-D062-4AF2-99DE-555E236F2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03245-3322-4A3B-A31A-631C3D8C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9ACB-DC54-44BA-BCAA-D964A4CC4D96}" type="datetimeFigureOut">
              <a:rPr lang="en-GB" smtClean="0"/>
              <a:t>18/07/2021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03A44-93B9-4CB2-93E8-36F4954A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5A836-03BE-468C-B3BF-D3877A6D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CD15-EAA7-482C-96D6-4B3025623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2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C77A-A410-46A3-8D75-D9FA5A57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5E2F1-739C-4991-A07A-0760D461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9ACB-DC54-44BA-BCAA-D964A4CC4D96}" type="datetimeFigureOut">
              <a:rPr lang="en-GB" smtClean="0"/>
              <a:t>18/07/2021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F6EE8-9631-4AB1-BF0F-9A17CD6C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E7F95-A900-4FB7-A44D-79573282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CD15-EAA7-482C-96D6-4B3025623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65BEE-20D1-46E2-B57C-BC3AC6CBE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9ACB-DC54-44BA-BCAA-D964A4CC4D96}" type="datetimeFigureOut">
              <a:rPr lang="en-GB" smtClean="0"/>
              <a:t>18/07/2021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2074C3-6395-4154-AC48-0052E8A9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EE499-855C-4FB7-84A4-C794BA5B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CD15-EAA7-482C-96D6-4B3025623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6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2F24A-B020-4232-9765-071D875F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E57AF-9CCC-4F06-890A-34E146C32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22BDF-2894-4766-9037-E9F1E7FF0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7CFE9-A5D0-4C82-B903-9E1CBC48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9ACB-DC54-44BA-BCAA-D964A4CC4D96}" type="datetimeFigureOut">
              <a:rPr lang="en-GB" smtClean="0"/>
              <a:t>18/07/2021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C2303-5D67-42FD-BA4D-3A41FA62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D358B-F08C-4D33-9EA4-1B7A85AD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CD15-EAA7-482C-96D6-4B3025623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57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4BFE-69B1-4CF7-BA32-D344405E6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1BCB2-D199-40C9-BD40-08495E558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878BE-C9D2-494C-B508-00D7F0EA8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C2A23-FBC4-4502-A92C-31296D35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9ACB-DC54-44BA-BCAA-D964A4CC4D96}" type="datetimeFigureOut">
              <a:rPr lang="en-GB" smtClean="0"/>
              <a:t>18/07/2021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E4932-F9C0-4F40-A495-971FF24E2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C29D8-B78B-4FAF-8390-7854BC33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CD15-EAA7-482C-96D6-4B3025623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55EB7-B107-47B5-A2B7-B3017254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4FF75-786C-4930-9B50-D04DB39E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0EE62-D8F1-4DB4-AAD0-B9683FC23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F9ACB-DC54-44BA-BCAA-D964A4CC4D96}" type="datetimeFigureOut">
              <a:rPr lang="en-GB" smtClean="0"/>
              <a:t>18/07/2021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971BA-2064-41E7-815F-F6479B53B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47BA6-A8E4-4CDE-9DBB-03D121875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ECD15-EAA7-482C-96D6-4B3025623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63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5DF3-6AB5-4EE0-A6F7-F32418644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Bahnschrift Light" panose="020B0502040204020203" pitchFamily="34" charset="0"/>
              </a:rPr>
              <a:t>Coronavirus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59DE9-A54C-49C9-90D1-188DD05B026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069054" y="562684"/>
            <a:ext cx="8598946" cy="573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11C735-020C-46E3-BBA5-25E85403ADB2}"/>
              </a:ext>
            </a:extLst>
          </p:cNvPr>
          <p:cNvSpPr/>
          <p:nvPr/>
        </p:nvSpPr>
        <p:spPr>
          <a:xfrm>
            <a:off x="3834542" y="2770998"/>
            <a:ext cx="6288404" cy="110799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en-GB" sz="6600" dirty="0">
                <a:latin typeface="Bahnschrift Light" panose="020B0502040204020203" pitchFamily="34" charset="0"/>
              </a:rPr>
              <a:t>Coronavirus</a:t>
            </a:r>
            <a:endParaRPr lang="en-GB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43515-C8D7-46FB-A571-BB7525AFF45B}"/>
              </a:ext>
            </a:extLst>
          </p:cNvPr>
          <p:cNvSpPr txBox="1"/>
          <p:nvPr/>
        </p:nvSpPr>
        <p:spPr>
          <a:xfrm>
            <a:off x="3999433" y="5904675"/>
            <a:ext cx="4476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Created by Alek &amp; Gethyn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8874B-CD57-43B3-A019-8D85A2FA1CAA}"/>
              </a:ext>
            </a:extLst>
          </p:cNvPr>
          <p:cNvSpPr txBox="1"/>
          <p:nvPr/>
        </p:nvSpPr>
        <p:spPr>
          <a:xfrm>
            <a:off x="10986542" y="6489450"/>
            <a:ext cx="120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Homepage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77449A-0D58-4C10-A43E-C52F13FCAC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6311" y="1869281"/>
            <a:ext cx="1702406" cy="893763"/>
          </a:xfrm>
          <a:prstGeom prst="rect">
            <a:avLst/>
          </a:prstGeo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53076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2F2D-C743-4C39-A386-6C46D6FE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0914" cy="1325563"/>
          </a:xfr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en-GB" sz="5400" dirty="0"/>
              <a:t>When was the first Coronavirus lockdown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3951B-2C23-44EC-8282-3CBCD89CE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1277600" cy="43513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The first coronavirus lockdown was on the 23</a:t>
            </a:r>
            <a:r>
              <a:rPr lang="en-GB" sz="4400" baseline="30000" dirty="0"/>
              <a:t>rd</a:t>
            </a:r>
            <a:r>
              <a:rPr lang="en-GB" sz="4400" dirty="0"/>
              <a:t> of March 2021.</a:t>
            </a:r>
          </a:p>
          <a:p>
            <a:pPr marL="0" indent="0">
              <a:buNone/>
            </a:pPr>
            <a:r>
              <a:rPr lang="en-GB" sz="4400" dirty="0"/>
              <a:t>1 month after the first coronavirus lockdown over 197 death occurred due to </a:t>
            </a:r>
            <a:r>
              <a:rPr lang="en-GB" sz="4400" dirty="0" err="1"/>
              <a:t>covid</a:t>
            </a:r>
            <a:r>
              <a:rPr lang="en-GB" sz="4400" dirty="0"/>
              <a:t>.</a:t>
            </a: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EE06A58-C45C-482D-AFB2-2EEAF05D56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5925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76D9C-CD28-4E9C-B6AB-D921C923F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GB" dirty="0"/>
              <a:t>Coronavirus first started in Wuhan, Hubei, China.</a:t>
            </a:r>
          </a:p>
          <a:p>
            <a:pPr marL="0" indent="0">
              <a:buNone/>
            </a:pPr>
            <a:r>
              <a:rPr lang="en-GB" dirty="0"/>
              <a:t>Since then it expanded to Europe and then the UK.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Since then there has been over 120,841 deaths from Coronavirus in the UK and over 3 million deaths worldwide.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B302C-EA5C-4853-9900-725240755B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59501" y="527126"/>
            <a:ext cx="3388659" cy="2259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3231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B5E0-A342-4B4B-B143-7E0C48C6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does Coronavirus affect?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B0668-ED1B-4726-AFB7-F3FB43A31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Coronavirus affects us all, however it affects people aged 40+ people the most. It’s more common for people over 40 to experience higher symptoms of Coronavirus.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599C0-5667-4F37-9182-5286CEAD0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11" y="2840685"/>
            <a:ext cx="11278578" cy="117663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60D34D-5494-4947-A6C7-073E40495216}"/>
              </a:ext>
            </a:extLst>
          </p:cNvPr>
          <p:cNvSpPr txBox="1">
            <a:spLocks/>
          </p:cNvSpPr>
          <p:nvPr/>
        </p:nvSpPr>
        <p:spPr>
          <a:xfrm>
            <a:off x="705679" y="3892964"/>
            <a:ext cx="10515600" cy="27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>
                <a:latin typeface="Arial Black" panose="020B0A04020102020204" pitchFamily="34" charset="0"/>
              </a:rPr>
              <a:t>When someone with coronavirus coughs, sneezes, talks, or breathes out (or touches their mouth or nose), they spread the virus through small droplets. The virus can live on surfaces.</a:t>
            </a:r>
            <a:endParaRPr lang="en-GB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7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7639-BF8D-4541-B4A3-53701AD9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check if you have Coronavirus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D73B2-352E-4B27-B997-A350EF7A0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Lateral flow tests are the easiest way to check if you have Coronavirus.</a:t>
            </a:r>
          </a:p>
          <a:p>
            <a:pPr marL="0" indent="0">
              <a:buNone/>
            </a:pPr>
            <a:r>
              <a:rPr lang="en-GB" dirty="0"/>
              <a:t>You can order them online and sometimes there are stands in public places.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places like Chingford there are stands where you can get them for free.</a:t>
            </a:r>
          </a:p>
        </p:txBody>
      </p:sp>
    </p:spTree>
    <p:extLst>
      <p:ext uri="{BB962C8B-B14F-4D97-AF65-F5344CB8AC3E}">
        <p14:creationId xmlns:p14="http://schemas.microsoft.com/office/powerpoint/2010/main" val="197687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469317-FC13-4F83-965D-3369FA5D9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1" y="500872"/>
            <a:ext cx="10823275" cy="6115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87DD5E-3892-4678-AA1E-A35EFDF11007}"/>
              </a:ext>
            </a:extLst>
          </p:cNvPr>
          <p:cNvSpPr txBox="1"/>
          <p:nvPr/>
        </p:nvSpPr>
        <p:spPr>
          <a:xfrm>
            <a:off x="7341079" y="92877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By Alex Georgiou</a:t>
            </a:r>
          </a:p>
        </p:txBody>
      </p:sp>
    </p:spTree>
    <p:extLst>
      <p:ext uri="{BB962C8B-B14F-4D97-AF65-F5344CB8AC3E}">
        <p14:creationId xmlns:p14="http://schemas.microsoft.com/office/powerpoint/2010/main" val="357704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207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Bahnschrift Light</vt:lpstr>
      <vt:lpstr>Calibri</vt:lpstr>
      <vt:lpstr>Calibri Light</vt:lpstr>
      <vt:lpstr>Office Theme</vt:lpstr>
      <vt:lpstr>Coronavirus</vt:lpstr>
      <vt:lpstr>When was the first Coronavirus lockdown</vt:lpstr>
      <vt:lpstr>PowerPoint Presentation</vt:lpstr>
      <vt:lpstr>Who does Coronavirus affect? </vt:lpstr>
      <vt:lpstr>How to check if you have Coronavirus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</dc:title>
  <dc:creator>Alek Georgiev</dc:creator>
  <cp:lastModifiedBy>Simone</cp:lastModifiedBy>
  <cp:revision>19</cp:revision>
  <dcterms:created xsi:type="dcterms:W3CDTF">2021-06-16T08:13:18Z</dcterms:created>
  <dcterms:modified xsi:type="dcterms:W3CDTF">2021-07-18T14:34:45Z</dcterms:modified>
</cp:coreProperties>
</file>