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464" r:id="rId5"/>
    <p:sldId id="492" r:id="rId6"/>
    <p:sldId id="466" r:id="rId7"/>
    <p:sldId id="468" r:id="rId8"/>
    <p:sldId id="493" r:id="rId9"/>
    <p:sldId id="494" r:id="rId10"/>
    <p:sldId id="495" r:id="rId11"/>
    <p:sldId id="496" r:id="rId12"/>
    <p:sldId id="473" r:id="rId13"/>
    <p:sldId id="474" r:id="rId14"/>
    <p:sldId id="475" r:id="rId15"/>
    <p:sldId id="497" r:id="rId16"/>
    <p:sldId id="476" r:id="rId17"/>
    <p:sldId id="513" r:id="rId18"/>
    <p:sldId id="514" r:id="rId19"/>
    <p:sldId id="477" r:id="rId20"/>
    <p:sldId id="478" r:id="rId21"/>
    <p:sldId id="479" r:id="rId22"/>
    <p:sldId id="480" r:id="rId23"/>
    <p:sldId id="481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 Callanan" initials="DC" lastIdx="1" clrIdx="0">
    <p:extLst>
      <p:ext uri="{19B8F6BF-5375-455C-9EA6-DF929625EA0E}">
        <p15:presenceInfo xmlns:p15="http://schemas.microsoft.com/office/powerpoint/2012/main" userId="S-1-5-21-1288509352-3796643876-1070938684-18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2D150F89-60B7-49EE-9CF2-EAF1B11A45B7}"/>
    <pc:docChg chg="undo addSld delSld modSld sldOrd">
      <pc:chgData name="D Callanan" userId="951668ec-da26-491a-9b8a-af24bfeff26b" providerId="ADAL" clId="{2D150F89-60B7-49EE-9CF2-EAF1B11A45B7}" dt="2022-07-13T12:10:37.171" v="171" actId="2696"/>
      <pc:docMkLst>
        <pc:docMk/>
      </pc:docMkLst>
      <pc:sldChg chg="del">
        <pc:chgData name="D Callanan" userId="951668ec-da26-491a-9b8a-af24bfeff26b" providerId="ADAL" clId="{2D150F89-60B7-49EE-9CF2-EAF1B11A45B7}" dt="2022-07-13T12:07:48.924" v="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2D150F89-60B7-49EE-9CF2-EAF1B11A45B7}" dt="2022-07-13T12:10:37.171" v="17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2D150F89-60B7-49EE-9CF2-EAF1B11A45B7}" dt="2022-07-13T12:07:48.908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2D150F89-60B7-49EE-9CF2-EAF1B11A45B7}" dt="2022-07-13T12:07:48.935" v="2" actId="2696"/>
        <pc:sldMkLst>
          <pc:docMk/>
          <pc:sldMk cId="0" sldId="259"/>
        </pc:sldMkLst>
      </pc:sldChg>
      <pc:sldChg chg="del">
        <pc:chgData name="D Callanan" userId="951668ec-da26-491a-9b8a-af24bfeff26b" providerId="ADAL" clId="{2D150F89-60B7-49EE-9CF2-EAF1B11A45B7}" dt="2022-07-13T12:07:48.962" v="4" actId="2696"/>
        <pc:sldMkLst>
          <pc:docMk/>
          <pc:sldMk cId="4144044180" sldId="260"/>
        </pc:sldMkLst>
      </pc:sldChg>
      <pc:sldChg chg="del">
        <pc:chgData name="D Callanan" userId="951668ec-da26-491a-9b8a-af24bfeff26b" providerId="ADAL" clId="{2D150F89-60B7-49EE-9CF2-EAF1B11A45B7}" dt="2022-07-13T12:07:48.950" v="3" actId="2696"/>
        <pc:sldMkLst>
          <pc:docMk/>
          <pc:sldMk cId="1397205634" sldId="261"/>
        </pc:sldMkLst>
      </pc:sldChg>
      <pc:sldChg chg="del">
        <pc:chgData name="D Callanan" userId="951668ec-da26-491a-9b8a-af24bfeff26b" providerId="ADAL" clId="{2D150F89-60B7-49EE-9CF2-EAF1B11A45B7}" dt="2022-07-13T12:07:48.975" v="5" actId="2696"/>
        <pc:sldMkLst>
          <pc:docMk/>
          <pc:sldMk cId="3796790021" sldId="262"/>
        </pc:sldMkLst>
      </pc:sldChg>
      <pc:sldChg chg="del">
        <pc:chgData name="D Callanan" userId="951668ec-da26-491a-9b8a-af24bfeff26b" providerId="ADAL" clId="{2D150F89-60B7-49EE-9CF2-EAF1B11A45B7}" dt="2022-07-13T12:07:49.004" v="7" actId="2696"/>
        <pc:sldMkLst>
          <pc:docMk/>
          <pc:sldMk cId="3911348551" sldId="263"/>
        </pc:sldMkLst>
      </pc:sldChg>
      <pc:sldChg chg="del">
        <pc:chgData name="D Callanan" userId="951668ec-da26-491a-9b8a-af24bfeff26b" providerId="ADAL" clId="{2D150F89-60B7-49EE-9CF2-EAF1B11A45B7}" dt="2022-07-13T12:07:49.023" v="8" actId="2696"/>
        <pc:sldMkLst>
          <pc:docMk/>
          <pc:sldMk cId="5328052" sldId="265"/>
        </pc:sldMkLst>
      </pc:sldChg>
      <pc:sldChg chg="del">
        <pc:chgData name="D Callanan" userId="951668ec-da26-491a-9b8a-af24bfeff26b" providerId="ADAL" clId="{2D150F89-60B7-49EE-9CF2-EAF1B11A45B7}" dt="2022-07-13T12:07:49.161" v="21" actId="2696"/>
        <pc:sldMkLst>
          <pc:docMk/>
          <pc:sldMk cId="495739553" sldId="335"/>
        </pc:sldMkLst>
      </pc:sldChg>
      <pc:sldChg chg="del">
        <pc:chgData name="D Callanan" userId="951668ec-da26-491a-9b8a-af24bfeff26b" providerId="ADAL" clId="{2D150F89-60B7-49EE-9CF2-EAF1B11A45B7}" dt="2022-07-13T12:07:49.172" v="22" actId="2696"/>
        <pc:sldMkLst>
          <pc:docMk/>
          <pc:sldMk cId="1267048268" sldId="336"/>
        </pc:sldMkLst>
      </pc:sldChg>
      <pc:sldChg chg="del">
        <pc:chgData name="D Callanan" userId="951668ec-da26-491a-9b8a-af24bfeff26b" providerId="ADAL" clId="{2D150F89-60B7-49EE-9CF2-EAF1B11A45B7}" dt="2022-07-13T12:07:49.206" v="25" actId="2696"/>
        <pc:sldMkLst>
          <pc:docMk/>
          <pc:sldMk cId="2169378179" sldId="366"/>
        </pc:sldMkLst>
      </pc:sldChg>
      <pc:sldChg chg="del">
        <pc:chgData name="D Callanan" userId="951668ec-da26-491a-9b8a-af24bfeff26b" providerId="ADAL" clId="{2D150F89-60B7-49EE-9CF2-EAF1B11A45B7}" dt="2022-07-13T12:07:49.195" v="24" actId="2696"/>
        <pc:sldMkLst>
          <pc:docMk/>
          <pc:sldMk cId="2527422655" sldId="367"/>
        </pc:sldMkLst>
      </pc:sldChg>
      <pc:sldChg chg="del">
        <pc:chgData name="D Callanan" userId="951668ec-da26-491a-9b8a-af24bfeff26b" providerId="ADAL" clId="{2D150F89-60B7-49EE-9CF2-EAF1B11A45B7}" dt="2022-07-13T12:07:49.217" v="26" actId="2696"/>
        <pc:sldMkLst>
          <pc:docMk/>
          <pc:sldMk cId="2012329550" sldId="368"/>
        </pc:sldMkLst>
      </pc:sldChg>
      <pc:sldChg chg="del">
        <pc:chgData name="D Callanan" userId="951668ec-da26-491a-9b8a-af24bfeff26b" providerId="ADAL" clId="{2D150F89-60B7-49EE-9CF2-EAF1B11A45B7}" dt="2022-07-13T12:07:49.234" v="27" actId="2696"/>
        <pc:sldMkLst>
          <pc:docMk/>
          <pc:sldMk cId="3626865698" sldId="369"/>
        </pc:sldMkLst>
      </pc:sldChg>
      <pc:sldChg chg="del">
        <pc:chgData name="D Callanan" userId="951668ec-da26-491a-9b8a-af24bfeff26b" providerId="ADAL" clId="{2D150F89-60B7-49EE-9CF2-EAF1B11A45B7}" dt="2022-07-13T12:07:49.184" v="23" actId="2696"/>
        <pc:sldMkLst>
          <pc:docMk/>
          <pc:sldMk cId="3338922268" sldId="370"/>
        </pc:sldMkLst>
      </pc:sldChg>
      <pc:sldChg chg="del">
        <pc:chgData name="D Callanan" userId="951668ec-da26-491a-9b8a-af24bfeff26b" providerId="ADAL" clId="{2D150F89-60B7-49EE-9CF2-EAF1B11A45B7}" dt="2022-07-13T12:07:49.533" v="50" actId="2696"/>
        <pc:sldMkLst>
          <pc:docMk/>
          <pc:sldMk cId="178900519" sldId="379"/>
        </pc:sldMkLst>
      </pc:sldChg>
      <pc:sldChg chg="del">
        <pc:chgData name="D Callanan" userId="951668ec-da26-491a-9b8a-af24bfeff26b" providerId="ADAL" clId="{2D150F89-60B7-49EE-9CF2-EAF1B11A45B7}" dt="2022-07-13T12:07:49.038" v="9" actId="2696"/>
        <pc:sldMkLst>
          <pc:docMk/>
          <pc:sldMk cId="3244162897" sldId="380"/>
        </pc:sldMkLst>
      </pc:sldChg>
      <pc:sldChg chg="del">
        <pc:chgData name="D Callanan" userId="951668ec-da26-491a-9b8a-af24bfeff26b" providerId="ADAL" clId="{2D150F89-60B7-49EE-9CF2-EAF1B11A45B7}" dt="2022-07-13T12:07:49.049" v="10" actId="2696"/>
        <pc:sldMkLst>
          <pc:docMk/>
          <pc:sldMk cId="2529450289" sldId="381"/>
        </pc:sldMkLst>
      </pc:sldChg>
      <pc:sldChg chg="del">
        <pc:chgData name="D Callanan" userId="951668ec-da26-491a-9b8a-af24bfeff26b" providerId="ADAL" clId="{2D150F89-60B7-49EE-9CF2-EAF1B11A45B7}" dt="2022-07-13T12:07:49.060" v="11" actId="2696"/>
        <pc:sldMkLst>
          <pc:docMk/>
          <pc:sldMk cId="2318814812" sldId="382"/>
        </pc:sldMkLst>
      </pc:sldChg>
      <pc:sldChg chg="del">
        <pc:chgData name="D Callanan" userId="951668ec-da26-491a-9b8a-af24bfeff26b" providerId="ADAL" clId="{2D150F89-60B7-49EE-9CF2-EAF1B11A45B7}" dt="2022-07-13T12:07:49.073" v="12" actId="2696"/>
        <pc:sldMkLst>
          <pc:docMk/>
          <pc:sldMk cId="2678965383" sldId="383"/>
        </pc:sldMkLst>
      </pc:sldChg>
      <pc:sldChg chg="del">
        <pc:chgData name="D Callanan" userId="951668ec-da26-491a-9b8a-af24bfeff26b" providerId="ADAL" clId="{2D150F89-60B7-49EE-9CF2-EAF1B11A45B7}" dt="2022-07-13T12:07:49.088" v="13" actId="2696"/>
        <pc:sldMkLst>
          <pc:docMk/>
          <pc:sldMk cId="2879668867" sldId="384"/>
        </pc:sldMkLst>
      </pc:sldChg>
      <pc:sldChg chg="del">
        <pc:chgData name="D Callanan" userId="951668ec-da26-491a-9b8a-af24bfeff26b" providerId="ADAL" clId="{2D150F89-60B7-49EE-9CF2-EAF1B11A45B7}" dt="2022-07-13T12:07:49.099" v="14" actId="2696"/>
        <pc:sldMkLst>
          <pc:docMk/>
          <pc:sldMk cId="4006167983" sldId="385"/>
        </pc:sldMkLst>
      </pc:sldChg>
      <pc:sldChg chg="del">
        <pc:chgData name="D Callanan" userId="951668ec-da26-491a-9b8a-af24bfeff26b" providerId="ADAL" clId="{2D150F89-60B7-49EE-9CF2-EAF1B11A45B7}" dt="2022-07-13T12:07:49.108" v="15" actId="2696"/>
        <pc:sldMkLst>
          <pc:docMk/>
          <pc:sldMk cId="3368127161" sldId="386"/>
        </pc:sldMkLst>
      </pc:sldChg>
      <pc:sldChg chg="del">
        <pc:chgData name="D Callanan" userId="951668ec-da26-491a-9b8a-af24bfeff26b" providerId="ADAL" clId="{2D150F89-60B7-49EE-9CF2-EAF1B11A45B7}" dt="2022-07-13T12:07:49.116" v="16" actId="2696"/>
        <pc:sldMkLst>
          <pc:docMk/>
          <pc:sldMk cId="1804813517" sldId="387"/>
        </pc:sldMkLst>
      </pc:sldChg>
      <pc:sldChg chg="del">
        <pc:chgData name="D Callanan" userId="951668ec-da26-491a-9b8a-af24bfeff26b" providerId="ADAL" clId="{2D150F89-60B7-49EE-9CF2-EAF1B11A45B7}" dt="2022-07-13T12:07:49.123" v="17" actId="2696"/>
        <pc:sldMkLst>
          <pc:docMk/>
          <pc:sldMk cId="485819253" sldId="388"/>
        </pc:sldMkLst>
      </pc:sldChg>
      <pc:sldChg chg="del">
        <pc:chgData name="D Callanan" userId="951668ec-da26-491a-9b8a-af24bfeff26b" providerId="ADAL" clId="{2D150F89-60B7-49EE-9CF2-EAF1B11A45B7}" dt="2022-07-13T12:07:49.139" v="19" actId="2696"/>
        <pc:sldMkLst>
          <pc:docMk/>
          <pc:sldMk cId="588594571" sldId="389"/>
        </pc:sldMkLst>
      </pc:sldChg>
      <pc:sldChg chg="del">
        <pc:chgData name="D Callanan" userId="951668ec-da26-491a-9b8a-af24bfeff26b" providerId="ADAL" clId="{2D150F89-60B7-49EE-9CF2-EAF1B11A45B7}" dt="2022-07-13T12:07:49.152" v="20" actId="2696"/>
        <pc:sldMkLst>
          <pc:docMk/>
          <pc:sldMk cId="2749791676" sldId="390"/>
        </pc:sldMkLst>
      </pc:sldChg>
      <pc:sldChg chg="del">
        <pc:chgData name="D Callanan" userId="951668ec-da26-491a-9b8a-af24bfeff26b" providerId="ADAL" clId="{2D150F89-60B7-49EE-9CF2-EAF1B11A45B7}" dt="2022-07-13T12:07:49.247" v="28" actId="2696"/>
        <pc:sldMkLst>
          <pc:docMk/>
          <pc:sldMk cId="3726275829" sldId="391"/>
        </pc:sldMkLst>
      </pc:sldChg>
      <pc:sldChg chg="del">
        <pc:chgData name="D Callanan" userId="951668ec-da26-491a-9b8a-af24bfeff26b" providerId="ADAL" clId="{2D150F89-60B7-49EE-9CF2-EAF1B11A45B7}" dt="2022-07-13T12:07:49.519" v="49" actId="2696"/>
        <pc:sldMkLst>
          <pc:docMk/>
          <pc:sldMk cId="535747086" sldId="392"/>
        </pc:sldMkLst>
      </pc:sldChg>
      <pc:sldChg chg="del">
        <pc:chgData name="D Callanan" userId="951668ec-da26-491a-9b8a-af24bfeff26b" providerId="ADAL" clId="{2D150F89-60B7-49EE-9CF2-EAF1B11A45B7}" dt="2022-07-13T12:07:49.263" v="29" actId="2696"/>
        <pc:sldMkLst>
          <pc:docMk/>
          <pc:sldMk cId="2480257968" sldId="393"/>
        </pc:sldMkLst>
      </pc:sldChg>
      <pc:sldChg chg="del">
        <pc:chgData name="D Callanan" userId="951668ec-da26-491a-9b8a-af24bfeff26b" providerId="ADAL" clId="{2D150F89-60B7-49EE-9CF2-EAF1B11A45B7}" dt="2022-07-13T12:07:49.274" v="30" actId="2696"/>
        <pc:sldMkLst>
          <pc:docMk/>
          <pc:sldMk cId="0" sldId="394"/>
        </pc:sldMkLst>
      </pc:sldChg>
      <pc:sldChg chg="del">
        <pc:chgData name="D Callanan" userId="951668ec-da26-491a-9b8a-af24bfeff26b" providerId="ADAL" clId="{2D150F89-60B7-49EE-9CF2-EAF1B11A45B7}" dt="2022-07-13T12:07:49.298" v="31" actId="2696"/>
        <pc:sldMkLst>
          <pc:docMk/>
          <pc:sldMk cId="1338979983" sldId="395"/>
        </pc:sldMkLst>
      </pc:sldChg>
      <pc:sldChg chg="del">
        <pc:chgData name="D Callanan" userId="951668ec-da26-491a-9b8a-af24bfeff26b" providerId="ADAL" clId="{2D150F89-60B7-49EE-9CF2-EAF1B11A45B7}" dt="2022-07-13T12:07:49.326" v="32" actId="2696"/>
        <pc:sldMkLst>
          <pc:docMk/>
          <pc:sldMk cId="3804715635" sldId="396"/>
        </pc:sldMkLst>
      </pc:sldChg>
      <pc:sldChg chg="del">
        <pc:chgData name="D Callanan" userId="951668ec-da26-491a-9b8a-af24bfeff26b" providerId="ADAL" clId="{2D150F89-60B7-49EE-9CF2-EAF1B11A45B7}" dt="2022-07-13T12:07:49.355" v="34" actId="2696"/>
        <pc:sldMkLst>
          <pc:docMk/>
          <pc:sldMk cId="1358900739" sldId="397"/>
        </pc:sldMkLst>
      </pc:sldChg>
      <pc:sldChg chg="del">
        <pc:chgData name="D Callanan" userId="951668ec-da26-491a-9b8a-af24bfeff26b" providerId="ADAL" clId="{2D150F89-60B7-49EE-9CF2-EAF1B11A45B7}" dt="2022-07-13T12:07:49.365" v="35" actId="2696"/>
        <pc:sldMkLst>
          <pc:docMk/>
          <pc:sldMk cId="545357385" sldId="398"/>
        </pc:sldMkLst>
      </pc:sldChg>
      <pc:sldChg chg="del">
        <pc:chgData name="D Callanan" userId="951668ec-da26-491a-9b8a-af24bfeff26b" providerId="ADAL" clId="{2D150F89-60B7-49EE-9CF2-EAF1B11A45B7}" dt="2022-07-13T12:07:49.373" v="36" actId="2696"/>
        <pc:sldMkLst>
          <pc:docMk/>
          <pc:sldMk cId="1670592969" sldId="399"/>
        </pc:sldMkLst>
      </pc:sldChg>
      <pc:sldChg chg="del">
        <pc:chgData name="D Callanan" userId="951668ec-da26-491a-9b8a-af24bfeff26b" providerId="ADAL" clId="{2D150F89-60B7-49EE-9CF2-EAF1B11A45B7}" dt="2022-07-13T12:07:49.381" v="37" actId="2696"/>
        <pc:sldMkLst>
          <pc:docMk/>
          <pc:sldMk cId="1108030367" sldId="400"/>
        </pc:sldMkLst>
      </pc:sldChg>
      <pc:sldChg chg="del">
        <pc:chgData name="D Callanan" userId="951668ec-da26-491a-9b8a-af24bfeff26b" providerId="ADAL" clId="{2D150F89-60B7-49EE-9CF2-EAF1B11A45B7}" dt="2022-07-13T12:07:49.389" v="38" actId="2696"/>
        <pc:sldMkLst>
          <pc:docMk/>
          <pc:sldMk cId="3621491995" sldId="401"/>
        </pc:sldMkLst>
      </pc:sldChg>
      <pc:sldChg chg="del">
        <pc:chgData name="D Callanan" userId="951668ec-da26-491a-9b8a-af24bfeff26b" providerId="ADAL" clId="{2D150F89-60B7-49EE-9CF2-EAF1B11A45B7}" dt="2022-07-13T12:07:49.400" v="39" actId="2696"/>
        <pc:sldMkLst>
          <pc:docMk/>
          <pc:sldMk cId="2014462693" sldId="402"/>
        </pc:sldMkLst>
      </pc:sldChg>
      <pc:sldChg chg="del">
        <pc:chgData name="D Callanan" userId="951668ec-da26-491a-9b8a-af24bfeff26b" providerId="ADAL" clId="{2D150F89-60B7-49EE-9CF2-EAF1B11A45B7}" dt="2022-07-13T12:07:49.409" v="40" actId="2696"/>
        <pc:sldMkLst>
          <pc:docMk/>
          <pc:sldMk cId="811562844" sldId="403"/>
        </pc:sldMkLst>
      </pc:sldChg>
      <pc:sldChg chg="del">
        <pc:chgData name="D Callanan" userId="951668ec-da26-491a-9b8a-af24bfeff26b" providerId="ADAL" clId="{2D150F89-60B7-49EE-9CF2-EAF1B11A45B7}" dt="2022-07-13T12:07:49.421" v="41" actId="2696"/>
        <pc:sldMkLst>
          <pc:docMk/>
          <pc:sldMk cId="2611698153" sldId="404"/>
        </pc:sldMkLst>
      </pc:sldChg>
      <pc:sldChg chg="del">
        <pc:chgData name="D Callanan" userId="951668ec-da26-491a-9b8a-af24bfeff26b" providerId="ADAL" clId="{2D150F89-60B7-49EE-9CF2-EAF1B11A45B7}" dt="2022-07-13T12:07:49.432" v="42" actId="2696"/>
        <pc:sldMkLst>
          <pc:docMk/>
          <pc:sldMk cId="954054128" sldId="405"/>
        </pc:sldMkLst>
      </pc:sldChg>
      <pc:sldChg chg="del">
        <pc:chgData name="D Callanan" userId="951668ec-da26-491a-9b8a-af24bfeff26b" providerId="ADAL" clId="{2D150F89-60B7-49EE-9CF2-EAF1B11A45B7}" dt="2022-07-13T12:07:49.441" v="43" actId="2696"/>
        <pc:sldMkLst>
          <pc:docMk/>
          <pc:sldMk cId="1837219051" sldId="406"/>
        </pc:sldMkLst>
      </pc:sldChg>
      <pc:sldChg chg="del">
        <pc:chgData name="D Callanan" userId="951668ec-da26-491a-9b8a-af24bfeff26b" providerId="ADAL" clId="{2D150F89-60B7-49EE-9CF2-EAF1B11A45B7}" dt="2022-07-13T12:07:49.453" v="44" actId="2696"/>
        <pc:sldMkLst>
          <pc:docMk/>
          <pc:sldMk cId="540484543" sldId="407"/>
        </pc:sldMkLst>
      </pc:sldChg>
      <pc:sldChg chg="del">
        <pc:chgData name="D Callanan" userId="951668ec-da26-491a-9b8a-af24bfeff26b" providerId="ADAL" clId="{2D150F89-60B7-49EE-9CF2-EAF1B11A45B7}" dt="2022-07-13T12:07:49.453" v="45" actId="2696"/>
        <pc:sldMkLst>
          <pc:docMk/>
          <pc:sldMk cId="768592637" sldId="408"/>
        </pc:sldMkLst>
      </pc:sldChg>
      <pc:sldChg chg="del">
        <pc:chgData name="D Callanan" userId="951668ec-da26-491a-9b8a-af24bfeff26b" providerId="ADAL" clId="{2D150F89-60B7-49EE-9CF2-EAF1B11A45B7}" dt="2022-07-13T12:07:49.476" v="46" actId="2696"/>
        <pc:sldMkLst>
          <pc:docMk/>
          <pc:sldMk cId="230098920" sldId="409"/>
        </pc:sldMkLst>
      </pc:sldChg>
      <pc:sldChg chg="del">
        <pc:chgData name="D Callanan" userId="951668ec-da26-491a-9b8a-af24bfeff26b" providerId="ADAL" clId="{2D150F89-60B7-49EE-9CF2-EAF1B11A45B7}" dt="2022-07-13T12:10:32.759" v="160" actId="2696"/>
        <pc:sldMkLst>
          <pc:docMk/>
          <pc:sldMk cId="319632774" sldId="410"/>
        </pc:sldMkLst>
      </pc:sldChg>
      <pc:sldChg chg="del">
        <pc:chgData name="D Callanan" userId="951668ec-da26-491a-9b8a-af24bfeff26b" providerId="ADAL" clId="{2D150F89-60B7-49EE-9CF2-EAF1B11A45B7}" dt="2022-07-13T12:07:49.534" v="51" actId="2696"/>
        <pc:sldMkLst>
          <pc:docMk/>
          <pc:sldMk cId="2968551252" sldId="411"/>
        </pc:sldMkLst>
      </pc:sldChg>
      <pc:sldChg chg="del">
        <pc:chgData name="D Callanan" userId="951668ec-da26-491a-9b8a-af24bfeff26b" providerId="ADAL" clId="{2D150F89-60B7-49EE-9CF2-EAF1B11A45B7}" dt="2022-07-13T12:07:49.555" v="52" actId="2696"/>
        <pc:sldMkLst>
          <pc:docMk/>
          <pc:sldMk cId="1214491010" sldId="412"/>
        </pc:sldMkLst>
      </pc:sldChg>
      <pc:sldChg chg="del">
        <pc:chgData name="D Callanan" userId="951668ec-da26-491a-9b8a-af24bfeff26b" providerId="ADAL" clId="{2D150F89-60B7-49EE-9CF2-EAF1B11A45B7}" dt="2022-07-13T12:07:49.567" v="53" actId="2696"/>
        <pc:sldMkLst>
          <pc:docMk/>
          <pc:sldMk cId="3586890635" sldId="413"/>
        </pc:sldMkLst>
      </pc:sldChg>
      <pc:sldChg chg="del">
        <pc:chgData name="D Callanan" userId="951668ec-da26-491a-9b8a-af24bfeff26b" providerId="ADAL" clId="{2D150F89-60B7-49EE-9CF2-EAF1B11A45B7}" dt="2022-07-13T12:07:49.618" v="57" actId="2696"/>
        <pc:sldMkLst>
          <pc:docMk/>
          <pc:sldMk cId="169840727" sldId="415"/>
        </pc:sldMkLst>
      </pc:sldChg>
      <pc:sldChg chg="del">
        <pc:chgData name="D Callanan" userId="951668ec-da26-491a-9b8a-af24bfeff26b" providerId="ADAL" clId="{2D150F89-60B7-49EE-9CF2-EAF1B11A45B7}" dt="2022-07-13T12:07:49.626" v="58" actId="2696"/>
        <pc:sldMkLst>
          <pc:docMk/>
          <pc:sldMk cId="3138303272" sldId="416"/>
        </pc:sldMkLst>
      </pc:sldChg>
      <pc:sldChg chg="del">
        <pc:chgData name="D Callanan" userId="951668ec-da26-491a-9b8a-af24bfeff26b" providerId="ADAL" clId="{2D150F89-60B7-49EE-9CF2-EAF1B11A45B7}" dt="2022-07-13T12:07:49.634" v="59" actId="2696"/>
        <pc:sldMkLst>
          <pc:docMk/>
          <pc:sldMk cId="1637371852" sldId="417"/>
        </pc:sldMkLst>
      </pc:sldChg>
      <pc:sldChg chg="del">
        <pc:chgData name="D Callanan" userId="951668ec-da26-491a-9b8a-af24bfeff26b" providerId="ADAL" clId="{2D150F89-60B7-49EE-9CF2-EAF1B11A45B7}" dt="2022-07-13T12:07:49.641" v="60" actId="2696"/>
        <pc:sldMkLst>
          <pc:docMk/>
          <pc:sldMk cId="1964963595" sldId="418"/>
        </pc:sldMkLst>
      </pc:sldChg>
      <pc:sldChg chg="del">
        <pc:chgData name="D Callanan" userId="951668ec-da26-491a-9b8a-af24bfeff26b" providerId="ADAL" clId="{2D150F89-60B7-49EE-9CF2-EAF1B11A45B7}" dt="2022-07-13T12:07:49.650" v="61" actId="2696"/>
        <pc:sldMkLst>
          <pc:docMk/>
          <pc:sldMk cId="3271236520" sldId="419"/>
        </pc:sldMkLst>
      </pc:sldChg>
      <pc:sldChg chg="del">
        <pc:chgData name="D Callanan" userId="951668ec-da26-491a-9b8a-af24bfeff26b" providerId="ADAL" clId="{2D150F89-60B7-49EE-9CF2-EAF1B11A45B7}" dt="2022-07-13T12:07:49.657" v="62" actId="2696"/>
        <pc:sldMkLst>
          <pc:docMk/>
          <pc:sldMk cId="1371059291" sldId="420"/>
        </pc:sldMkLst>
      </pc:sldChg>
      <pc:sldChg chg="del">
        <pc:chgData name="D Callanan" userId="951668ec-da26-491a-9b8a-af24bfeff26b" providerId="ADAL" clId="{2D150F89-60B7-49EE-9CF2-EAF1B11A45B7}" dt="2022-07-13T12:07:49.657" v="63" actId="2696"/>
        <pc:sldMkLst>
          <pc:docMk/>
          <pc:sldMk cId="2614648091" sldId="421"/>
        </pc:sldMkLst>
      </pc:sldChg>
      <pc:sldChg chg="del">
        <pc:chgData name="D Callanan" userId="951668ec-da26-491a-9b8a-af24bfeff26b" providerId="ADAL" clId="{2D150F89-60B7-49EE-9CF2-EAF1B11A45B7}" dt="2022-07-13T12:07:49.681" v="64" actId="2696"/>
        <pc:sldMkLst>
          <pc:docMk/>
          <pc:sldMk cId="2001450969" sldId="422"/>
        </pc:sldMkLst>
      </pc:sldChg>
      <pc:sldChg chg="del">
        <pc:chgData name="D Callanan" userId="951668ec-da26-491a-9b8a-af24bfeff26b" providerId="ADAL" clId="{2D150F89-60B7-49EE-9CF2-EAF1B11A45B7}" dt="2022-07-13T12:07:49.691" v="65" actId="2696"/>
        <pc:sldMkLst>
          <pc:docMk/>
          <pc:sldMk cId="2366567456" sldId="423"/>
        </pc:sldMkLst>
      </pc:sldChg>
      <pc:sldChg chg="del">
        <pc:chgData name="D Callanan" userId="951668ec-da26-491a-9b8a-af24bfeff26b" providerId="ADAL" clId="{2D150F89-60B7-49EE-9CF2-EAF1B11A45B7}" dt="2022-07-13T12:07:49.702" v="66" actId="2696"/>
        <pc:sldMkLst>
          <pc:docMk/>
          <pc:sldMk cId="1972315268" sldId="424"/>
        </pc:sldMkLst>
      </pc:sldChg>
      <pc:sldChg chg="del">
        <pc:chgData name="D Callanan" userId="951668ec-da26-491a-9b8a-af24bfeff26b" providerId="ADAL" clId="{2D150F89-60B7-49EE-9CF2-EAF1B11A45B7}" dt="2022-07-13T12:07:49.712" v="67" actId="2696"/>
        <pc:sldMkLst>
          <pc:docMk/>
          <pc:sldMk cId="146190203" sldId="425"/>
        </pc:sldMkLst>
      </pc:sldChg>
      <pc:sldChg chg="del">
        <pc:chgData name="D Callanan" userId="951668ec-da26-491a-9b8a-af24bfeff26b" providerId="ADAL" clId="{2D150F89-60B7-49EE-9CF2-EAF1B11A45B7}" dt="2022-07-13T12:07:49.728" v="68" actId="2696"/>
        <pc:sldMkLst>
          <pc:docMk/>
          <pc:sldMk cId="3929512531" sldId="426"/>
        </pc:sldMkLst>
      </pc:sldChg>
      <pc:sldChg chg="del">
        <pc:chgData name="D Callanan" userId="951668ec-da26-491a-9b8a-af24bfeff26b" providerId="ADAL" clId="{2D150F89-60B7-49EE-9CF2-EAF1B11A45B7}" dt="2022-07-13T12:07:49.484" v="47" actId="2696"/>
        <pc:sldMkLst>
          <pc:docMk/>
          <pc:sldMk cId="829535119" sldId="427"/>
        </pc:sldMkLst>
      </pc:sldChg>
      <pc:sldChg chg="del">
        <pc:chgData name="D Callanan" userId="951668ec-da26-491a-9b8a-af24bfeff26b" providerId="ADAL" clId="{2D150F89-60B7-49EE-9CF2-EAF1B11A45B7}" dt="2022-07-13T12:07:49.505" v="48" actId="2696"/>
        <pc:sldMkLst>
          <pc:docMk/>
          <pc:sldMk cId="3389985487" sldId="428"/>
        </pc:sldMkLst>
      </pc:sldChg>
      <pc:sldChg chg="del">
        <pc:chgData name="D Callanan" userId="951668ec-da26-491a-9b8a-af24bfeff26b" providerId="ADAL" clId="{2D150F89-60B7-49EE-9CF2-EAF1B11A45B7}" dt="2022-07-13T12:07:49.344" v="33" actId="2696"/>
        <pc:sldMkLst>
          <pc:docMk/>
          <pc:sldMk cId="1043586671" sldId="430"/>
        </pc:sldMkLst>
      </pc:sldChg>
      <pc:sldChg chg="del">
        <pc:chgData name="D Callanan" userId="951668ec-da26-491a-9b8a-af24bfeff26b" providerId="ADAL" clId="{2D150F89-60B7-49EE-9CF2-EAF1B11A45B7}" dt="2022-07-13T12:07:49.568" v="54" actId="2696"/>
        <pc:sldMkLst>
          <pc:docMk/>
          <pc:sldMk cId="522873679" sldId="432"/>
        </pc:sldMkLst>
      </pc:sldChg>
      <pc:sldChg chg="del">
        <pc:chgData name="D Callanan" userId="951668ec-da26-491a-9b8a-af24bfeff26b" providerId="ADAL" clId="{2D150F89-60B7-49EE-9CF2-EAF1B11A45B7}" dt="2022-07-13T12:07:49.595" v="55" actId="2696"/>
        <pc:sldMkLst>
          <pc:docMk/>
          <pc:sldMk cId="2562154662" sldId="433"/>
        </pc:sldMkLst>
      </pc:sldChg>
      <pc:sldChg chg="del">
        <pc:chgData name="D Callanan" userId="951668ec-da26-491a-9b8a-af24bfeff26b" providerId="ADAL" clId="{2D150F89-60B7-49EE-9CF2-EAF1B11A45B7}" dt="2022-07-13T12:07:49.608" v="56" actId="2696"/>
        <pc:sldMkLst>
          <pc:docMk/>
          <pc:sldMk cId="3626722839" sldId="434"/>
        </pc:sldMkLst>
      </pc:sldChg>
      <pc:sldChg chg="add del">
        <pc:chgData name="D Callanan" userId="951668ec-da26-491a-9b8a-af24bfeff26b" providerId="ADAL" clId="{2D150F89-60B7-49EE-9CF2-EAF1B11A45B7}" dt="2022-07-13T12:08:08.696" v="150" actId="2696"/>
        <pc:sldMkLst>
          <pc:docMk/>
          <pc:sldMk cId="2677166687" sldId="435"/>
        </pc:sldMkLst>
      </pc:sldChg>
      <pc:sldChg chg="add del">
        <pc:chgData name="D Callanan" userId="951668ec-da26-491a-9b8a-af24bfeff26b" providerId="ADAL" clId="{2D150F89-60B7-49EE-9CF2-EAF1B11A45B7}" dt="2022-07-13T12:08:08.699" v="151" actId="2696"/>
        <pc:sldMkLst>
          <pc:docMk/>
          <pc:sldMk cId="940137718" sldId="436"/>
        </pc:sldMkLst>
      </pc:sldChg>
      <pc:sldChg chg="add del">
        <pc:chgData name="D Callanan" userId="951668ec-da26-491a-9b8a-af24bfeff26b" providerId="ADAL" clId="{2D150F89-60B7-49EE-9CF2-EAF1B11A45B7}" dt="2022-07-13T12:08:08.693" v="149" actId="2696"/>
        <pc:sldMkLst>
          <pc:docMk/>
          <pc:sldMk cId="0" sldId="437"/>
        </pc:sldMkLst>
      </pc:sldChg>
      <pc:sldChg chg="add del">
        <pc:chgData name="D Callanan" userId="951668ec-da26-491a-9b8a-af24bfeff26b" providerId="ADAL" clId="{2D150F89-60B7-49EE-9CF2-EAF1B11A45B7}" dt="2022-07-13T12:08:08.684" v="146" actId="2696"/>
        <pc:sldMkLst>
          <pc:docMk/>
          <pc:sldMk cId="745874012" sldId="439"/>
        </pc:sldMkLst>
      </pc:sldChg>
      <pc:sldChg chg="add del">
        <pc:chgData name="D Callanan" userId="951668ec-da26-491a-9b8a-af24bfeff26b" providerId="ADAL" clId="{2D150F89-60B7-49EE-9CF2-EAF1B11A45B7}" dt="2022-07-13T12:08:08.681" v="145" actId="2696"/>
        <pc:sldMkLst>
          <pc:docMk/>
          <pc:sldMk cId="974297655" sldId="440"/>
        </pc:sldMkLst>
      </pc:sldChg>
      <pc:sldChg chg="add del">
        <pc:chgData name="D Callanan" userId="951668ec-da26-491a-9b8a-af24bfeff26b" providerId="ADAL" clId="{2D150F89-60B7-49EE-9CF2-EAF1B11A45B7}" dt="2022-07-13T12:08:08.678" v="144" actId="2696"/>
        <pc:sldMkLst>
          <pc:docMk/>
          <pc:sldMk cId="3137207530" sldId="441"/>
        </pc:sldMkLst>
      </pc:sldChg>
      <pc:sldChg chg="add del">
        <pc:chgData name="D Callanan" userId="951668ec-da26-491a-9b8a-af24bfeff26b" providerId="ADAL" clId="{2D150F89-60B7-49EE-9CF2-EAF1B11A45B7}" dt="2022-07-13T12:08:08.676" v="143" actId="2696"/>
        <pc:sldMkLst>
          <pc:docMk/>
          <pc:sldMk cId="372414341" sldId="442"/>
        </pc:sldMkLst>
      </pc:sldChg>
      <pc:sldChg chg="add del">
        <pc:chgData name="D Callanan" userId="951668ec-da26-491a-9b8a-af24bfeff26b" providerId="ADAL" clId="{2D150F89-60B7-49EE-9CF2-EAF1B11A45B7}" dt="2022-07-13T12:08:08.673" v="142" actId="2696"/>
        <pc:sldMkLst>
          <pc:docMk/>
          <pc:sldMk cId="2003241999" sldId="443"/>
        </pc:sldMkLst>
      </pc:sldChg>
      <pc:sldChg chg="add del">
        <pc:chgData name="D Callanan" userId="951668ec-da26-491a-9b8a-af24bfeff26b" providerId="ADAL" clId="{2D150F89-60B7-49EE-9CF2-EAF1B11A45B7}" dt="2022-07-13T12:08:08.669" v="141" actId="2696"/>
        <pc:sldMkLst>
          <pc:docMk/>
          <pc:sldMk cId="271938748" sldId="444"/>
        </pc:sldMkLst>
      </pc:sldChg>
      <pc:sldChg chg="add del">
        <pc:chgData name="D Callanan" userId="951668ec-da26-491a-9b8a-af24bfeff26b" providerId="ADAL" clId="{2D150F89-60B7-49EE-9CF2-EAF1B11A45B7}" dt="2022-07-13T12:08:08.664" v="139" actId="2696"/>
        <pc:sldMkLst>
          <pc:docMk/>
          <pc:sldMk cId="3176639847" sldId="445"/>
        </pc:sldMkLst>
      </pc:sldChg>
      <pc:sldChg chg="add del">
        <pc:chgData name="D Callanan" userId="951668ec-da26-491a-9b8a-af24bfeff26b" providerId="ADAL" clId="{2D150F89-60B7-49EE-9CF2-EAF1B11A45B7}" dt="2022-07-13T12:08:08.658" v="137" actId="2696"/>
        <pc:sldMkLst>
          <pc:docMk/>
          <pc:sldMk cId="2567837364" sldId="446"/>
        </pc:sldMkLst>
      </pc:sldChg>
      <pc:sldChg chg="add del">
        <pc:chgData name="D Callanan" userId="951668ec-da26-491a-9b8a-af24bfeff26b" providerId="ADAL" clId="{2D150F89-60B7-49EE-9CF2-EAF1B11A45B7}" dt="2022-07-13T12:08:08.652" v="135" actId="2696"/>
        <pc:sldMkLst>
          <pc:docMk/>
          <pc:sldMk cId="1107871217" sldId="447"/>
        </pc:sldMkLst>
      </pc:sldChg>
      <pc:sldChg chg="add del">
        <pc:chgData name="D Callanan" userId="951668ec-da26-491a-9b8a-af24bfeff26b" providerId="ADAL" clId="{2D150F89-60B7-49EE-9CF2-EAF1B11A45B7}" dt="2022-07-13T12:08:08.644" v="132" actId="2696"/>
        <pc:sldMkLst>
          <pc:docMk/>
          <pc:sldMk cId="2111592202" sldId="448"/>
        </pc:sldMkLst>
      </pc:sldChg>
      <pc:sldChg chg="add del">
        <pc:chgData name="D Callanan" userId="951668ec-da26-491a-9b8a-af24bfeff26b" providerId="ADAL" clId="{2D150F89-60B7-49EE-9CF2-EAF1B11A45B7}" dt="2022-07-13T12:08:08.641" v="131" actId="2696"/>
        <pc:sldMkLst>
          <pc:docMk/>
          <pc:sldMk cId="4648682" sldId="449"/>
        </pc:sldMkLst>
      </pc:sldChg>
      <pc:sldChg chg="add del">
        <pc:chgData name="D Callanan" userId="951668ec-da26-491a-9b8a-af24bfeff26b" providerId="ADAL" clId="{2D150F89-60B7-49EE-9CF2-EAF1B11A45B7}" dt="2022-07-13T12:08:08.638" v="130" actId="2696"/>
        <pc:sldMkLst>
          <pc:docMk/>
          <pc:sldMk cId="3456215800" sldId="450"/>
        </pc:sldMkLst>
      </pc:sldChg>
      <pc:sldChg chg="add del">
        <pc:chgData name="D Callanan" userId="951668ec-da26-491a-9b8a-af24bfeff26b" providerId="ADAL" clId="{2D150F89-60B7-49EE-9CF2-EAF1B11A45B7}" dt="2022-07-13T12:08:08.635" v="129" actId="2696"/>
        <pc:sldMkLst>
          <pc:docMk/>
          <pc:sldMk cId="4100923112" sldId="451"/>
        </pc:sldMkLst>
      </pc:sldChg>
      <pc:sldChg chg="add del">
        <pc:chgData name="D Callanan" userId="951668ec-da26-491a-9b8a-af24bfeff26b" providerId="ADAL" clId="{2D150F89-60B7-49EE-9CF2-EAF1B11A45B7}" dt="2022-07-13T12:08:08.633" v="128" actId="2696"/>
        <pc:sldMkLst>
          <pc:docMk/>
          <pc:sldMk cId="972797319" sldId="452"/>
        </pc:sldMkLst>
      </pc:sldChg>
      <pc:sldChg chg="add del">
        <pc:chgData name="D Callanan" userId="951668ec-da26-491a-9b8a-af24bfeff26b" providerId="ADAL" clId="{2D150F89-60B7-49EE-9CF2-EAF1B11A45B7}" dt="2022-07-13T12:08:08.630" v="127" actId="2696"/>
        <pc:sldMkLst>
          <pc:docMk/>
          <pc:sldMk cId="2253350627" sldId="453"/>
        </pc:sldMkLst>
      </pc:sldChg>
      <pc:sldChg chg="add del">
        <pc:chgData name="D Callanan" userId="951668ec-da26-491a-9b8a-af24bfeff26b" providerId="ADAL" clId="{2D150F89-60B7-49EE-9CF2-EAF1B11A45B7}" dt="2022-07-13T12:08:08.626" v="126" actId="2696"/>
        <pc:sldMkLst>
          <pc:docMk/>
          <pc:sldMk cId="3218589834" sldId="454"/>
        </pc:sldMkLst>
      </pc:sldChg>
      <pc:sldChg chg="add del">
        <pc:chgData name="D Callanan" userId="951668ec-da26-491a-9b8a-af24bfeff26b" providerId="ADAL" clId="{2D150F89-60B7-49EE-9CF2-EAF1B11A45B7}" dt="2022-07-13T12:08:08.623" v="125" actId="2696"/>
        <pc:sldMkLst>
          <pc:docMk/>
          <pc:sldMk cId="3948880355" sldId="455"/>
        </pc:sldMkLst>
      </pc:sldChg>
      <pc:sldChg chg="add del">
        <pc:chgData name="D Callanan" userId="951668ec-da26-491a-9b8a-af24bfeff26b" providerId="ADAL" clId="{2D150F89-60B7-49EE-9CF2-EAF1B11A45B7}" dt="2022-07-13T12:08:08.689" v="148" actId="2696"/>
        <pc:sldMkLst>
          <pc:docMk/>
          <pc:sldMk cId="4084375342" sldId="456"/>
        </pc:sldMkLst>
      </pc:sldChg>
      <pc:sldChg chg="add del">
        <pc:chgData name="D Callanan" userId="951668ec-da26-491a-9b8a-af24bfeff26b" providerId="ADAL" clId="{2D150F89-60B7-49EE-9CF2-EAF1B11A45B7}" dt="2022-07-13T12:08:08.687" v="147" actId="2696"/>
        <pc:sldMkLst>
          <pc:docMk/>
          <pc:sldMk cId="3344398993" sldId="457"/>
        </pc:sldMkLst>
      </pc:sldChg>
      <pc:sldChg chg="add del">
        <pc:chgData name="D Callanan" userId="951668ec-da26-491a-9b8a-af24bfeff26b" providerId="ADAL" clId="{2D150F89-60B7-49EE-9CF2-EAF1B11A45B7}" dt="2022-07-13T12:08:08.666" v="140" actId="2696"/>
        <pc:sldMkLst>
          <pc:docMk/>
          <pc:sldMk cId="1200723365" sldId="458"/>
        </pc:sldMkLst>
      </pc:sldChg>
      <pc:sldChg chg="add del">
        <pc:chgData name="D Callanan" userId="951668ec-da26-491a-9b8a-af24bfeff26b" providerId="ADAL" clId="{2D150F89-60B7-49EE-9CF2-EAF1B11A45B7}" dt="2022-07-13T12:08:08.661" v="138" actId="2696"/>
        <pc:sldMkLst>
          <pc:docMk/>
          <pc:sldMk cId="1726373609" sldId="459"/>
        </pc:sldMkLst>
      </pc:sldChg>
      <pc:sldChg chg="add del">
        <pc:chgData name="D Callanan" userId="951668ec-da26-491a-9b8a-af24bfeff26b" providerId="ADAL" clId="{2D150F89-60B7-49EE-9CF2-EAF1B11A45B7}" dt="2022-07-13T12:08:08.654" v="136" actId="2696"/>
        <pc:sldMkLst>
          <pc:docMk/>
          <pc:sldMk cId="683667423" sldId="460"/>
        </pc:sldMkLst>
      </pc:sldChg>
      <pc:sldChg chg="add del">
        <pc:chgData name="D Callanan" userId="951668ec-da26-491a-9b8a-af24bfeff26b" providerId="ADAL" clId="{2D150F89-60B7-49EE-9CF2-EAF1B11A45B7}" dt="2022-07-13T12:08:08.649" v="134" actId="2696"/>
        <pc:sldMkLst>
          <pc:docMk/>
          <pc:sldMk cId="1134472710" sldId="461"/>
        </pc:sldMkLst>
      </pc:sldChg>
      <pc:sldChg chg="add del">
        <pc:chgData name="D Callanan" userId="951668ec-da26-491a-9b8a-af24bfeff26b" providerId="ADAL" clId="{2D150F89-60B7-49EE-9CF2-EAF1B11A45B7}" dt="2022-07-13T12:08:08.646" v="133" actId="2696"/>
        <pc:sldMkLst>
          <pc:docMk/>
          <pc:sldMk cId="2671671016" sldId="462"/>
        </pc:sldMkLst>
      </pc:sldChg>
      <pc:sldChg chg="del">
        <pc:chgData name="D Callanan" userId="951668ec-da26-491a-9b8a-af24bfeff26b" providerId="ADAL" clId="{2D150F89-60B7-49EE-9CF2-EAF1B11A45B7}" dt="2022-07-13T12:07:49.131" v="18" actId="2696"/>
        <pc:sldMkLst>
          <pc:docMk/>
          <pc:sldMk cId="1724713557" sldId="463"/>
        </pc:sldMkLst>
      </pc:sldChg>
      <pc:sldChg chg="add del ord modTransition">
        <pc:chgData name="D Callanan" userId="951668ec-da26-491a-9b8a-af24bfeff26b" providerId="ADAL" clId="{2D150F89-60B7-49EE-9CF2-EAF1B11A45B7}" dt="2022-07-13T12:08:12.038" v="153"/>
        <pc:sldMkLst>
          <pc:docMk/>
          <pc:sldMk cId="3322585357" sldId="492"/>
        </pc:sldMkLst>
      </pc:sldChg>
      <pc:sldChg chg="del">
        <pc:chgData name="D Callanan" userId="951668ec-da26-491a-9b8a-af24bfeff26b" providerId="ADAL" clId="{2D150F89-60B7-49EE-9CF2-EAF1B11A45B7}" dt="2022-07-13T12:10:32.714" v="155" actId="2696"/>
        <pc:sldMkLst>
          <pc:docMk/>
          <pc:sldMk cId="3133389288" sldId="498"/>
        </pc:sldMkLst>
      </pc:sldChg>
      <pc:sldChg chg="del">
        <pc:chgData name="D Callanan" userId="951668ec-da26-491a-9b8a-af24bfeff26b" providerId="ADAL" clId="{2D150F89-60B7-49EE-9CF2-EAF1B11A45B7}" dt="2022-07-13T12:10:32.739" v="157" actId="2696"/>
        <pc:sldMkLst>
          <pc:docMk/>
          <pc:sldMk cId="151525298" sldId="499"/>
        </pc:sldMkLst>
      </pc:sldChg>
      <pc:sldChg chg="del">
        <pc:chgData name="D Callanan" userId="951668ec-da26-491a-9b8a-af24bfeff26b" providerId="ADAL" clId="{2D150F89-60B7-49EE-9CF2-EAF1B11A45B7}" dt="2022-07-13T12:10:32.746" v="158" actId="2696"/>
        <pc:sldMkLst>
          <pc:docMk/>
          <pc:sldMk cId="3796124684" sldId="500"/>
        </pc:sldMkLst>
      </pc:sldChg>
      <pc:sldChg chg="del">
        <pc:chgData name="D Callanan" userId="951668ec-da26-491a-9b8a-af24bfeff26b" providerId="ADAL" clId="{2D150F89-60B7-49EE-9CF2-EAF1B11A45B7}" dt="2022-07-13T12:10:32.727" v="156" actId="2696"/>
        <pc:sldMkLst>
          <pc:docMk/>
          <pc:sldMk cId="2330485350" sldId="501"/>
        </pc:sldMkLst>
      </pc:sldChg>
      <pc:sldChg chg="del">
        <pc:chgData name="D Callanan" userId="951668ec-da26-491a-9b8a-af24bfeff26b" providerId="ADAL" clId="{2D150F89-60B7-49EE-9CF2-EAF1B11A45B7}" dt="2022-07-13T12:10:32.751" v="159" actId="2696"/>
        <pc:sldMkLst>
          <pc:docMk/>
          <pc:sldMk cId="1510227804" sldId="502"/>
        </pc:sldMkLst>
      </pc:sldChg>
      <pc:sldChg chg="del">
        <pc:chgData name="D Callanan" userId="951668ec-da26-491a-9b8a-af24bfeff26b" providerId="ADAL" clId="{2D150F89-60B7-49EE-9CF2-EAF1B11A45B7}" dt="2022-07-13T12:10:32.784" v="163" actId="2696"/>
        <pc:sldMkLst>
          <pc:docMk/>
          <pc:sldMk cId="1637418814" sldId="503"/>
        </pc:sldMkLst>
      </pc:sldChg>
      <pc:sldChg chg="del">
        <pc:chgData name="D Callanan" userId="951668ec-da26-491a-9b8a-af24bfeff26b" providerId="ADAL" clId="{2D150F89-60B7-49EE-9CF2-EAF1B11A45B7}" dt="2022-07-13T12:10:32.765" v="161" actId="2696"/>
        <pc:sldMkLst>
          <pc:docMk/>
          <pc:sldMk cId="214529594" sldId="504"/>
        </pc:sldMkLst>
      </pc:sldChg>
      <pc:sldChg chg="del">
        <pc:chgData name="D Callanan" userId="951668ec-da26-491a-9b8a-af24bfeff26b" providerId="ADAL" clId="{2D150F89-60B7-49EE-9CF2-EAF1B11A45B7}" dt="2022-07-13T12:10:32.776" v="162" actId="2696"/>
        <pc:sldMkLst>
          <pc:docMk/>
          <pc:sldMk cId="2894225414" sldId="505"/>
        </pc:sldMkLst>
      </pc:sldChg>
      <pc:sldChg chg="del">
        <pc:chgData name="D Callanan" userId="951668ec-da26-491a-9b8a-af24bfeff26b" providerId="ADAL" clId="{2D150F89-60B7-49EE-9CF2-EAF1B11A45B7}" dt="2022-07-13T12:10:32.794" v="164" actId="2696"/>
        <pc:sldMkLst>
          <pc:docMk/>
          <pc:sldMk cId="3565579695" sldId="506"/>
        </pc:sldMkLst>
      </pc:sldChg>
      <pc:sldChg chg="del">
        <pc:chgData name="D Callanan" userId="951668ec-da26-491a-9b8a-af24bfeff26b" providerId="ADAL" clId="{2D150F89-60B7-49EE-9CF2-EAF1B11A45B7}" dt="2022-07-13T12:10:32.805" v="165" actId="2696"/>
        <pc:sldMkLst>
          <pc:docMk/>
          <pc:sldMk cId="357782013" sldId="507"/>
        </pc:sldMkLst>
      </pc:sldChg>
      <pc:sldChg chg="del">
        <pc:chgData name="D Callanan" userId="951668ec-da26-491a-9b8a-af24bfeff26b" providerId="ADAL" clId="{2D150F89-60B7-49EE-9CF2-EAF1B11A45B7}" dt="2022-07-13T12:10:32.811" v="166" actId="2696"/>
        <pc:sldMkLst>
          <pc:docMk/>
          <pc:sldMk cId="920251322" sldId="508"/>
        </pc:sldMkLst>
      </pc:sldChg>
      <pc:sldChg chg="del">
        <pc:chgData name="D Callanan" userId="951668ec-da26-491a-9b8a-af24bfeff26b" providerId="ADAL" clId="{2D150F89-60B7-49EE-9CF2-EAF1B11A45B7}" dt="2022-07-13T12:10:32.817" v="167" actId="2696"/>
        <pc:sldMkLst>
          <pc:docMk/>
          <pc:sldMk cId="550569279" sldId="509"/>
        </pc:sldMkLst>
      </pc:sldChg>
      <pc:sldChg chg="del">
        <pc:chgData name="D Callanan" userId="951668ec-da26-491a-9b8a-af24bfeff26b" providerId="ADAL" clId="{2D150F89-60B7-49EE-9CF2-EAF1B11A45B7}" dt="2022-07-13T12:10:32.708" v="154" actId="2696"/>
        <pc:sldMkLst>
          <pc:docMk/>
          <pc:sldMk cId="1889061277" sldId="510"/>
        </pc:sldMkLst>
      </pc:sldChg>
      <pc:sldChg chg="del">
        <pc:chgData name="D Callanan" userId="951668ec-da26-491a-9b8a-af24bfeff26b" providerId="ADAL" clId="{2D150F89-60B7-49EE-9CF2-EAF1B11A45B7}" dt="2022-07-13T12:10:32.823" v="168" actId="2696"/>
        <pc:sldMkLst>
          <pc:docMk/>
          <pc:sldMk cId="3769321602" sldId="511"/>
        </pc:sldMkLst>
      </pc:sldChg>
      <pc:sldChg chg="del">
        <pc:chgData name="D Callanan" userId="951668ec-da26-491a-9b8a-af24bfeff26b" providerId="ADAL" clId="{2D150F89-60B7-49EE-9CF2-EAF1B11A45B7}" dt="2022-07-13T12:10:32.834" v="169" actId="2696"/>
        <pc:sldMkLst>
          <pc:docMk/>
          <pc:sldMk cId="835046863" sldId="512"/>
        </pc:sldMkLst>
      </pc:sldChg>
      <pc:sldChg chg="del">
        <pc:chgData name="D Callanan" userId="951668ec-da26-491a-9b8a-af24bfeff26b" providerId="ADAL" clId="{2D150F89-60B7-49EE-9CF2-EAF1B11A45B7}" dt="2022-07-13T12:10:32.842" v="170" actId="2696"/>
        <pc:sldMkLst>
          <pc:docMk/>
          <pc:sldMk cId="248669997" sldId="515"/>
        </pc:sldMkLst>
      </pc:sldChg>
      <pc:sldChg chg="del">
        <pc:chgData name="D Callanan" userId="951668ec-da26-491a-9b8a-af24bfeff26b" providerId="ADAL" clId="{2D150F89-60B7-49EE-9CF2-EAF1B11A45B7}" dt="2022-07-13T12:07:48.989" v="6" actId="2696"/>
        <pc:sldMkLst>
          <pc:docMk/>
          <pc:sldMk cId="2854750099" sldId="51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29T13:07:07.3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20260 7685 326 0,'5'-5'352'0,"-3"3"-22"16,4 0-38-16,-6 2-27 0,3-3-37 0,-3 3-59 16,0 0-71-16,0 0-86 0,0 0-109 0,0 0-233 15,0 0-356-15,-15 12 157 0</inkml:trace>
  <inkml:trace contextRef="#ctx0" brushRef="#br0" timeOffset="48765.38">8617 7008 330 0,'-33'3'326'0,"3"-1"-12"16,9-1-17-16,0 1 1 0,3-4-6 0,4 4-18 15,4-1-18-15,0-1-11 0,1 1-45 0,5-1-32 0,4 0-43 16,-10 1-33-16,10-1-40 0,0 0-42 16,0 0-62-16,0 0-67 0,0 0-74 0,0 0-76 15,0 0-172-15,32-5-478 0,-14 3 211 0</inkml:trace>
  <inkml:trace contextRef="#ctx0" brushRef="#br0" timeOffset="77325.23">18924 5056 368 0,'-16'5'369'0,"-11"5"-19"0,1-1-15 0,-2 3 14 16,-4 1-13-16,0 0-2 0,-1 3-8 0,-3-1-17 16,3 2-17-16,-3 0-10 0,4 3-23 0,-1-3-14 15,1 1-22-15,0-2-24 0,1-3-19 0,-1 3-16 16,4-2-16-16,0-1-18 0,-1-1-14 0,1 0-16 16,1-3-23-16,0-3-50 0,7 4-41 0,-1-5-51 15,3-1-43-15,-1 2-35 0,-3-2-35 0,3-2-42 16,2 3-43-16,4-2-46 0,4-3-34 0,1 1-304 15,0 1-698-15,8-2 308 0</inkml:trace>
  <inkml:trace contextRef="#ctx0" brushRef="#br0" timeOffset="77524.75">18367 5279 347 0,'11'8'376'0,"2"3"-20"0,1 1-22 16,0 0-24-16,3 1-24 0,-3 1-8 0,1 1-27 16,-1-1-19-16,-1-1-28 0,3 0-22 0,-4 0-10 15,1 1-29-15,-4-4-58 0,0-1-50 0,1 1-36 0,-5-2-60 16,4 2-63-16,-1-1-59 0,2-3-52 16,-1 4-43-16,-1-2-174 0,3-1-489 0,-2 1 217 0</inkml:trace>
  <inkml:trace contextRef="#ctx0" brushRef="#br0" timeOffset="77735.7">19021 5450 240 0,'0'0'373'16,"-6"-4"1"-16,6 4 2 0,-12-2-12 0,5 2-10 15,-6 0-11-15,0 2-2 0,-5 2-1 0,-2-1-8 16,-7 4-18-16,4-1-23 0,-5 0-25 0,-3 4-24 15,-3-1-20-15,0 3-20 0,-3 2-16 0,0-2-19 16,-11 5-16-16,12-3-16 0,-1-2-16 0,0 1-12 16,1 2-28-16,3-3-43 0,-2 4-59 0,6-1-38 15,0-3-48-15,4 1-58 0,9-3-28 0,0 1-49 16,2-2-63-16,5-1-56 0,2-1-50 0,2-4-266 16,2 4-735-16,2-1 324 0</inkml:trace>
  <inkml:trace contextRef="#ctx0" brushRef="#br0" timeOffset="78257.62">18386 5844 7 0,'1'4'330'0,"2"1"-3"16,-2 2-6-16,7 0-24 0,1 4-12 0,0-3-8 15,4 6-15-15,-2-7 3 0,2 7-24 0,5-2-21 16,-3 0-16-16,4-2-14 0,-2-1-17 0,3 1-10 16,1-2-14-16,-1 2-9 0,-2-4-21 0,1 0-12 15,-1 0-12-15,0 0-10 0,-4-4-5 0,-2 1-11 0,-1-1-1 16,-1-2-5-16,2 0-9 0,-4-2-2 16,2-1-8-16,2 1-2 0,0-1-11 0,-3-3 4 0,1 1-9 15,-1-2 1-15,0 0-3 0,1 0 0 0,1 0 5 16,-2-1 4-16,-1 0 8 0,1 0 11 0,-2 3 10 15,-1-3 13-15,-2 2 8 0,2-1 7 0,-3 2 0 16,-2 0 3-16,-1-3 0 0,0 4 0 16,-1 0 1-16,-3 0 0 0,-2-1-1 0,-1 0 0 0,1 2 4 15,-6 0 3-15,-2-1 6 0,4 2 9 0,-9-1 0 16,2 3-3-16,-2 1 10 0,-1 2 6 0,-1 2-18 16,-6-2 0-16,-2 0-10 0,1 4 6 0,1 2-20 15,-1-2-3-15,1 5-5 0,-1-2-9 0,1 1-6 16,0 4-6-16,-1-4-6 0,5 3-9 0,4-2-4 15,1 0-8-15,2 0-6 0,0 0-24 0,2 2-45 16,5-2-36-16,-1 2-40 0,4-1-41 0,1-2-44 16,2 5-53-16,4-3-62 0,4 5-73 0,3 1-71 15,5-3-68-15,-2 0-378 0,10 6-984 0,-5-7 435 16</inkml:trace>
  <inkml:trace contextRef="#ctx0" brushRef="#br0" timeOffset="78841.34">19133 6457 155 0,'1'-4'344'0,"1"-1"-2"0,-2 1-1 0,2-1-20 16,-2 1-20-16,0-3-5 0,-2 1 3 16,1-2-7-16,-1 0-3 0,-1 3-8 0,-1-3 10 0,0 2-20 15,-2-3-14-15,-4 2-11 0,2 0-3 0,-2-1-9 16,-3 2-14-16,0 3 3 0,-5-6-21 0,2 4-8 15,-1 0-9-15,-5 1-15 0,1-2-15 0,-1 2-11 16,-1 3-12-16,-4-2-11 0,-4 3-11 0,3 0-8 16,0 1-17-16,6 1 3 0,0 1-6 0,3-1-17 15,-1 3-1-15,2 0-11 0,0 2-3 0,2 0-6 16,-1-2-14-16,7 4 8 0,1-1 7 0,1-3-22 16,4 4-2-16,3 0-6 0,-2-3-20 0,3 5-18 15,3-4-19-15,6 2-15 0,-1 0-6 0,3 1-14 16,1-5-8-16,-2 2-5 0,8 2-11 0,1-4-1 15,-2 0-5-15,3 0 3 0,1-1-8 0,2-1 2 16,6-1 0-16,-1-1 9 0,0-2 9 0,2-2 9 16,-9 1 10-16,-1 1 7 0,-1 0 7 0,-5-1 14 0,-2-3 31 15,1 5 14-15,-4-5 20 0,0 3 19 0,-2 1 8 16,-7 1 8-16,7-2 1 0,-7 2 4 0,0 0 10 16,0 0 6-16,0 0 8 0,-17 10 5 0,6-8-2 15,-2 3 2-15,-3 0-4 0,-2 4-5 0,-1-4-8 16,1 2-12-16,-3 0 1 0,2 1-6 0,0 0-9 15,-3 2-3-15,4 0-10 0,4-1-27 0,0 0-40 16,3-2-40-16,0 1-46 0,0 2-55 0,5-7-58 16,0 3-55-16,3 1-55 0,0-2-68 0,4-1-63 15,1 3-344-15,1-2-885 0,5 1 391 0</inkml:trace>
  <inkml:trace contextRef="#ctx0" brushRef="#br0" timeOffset="79174.58">19522 6654 11 0,'4'-2'400'0,"-4"2"2"16,0 0 25-16,0 0 2 0,0 0-18 0,-4 11-2 0,-2-4-7 15,-11 3 11-15,-1 0-1 0,-6 4 20 16,-3 2-10-16,-1-3-17 0,-4 3-9 0,2 0-26 15,-5 1-13-15,-1-1-20 0,-1 1-20 0,0-3-26 0,-10 3-27 16,12-5-26-16,2-3-23 0,-3 2-21 0,3 2-28 16,4-4-95-16,-1 0-71 0,5 2 0 0,4-5 0 15,0 1 0-15,1 0 0 0,1-3 0 0,1 1 0 16,6-2 0-16,1-3 0 0,-1 3 0 0,1 1-70 16,2-4-237-16,-1 0-64 0,4-2-57 0,-1 4-64 15,3-8-69-15,4 6-433 0,-5-4-1076 0,2 2 475 16</inkml:trace>
  <inkml:trace contextRef="#ctx0" brushRef="#br0" timeOffset="79335.31">18819 6741 300 0,'6'0'311'15,"0"-1"-2"-15,-6 1-13 0,15 1-23 0,-6 0-29 16,5 2-21-16,4-1-22 0,1 5-19 0,-2-3-18 15,10 4-19-15,-6-2-12 0,10 2-17 0,-3 3-28 16,3 1-36-16,-3 7-12 0,4-4-12 0,-1 4-49 16,-1 1-53-16,2 2-54 0,-4 0-34 0,-1-1-28 0,0-2-28 15,-4 1-168-15,-1-3-417 0,-9-2 184 16</inkml:trace>
  <inkml:trace contextRef="#ctx0" brushRef="#br0" timeOffset="79477.22">19379 7051 1080 0,'4'10'16'16,"-5"-3"69"-16,-3 3 61 0,-4-2 32 0,-7 2 35 15,0 0 35-15,-6-3 24 0,3 1 38 0,-9 1 31 0,-1 0 3 16,0-1 2-16,-3-3-3 0,3 0-11 0,2 1-8 15,6-2-13-15,0-1-28 0,2 3-26 16,0-3-21-16,2 2-26 0,5-2-22 0,-4 0-16 0,7-1-35 16,-1 1-56-16,2-2-67 0,-2 1-70 0,4-2-82 15,1 2-80-15,0 1-77 0,-1-3-65 0,5 0-65 16,0 0-65-16,-9 0-258 0,9 0-810 0,0 0 358 16</inkml:trace>
  <inkml:trace contextRef="#ctx0" brushRef="#br0" timeOffset="79659.18">19531 6952 49 0,'4'-2'245'0,"4"0"-22"16,-8 2-23-16,9 0-43 0,-9 0-57 0,6 2-72 15,-1 0-70-15,-3 3-118 0,-2-5-174 0,-3 9 77 16</inkml:trace>
  <inkml:trace contextRef="#ctx0" brushRef="#br0" timeOffset="79992.23">19085 7427 161 0,'-4'1'385'0,"4"-1"-6"0,-10-4-8 0,10 4-12 16,0 0-21-16,7-8 3 0,0 3-13 0,2-2 3 15,0 0-2-15,8-1-14 0,-2 1-21 0,5-2-9 0,9 0-25 16,-3 1-22-16,1-1-26 0,1 0-20 16,-7 4-21-16,-1 5-14 0,-3-4-12 0,3 0-15 15,-2 4-12-15,-1 0-11 0,1 3-8 0,-7-2-12 16,3 3-9-16,-5 0-7 0,2 1-9 0,-1 2-4 0,1-2-8 16,-6 4-5-16,3-1 2 0,1 1-7 0,-4 0-4 15,-4-1-3-15,3 1-3 0,-4 3 0 0,0-2 0 16,-4 2-4-16,0-1 0 0,-1 2-5 0,-3-2-4 15,1 0-1-15,-2 4-5 0,-5-1-8 0,1-1-36 16,-2 0-34-16,2-2-53 0,0 1-54 0,3-3-51 16,0 2-48-16,-2 0-39 0,2 1-25 0,3 0-46 15,3-2-50-15,-3 3-319 0,6-1-812 0,1-3 359 16</inkml:trace>
  <inkml:trace contextRef="#ctx0" brushRef="#br0" timeOffset="80575.61">19659 7718 224 0,'17'-5'261'15,"-1"1"7"-15,-2 2 15 0,-1-2 12 0,0 0-13 16,-3-1 1-16,3 3 28 0,-3-5 6 0,-1 2 0 16,0 1 4-16,-3 1 8 0,1 0 0 0,-3 0-5 15,-1-3-15-15,-1 2-25 0,-2 4-9 0,1-5 4 0,-2 0-31 16,-2 1-7-16,-1-1-7 0,-3 2-23 15,-5 0 0-15,1-1-14 0,-7 0-18 0,0 3-9 16,-4-1-9-16,3 2 0 0,-7 3-12 0,-2 1 3 0,-2 1-5 16,-2 0-7-16,-4 2-8 0,4 2-6 0,-4 0-85 15,6 1-41-15,1 2 0 0,6-1 0 0,4 0 0 16,1-2 0-16,4 2 0 0,4-2 0 0,0-1 0 16,2 1 0-16,4 3 0 0,-1-4 0 0,5 1 0 15,0 0 0-15,5 0 0 0,-1-4 0 0,5 3 0 16,1-1 0-16,2-1 0 0,1-1 0 0,3 1 0 15,2-3 0-15,0-2 0 0,4 2 0 0,-1 0 0 16,0-5 0-16,-1 4 0 0,2-2 0 0,-3-2 0 16,2 1 0-16,-5 0 0 0,3-2 0 0,1 3 0 0,-9-3 0 15,1 2 0-15,-1 2 0 0,-2-1 0 16,-4-1 0-16,2 1 0 0,0-2 0 0,-3 0 0 16,-4 2 0-16,5 5 0 0,-5-5 0 0,0 7 0 15,-5 0 0-15,-1-1 0 0,-6-1 0 0,-2 7 0 0,-2-3 0 16,-1 1 0-16,-9 2 0 0,1 2 0 0,-6 0 0 15,-1-2 0-15,1 2 0 0,2 0 0 16,-3-3 0-16,1 0 0 0,-2 0 0 0,1-4 0 0,-4 1 0 16,4-1 0-16,-1-5 0 0,-5 0 0 0,4 3 0 15,-1-5 0-15,-1 0 0 0,0-5 0 0,4 1 0 16,2 1 0-16,0-6 0 0,4 4 0 0,-1-2 0 16,8-2 0-16,2 1 0 0,-1-6 0 0,1 7 0 15,6-5 0-15,1 0 0 0,3 3 0 0,2-3 0 16,1 0 0-16,4 1 0 0,2 0 0 0,5-5 0 15,1 1-396-15,7-1-282 0,3 5-509 0,0 4-1285 16,0 5 569-16</inkml:trace>
  <inkml:trace contextRef="#ctx0" brushRef="#br0" timeOffset="81025.68">20041 8397 135 0,'8'0'278'0,"0"1"-13"16,0-1-17-16,3 0-16 0,-4 2-5 0,1-2-5 16,0 2-8-16,3-2-7 0,-6 2-6 0,3 0-3 0,0 2-4 15,-2-1 11-15,-1 0 6 0,0-1 0 0,-1 1 6 16,1 1 15-16,-1-3 17 0,-3 2 14 0,-2 3 8 15,-3-1 3-15,-2 1 12 0,-2 3 4 0,-5-3-1 16,-2 4-9-16,-2-2-2 0,-7 6-5 0,-3 1-10 16,2-4-2-16,1 1-16 0,-6 1 11 0,8 0-25 15,-5 0-22-15,3-2-19 0,5-2-104 0,1 1-86 16,-2 0 0-16,2-1 0 0,0 0 0 0,0-2 0 16,6-2 0-16,1 2 0 0,1-4 0 0,2-1 0 15,3 2 0-15,-3-2-322 0,2-1-85 0,2 1-87 16,4-2-80-16,0 0-492 0,-9-7-1154 0,9 3 510 15</inkml:trace>
  <inkml:trace contextRef="#ctx0" brushRef="#br0" timeOffset="81209.19">19904 8370 329 0,'9'-2'423'0,"0"2"18"0,3 2 7 16,-1-1-23-16,2 5-34 0,5 0-36 15,-1 3-35-15,-1-1-33 0,1 3-29 0,3-1-27 16,-4 1-46-16,0 1-52 0,-2 0-65 0,5-1-85 0,-1 2-90 16,-4 0-110-16,11 2-126 0,-11-3-259 0,1 1-652 15,-1 2 288-15</inkml:trace>
  <inkml:trace contextRef="#ctx0" brushRef="#br0" timeOffset="81943.14">20653 9030 174 0,'0'0'286'16,"13"-2"-7"-16,-6 0-5 0,-1 1-8 0,3-2-2 0,0 3-3 16,2-4-21-16,-1 1 30 0,-2 1 22 0,-1-3-10 15,-1 4-17-15,0-2-10 0,1-4 22 0,-1 4 18 16,-1-3 24-16,-3 0 2 0,0 0-8 0,-1 0-21 15,-1 0-11-15,-1-3-7 0,1-1 5 0,-5 1-8 16,-1 0-10-16,-5 3-7 0,1-1-12 0,-1-2-3 16,-3 4-10-16,-2-4-6 0,-4 3-6 0,-1 3-21 15,-7-5-196-15,0 5 0 0,-4 4 0 0,1-1 0 16,-3 2 0-16,2 6 0 0,-4-5 0 0,2 5 0 16,-2 2 0-16,1-2 0 0,2 5 0 0,1 3 0 15,4-2 0-15,0-1 0 0,0 3 0 0,5 2 0 0,6-4 0 16,2 1 0-16,2 1 0 0,2 4 0 15,1-2 0-15,8-6 0 0,-2 9 0 0,3-3 0 16,2 1 0-16,7-1 0 0,2-2-433 0,-1 5-102 0,4-4-69 16,7 0-500-16,2 1-1195 0,-8-1 530 0</inkml:trace>
  <inkml:trace contextRef="#ctx0" brushRef="#br0" timeOffset="82393.5">20570 9347 152 0,'4'-5'353'0,"1"0"12"15,-1 0 26-15,2-2 29 0,-2 1 17 0,0 3 7 16,-3-4-20-16,-1 2-9 0,3-1-21 0,-2 2-11 16,-1 4-13-16,-1-7-9 0,-2 1-16 0,1 3-11 15,-5-1 2-15,0 3-21 0,-2-6-8 0,-3 4-8 16,-3 0-18-16,2 1-12 0,-7 2-16 0,-2 1-15 16,-6 0-18-16,6 2-135 0,-5 0-85 0,-2 4 0 15,1-2 0-15,-2 2 0 0,4 2 0 0,-1-3 0 0,9 3 0 16,0 0 0-16,3 0 0 0,-2 1 0 15,4 2 0-15,3-2 0 0,5 2 0 0,1-1 0 16,0 3 0-16,7-2 0 0,-2 3 0 0,7 3 0 16,3-2 0-16,2-1 0 0,7 6 0 0,5-3 0 0,-1-3 0 15,6-1 0-15,0 0 0 0,2-4 0 0,0-2 0 16,0 2 0-16,-1-4 0 0,1-3 0 0,-2-3 0 16,-2 0 0-16,-6-1 0 0,2-4 0 0,-7-2 0 15,3 0 0-15,-2 0 0 0,-2-3 0 0,-2 1 0 16,-5-3 0-16,0-2 0 0,-3-3 0 0,0 1 0 15,-3 2 0-15,-2 2 0 0,-1-6 0 0,-2 5 0 16,0-1 0-16,-4 3 0 0,1-8 0 0,-3 8 0 16,-1-2 0-16,0 2 0 0,-1-2 0 0,1 4 0 15,-4 1 0-15,2 2 0 0,-1 1-166 0,1-3-232 16,-1 4-70-16,1-1-72 0,-1 2-88 0,6 1-371 16,-2 0-1081-16,8 2 478 0</inkml:trace>
  <inkml:trace contextRef="#ctx0" brushRef="#br0" timeOffset="82843.1">20997 9732 64 0,'1'-3'402'16,"-1"3"9"-16,3-6-7 0,-3 6-8 0,0-7-21 15,0 7-13-15,-4-5-13 0,0 2 2 0,4 3 9 16,-10-3-2-16,1 0-10 0,0 2-10 0,-4-1-29 16,-1 0-2-16,-6 1 1 0,1 0-31 0,-3 2-4 15,0 0-12-15,-2 4-15 0,1 1-18 0,1 0-25 16,-1 1-1-16,5-1-22 0,-5 4-13 0,4-2-15 16,2 3-12-16,0-1-17 0,2 3-10 0,3 1-12 15,0-4-18-15,6 1-83 0,-3 2 0 0,5-2 0 16,4 0 0-16,4 2 0 0,1-1 0 0,0 4 0 15,9-3 0-15,1 0 0 0,7 4 0 0,-4-4 0 16,3-5 0-16,3 4 0 0,-4-5 0 0,9 0 0 16,-8-5 0-16,0-1 0 0,-1 1 0 0,-2-4 0 15,0-4 0-15,0-2 0 0,-5 5 0 0,-1-6 0 0,-1 1 0 16,0-3 0-16,-6 1 0 0,5-8 0 16,-4 2 0-16,-3 3 0 0,1-6 0 0,-4 6 0 15,0-5 0-15,0 5 0 0,0 0 0 0,0 2 0 0,0-2 0 16,-4 4 0-16,3 2 0 0,-1 0 0 0,0-1 0 15,0 0 0-15,-1 3-177 0,3 0-243 0,-3 0-103 16,6 1-106-16,-3 4-445 0,5-7-1163 0,-1 5 514 16</inkml:trace>
  <inkml:trace contextRef="#ctx0" brushRef="#br0" timeOffset="83093.2">21508 9825 110 0,'0'0'541'0,"2"2"20"16,-2-2 15-16,0 0 29 0,-8 14-8 0,0-7-14 15,-2-1-17-15,-5 5-4 0,-6-2-3 0,-4 3-16 16,-5 2-17-16,1-1-28 0,-4-2-23 0,-6 5-19 0,-8 0-36 16,11-5-407-16,-5 2-13 0,2-8 0 15,0 5 0-15,-10 2 0 0,10-6 0 0,2-1 0 16,1 3 0-16,1-2 0 0,0 1 0 0,2-5 0 0,2 3 0 15,13-5 0-15,4 1 0 0,3 3 0 0,-1-1 0 16,7 0 0-16,-1 0 0 0,3 2-419 0,4-2-165 16,5 1-47-16,4 2-463 0,1-3-1183 0,7 0 524 15</inkml:trace>
  <inkml:trace contextRef="#ctx0" brushRef="#br0" timeOffset="83254">21250 10130 143 0,'4'3'383'0,"-4"0"14"0,0-3 32 0,0 0 35 16,-9 10 9-16,-4-3 22 0,-5 0 9 0,-1 2-11 16,-9-1-8-16,0 0-39 0,2 1-34 0,-3-1-44 15,2 0-29-15,4-1-35 0,-4 2-34 0,9-2-40 16,-3 0-61-16,7-4-83 0,2 3-99 0,-4 0-85 0,4-2-101 16,4 2-88-16,3-1-88 0,3-1-79 15,2 2-457-15,2-3-987 0,5 3 437 0</inkml:trace>
  <inkml:trace contextRef="#ctx0" brushRef="#br0" timeOffset="83407.23">21570 10148 396 0,'10'-7'414'0,"-4"3"3"16,1 0-10-16,-2 4-42 0,2-3-33 0,-5 2-37 15,0-4-33-15,-2 5-36 0,0 0-71 0,0 0-71 16,0 0-98-16,-21 0-104 0,14 0-119 0,-4 5-261 15,-1-1-539-15,1 0 239 0</inkml:trace>
  <inkml:trace contextRef="#ctx0" brushRef="#br0" timeOffset="84226.9">21069 10425 11 0,'17'-5'415'0,"-5"3"3"0,6-2 10 16,0 1 21-16,4 2-15 0,6-5-12 0,1 3-27 16,2-2-20-16,-3 0-24 0,-1 1-22 0,2-1-23 15,3 5-24-15,-4-2-21 0,-5 4-8 0,-4 0-20 16,-2 1-22-16,2-1-26 0,-7 2-15 0,-1-3-17 16,-2 3-15-16,1 2-13 0,-3-2-6 0,-4 1 4 15,1 2-8-15,-2 0-2 0,-4 2 5 0,0 1-12 0,-3-1 13 16,0 3-19-16,0-1-12 0,-3 4-2 0,0 0-9 15,-1 3 1-15,3-1-8 0,-2 1-7 16,4-1-9-16,-1 0-7 0,1 1-6 0,-2 1 1 0,2-2-33 16,3 0-12-16,2 3-19 0,-1-3-21 0,0 2-17 15,4-4-11-15,1 1-1 0,0-3 2 0,0-2-6 16,-1 1 2-16,5 0 0 0,0-4-3 0,3 0 4 16,-2-1 5-16,2 0 6 0,0 0 6 0,2-7 6 15,-1 0 4-15,6 0 7 0,-2 0 5 0,2-5 1 16,0 3 4-16,0-4 6 0,4-2 12 0,5 1 9 15,0 0 4-15,-1 2 8 0,-8-2 24 0,-1 2 12 16,3 1 22-16,-5 1 19 0,-3-2 16 0,-3 3 25 16,-1-1 9-16,-4 0 7 0,2 0 0 0,-5-2-4 15,1 2 0-15,-3-2 2 0,0 5-20 0,-8-9-122 16,-1 2 0-16,-1 3 0 0,-4-1 0 0,1 3 0 16,-6-4 0-16,6 5 0 0,-2 0 0 0,-3-2 0 0,5 1 0 15,2 4 0-15,-2-1 0 0,4-1 0 0,0 2 0 16,0 0 0-16,0 1 0 0,4-1 0 15,0 1 0-15,0-1 0 0,1 3 0 0,-1-3 0 0,1 3 0 16,0-1 0-16,4-4 0 0,0 7 0 0,0-7 0 16,0 5 0-16,0-5 0 0,5 5 0 0,3-2 0 15,-3-3 0-15,7 2 0 0,-2 0 0 0,3 0 0 16,0-2 0-16,0 0 0 0,0 1 0 0,6-1 0 16,-6 0 0-16,1 3 0 0,-3 0 0 0,0 0 0 15,0 0 0-15,-3-1 0 0,-3-1 0 0,1 3 0 16,-3 0 0-16,4 3 0 0,-4-2 0 0,0 6 0 15,-3 0 0-15,-4 5 0 0,0-3 0 0,-4 2 0 16,-2 3 0-16,0 0 0 0,-8 4 0 0,-1-2 0 16,-1 0 0-16,-2-2 0 0,-2 1 0 0,1 0 0 15,-3-2 0-15,-1 1 0 0,0-3 0 0,3-1 0 16,-1 0 0-16,0-2 0 0,5-2 0 0,-7-3 0 16,0 2 0-16,8-4 0 0,-3-1 0 0,1-1 0 0,-7-3 0 15,7-1 0-15,1-3 0 0,-7-6 0 0,6 3 0 16,-8-7 0-16,7 0 0 0,4 0 0 0,0-5 0 15,-3 0 0-15,7 5 0 0,2-2 0 0,3 3 0 16,0-1 0-16,5 1 0 0,3 1 0 0,4-7-600 16,-1 7-666-16,10-3-1370 0,-1-1 606 0</inkml:trace>
  <inkml:trace contextRef="#ctx0" brushRef="#br0" timeOffset="87615.68">8653 10531 126 0,'0'0'482'0,"10"0"-29"16,0-2-14-16,2 2 3 0,1-5-4 0,7-2-14 15,7-2-16-15,0-5-31 0,-2 6-28 0,2-6-25 16,0 2-29-16,1 0-26 0,-2 2-29 0,0-1-19 15,1 1-26-15,-9 3-12 0,4-2-20 0,3-2-15 16,1 3-17-16,1-4-12 0,-9 5-13 0,2-2-29 16,-2 6-29-16,3-6-31 0,-2 7-46 0,-8-1-44 15,4 0-37-15,-3-2-48 0,1 3-32 0,0-2-36 16,-2 4-32-16,-1 0-37 0,-2 2-40 0,-2-2-36 16,1 2-36-16,-5 3-264 0,1 0-726 0,-3 0 321 0</inkml:trace>
  <inkml:trace contextRef="#ctx0" brushRef="#br0" timeOffset="87801.03">9067 10429 378 0,'-5'-4'475'0,"-3"-1"-11"16,0-1-24-16,2 0-31 0,-4-3-34 0,2 1-41 15,-1-1-31-15,0 1-35 0,0 0-34 0,0 0-62 16,-1-1-62-16,4 2-71 0,-2-3-51 0,-2 4-63 15,-1 1-69-15,-2-2-56 0,0-1-60 0,0 2-65 16,-2 0-173-16,-7-1-539 0,4 3 239 0</inkml:trace>
  <inkml:trace contextRef="#ctx0" brushRef="#br0" timeOffset="88017.58">8411 10274 176 0,'-4'4'415'16,"3"-2"-11"-16,1-2-16 0,0 0 3 0,0 0 2 15,12 5-2-15,-1-5-6 0,1 1-14 0,8-4-19 16,-2 1-20-16,9-1-16 0,1-1-13 0,1 0-18 16,2-2-7-16,2-1-20 0,-1 0-17 0,2 0-16 0,-2-2-29 15,-2 1-24-15,1-1-5 0,2 1-23 0,-4 0-12 16,2 0-17-16,-1 0-23 0,-2-1-42 0,-11 3-44 16,-1 1-51-16,-1 0-62 0,-3 0-76 0,2 1-61 15,-5-1-67-15,-3 0-70 0,-2 1-77 0,-1 1-418 16,-1-1-947-16,-1-4 420 0</inkml:trace>
  <inkml:trace contextRef="#ctx0" brushRef="#br0" timeOffset="88460.78">8922 9916 2 0,'2'3'420'0,"-2"-3"-43"0,0 0-30 15,0 0-35-15,0 0-28 0,0 0-27 0,-5-16-26 16,1 11-27-16,4-3-17 0,-4 2-18 0,-1 0-3 16,1-3-8-16,-2 0-6 0,-2 1 3 0,-1-2 13 15,0 2-15-15,-1 1-9 0,-7-3-11 0,3-1-13 0,-4 3-10 16,4-3-6-16,-5 3-11 0,4 4-10 0,-3-4-9 16,0 4-6-16,4-1-9 0,0 5-3 15,1-4-5-15,0 1-6 0,2 2-4 0,-2 2 5 0,-1 1 16 16,5-1 28-16,-3 1 21 0,5 0 12 0,-2 3 6 15,5 1 10-15,-8 2 13 0,5-1 8 0,2 2 0 16,2-3 4-16,3 7-4 0,0-5 8 0,3 1-12 16,2 0 2-16,2 1-1 0,3-1 4 0,1 1-6 15,7-1 8-15,1 3-3 0,-1-7 1 0,4 2-4 16,6 0-3-16,-1 0-132 0,1-2-22 0,-3 0 0 16,-3-5 0-16,1 1 0 0,5-2 0 0,-10-1 0 15,4 1 0-15,-3-4 0 0,-2 2 0 0,0-3 0 0,-4-1 0 16,0 2 0-16,0-1 0 0,-3-2 0 15,0-2 0-15,-1-3 0 0,0-2 0 0,0-1 0 16,-9 1 0-16,0-4-320 0,0-4-76 0,0-8-3 0,-7 2-34 16,0-1-59-16,-1 2-64 0,-3 1-377 0,-2-5-1010 15,1 5 446-15</inkml:trace>
  <inkml:trace contextRef="#ctx0" brushRef="#br0" timeOffset="88961.59">8585 9351 108 0,'-3'5'355'0,"0"0"-13"0,-1-1-2 0,1 2-10 16,2 0-8-16,0 0 16 0,0 2-13 0,1-1-2 15,-2 0 2-15,4 3-10 0,1 1-2 0,0 2 0 0,4-2-7 16,3 1 1-16,1 1-17 0,4 1 0 0,2 0-10 15,-2-2-8-15,6-3-7 0,2 5-18 16,2-2-15-16,2-3-16 0,0-1-18 0,2 0-20 0,-1-1-13 16,2-1-16-16,-11-3-11 0,8-1-11 0,-8-2-20 15,0 2-8-15,-5-5-12 0,0 2-8 0,-1-4-13 16,-4 1-22-16,-2 0-44 0,-1-5 0 0,0 2 0 16,-5-3 0-16,-2 0 0 0,-6-1 0 0,-2-1 0 15,-4-1 0-15,-5 1 0 0,0 2 0 0,-6-3 0 16,-3 2 0-16,0-2 0 0,-1 7 0 0,-1-4 0 15,1 3 0-15,1-2 0 0,7 5 0 0,0-2 0 16,0 5 0-16,8-4 0 0,3 4 0 0,-1-1 0 16,5 2 0-16,0 0 0 0,5 0 0 0,-7-3 0 15,7 3 0-15,0 0 0 0,23-4 0 0,-6 0 0 16,5 2 0-16,6-1 0 0,-1 0 0 0,3-3 0 16,-3 2 0-16,0 0 0 0,1 2 0 0,-2-5 0 0,2 0 0 15,-10 2 0-15,-2 0 0 0,-3 0 0 0,-1-2 0 16,-2 1 0-16,1 1 0 0,-2-3 0 0,-5 3 0 15,0-4-285-15,-3 2-96 0,1 1-29 0,-5 0-35 16,-4-4-36-16,0 5-38 0,-5-1-47 0,-4-1-285 16,-2 2-922-16,-1 1 409 0</inkml:trace>
  <inkml:trace contextRef="#ctx0" brushRef="#br0" timeOffset="89211.1">8065 9174 312 0,'-9'1'493'0,"1"-1"-15"16,2 0-7-16,6 0-2 0,0 0-1 0,0 0-3 0,0 0-10 16,35-8-3-16,-15 4-9 0,13-4-14 15,0 1-14-15,20-5-7 0,-3 8-3 0,1-9-14 16,2 5-11-16,-13 0-18 0,15 0-28 0,0-1-24 0,-6-2-59 16,0 4-251-16,-13-2 0 0,0 0 0 0,-1 3 0 15,-2-4 0-15,0 1 0 0,-5 0 0 0,0 4 0 16,-10 0 0-16,0 1 0 0,0-3 0 0,-8 3 0 15,0 1 0-15,-3 1 0 0,-2-1-354 0,-1 0-146 16,-2 3-63-16,-2 0-45 0,0 0-420 0,0 0-1114 16,-11 6 494-16</inkml:trace>
  <inkml:trace contextRef="#ctx0" brushRef="#br0" timeOffset="89511.989">8604 9179 12 0,'-1'2'599'0,"-4"1"-33"0,2-1-38 0,3-2-37 16,0 0-20-16,-14-5-29 0,8-1-34 0,-4-3-40 16,-1-4-38-16,-1-2-33 0,-1 1-42 0,1 0-50 15,-2-4-53-15,3 3-48 0,-4 1-38 0,6 1-36 16,-3 2-35-16,3-3-23 0,4 2-7 0,-4 1 4 0,8 1-1 16,-3 0 5-16,0-1 6 0,4 4 14 0,1-5 20 15,3 3 26-15,0-1 29 0,4 1 22 16,-2 1 18-16,4-3 18 0,2 6 7 0,2-8 4 0,1 4-10 15,1-2 1-15,1 4-5 0,4-3-10 0,-1 2-8 16,7-2-7-16,0 1-3 0,1 0-21 0,-1 0 3 16,-5 3-39-16,5-4-38 0,-8 5-44 0,-1 1-47 15,-6 2-55-15,1-2-60 0,-1 0-42 0,-2 2-44 16,-5 1-46-16,0-1-36 0,0 0-32 0,-5 2-59 16,0 0-239-16,0 0-761 0,-19-7 336 0</inkml:trace>
  <inkml:trace contextRef="#ctx0" brushRef="#br0" timeOffset="89623.95">8055 8823 157 0,'-14'6'403'0,"2"1"-37"0,2-4-44 0,1 0-42 16,5 0-49-16,0 0-45 0,4-3-60 0,3 5-68 0,-3-5-98 16,0 0-62-16,22-5-78 0,-12 1-122 0,4-4-326 15,8-1 145-15</inkml:trace>
  <inkml:trace contextRef="#ctx0" brushRef="#br0" timeOffset="90494.65">8722 8656 129 0,'0'7'360'0,"-3"-4"-19"0,-2 2-22 15,-1-2-19-15,-6-1-12 0,2 1-16 0,-4-3-24 16,-8-3-8-16,3 1-3 0,-9-2-4 0,-1-3 8 15,8 2 11-15,-7-6 13 0,0 0 16 0,4-1 24 16,-2 0-3-16,13 2-13 0,-1-2-23 0,0 1-20 16,9 2-19-16,-3-4-18 0,2 4-16 0,6-6-11 15,4-3-15-15,6 3-13 0,0-4-22 0,8-4-7 16,4 2-14-16,1 0-9 0,5 1-9 0,-1 0-4 0,0-4-17 16,-1 0-15-16,3-1-4 0,-5 1-22 0,-1 1-12 15,-1-1-16-15,-6-3-9 0,0 3-17 0,-6-2-6 16,-2 5-16-16,-2 1-20 0,-4-2-7 0,-3-6-9 15,-1 8-5-15,-6-9-8 0,2 9-5 0,-3-6-10 16,-5 2-10-16,1 7-7 0,-1 1-2 0,-8-3-6 16,7 3 1-16,-6-1 4 0,3 4 16 0,-1 3 5 15,1 2 9-15,-2-1 33 0,2 2-6 0,0 1 15 16,-1 0 28-16,6 3 20 0,-2 3 26 0,-2 0 23 16,7 3 21-16,-4 1 15 0,-3 1 19 0,3-2 9 15,5 4 11-15,0-1 12 0,-1 2 9 0,1 1 16 16,1 1-14-16,6-1 7 0,-1 5 0 0,3 0 5 15,0-2 0-15,4 3-10 0,3 1 6 0,0 2 1 0,7-3-1 16,-1 0-4-16,4 1-4 0,6 2-6 0,0-1-2 16,1-3-113-16,1-2-17 0,-4-6 0 15,6 5 0-15,-5-6 0 0,-1-2 0 0,-1-2 0 0,1-2 0 16,-2-3 0-16,-2-2 0 0,-2-1 0 0,-2 2 0 16,0-10 0-16,-4 3 0 0,1-4 0 0,-6-2 0 15,-1-2 0-15,-6 1 0 0,2 0 0 0,-6 3 0 16,-1-1 0-16,-3-1 0 0,-3 4 0 0,0-1-74 15,1 6-27-15,-6-1 19 0,-2 4 9 0,5 0 26 16,-3 2 14-16,-9 1 16 0,8 1 5 0,-1 2 17 16,3 0 10-16,-1 0 17 0,-3 0 10 0,5 0 4 15,3 2 13-15,0-4 11 0,3 2 7 0,3 2 6 0,2 0-73 16,-2-2-10-16,3 1 0 0,5-1 0 16,-9 0 0-16,9 0 0 0,0 0 0 0,0 0 0 15,0 0 0-15,22-10 0 0,-5 3 0 0,0 0 0 0,5-2 0 16,2-3 0-16,4 2 0 0,0-2 0 0,2 1 0 15,-1 1 0-15,6-2 0 0,-1 3 0 0,-2 0 0 16,4 1 0-16,0 1 0 0,-2 3 0 0,3-1 0 16,4 3 0-16,-5 2 0 0,-2 4 0 0,0 1 0 15,-2 6 0-15,1-1 0 0,0 4 0 0,-1 6 0 16,-5-2 0-16,2 6 0 0,-3 0 0 0,-1 3 0 16,-8-2 0-16,3 3 0 0,-5-1 0 0,1 2 0 15,-6 0 0-15,-2-8 0 0,-4 7 0 0,-3-9 0 16,-1 3 0-16,-4-4 0 0,-1 2 0 0,0-1 0 15,-4-1 0-15,0-2 0 0,-7 0 0 0,0-3 0 16,-4-5 0-16,-11-1-234 0,0-2-92 0,5-10-45 16,-6 1-59-16,1-5-65 0,0-6-72 0,-1-7-395 0,-3-14-1041 15,6-8 460-15</inkml:trace>
  <inkml:trace contextRef="#ctx0" brushRef="#br0" timeOffset="91147.13">8681 6883 297 0,'-4'-3'335'15,"3"-1"4"-15,-2-1 8 0,7 1 11 0,0-1 4 16,8 1 1-16,4-3-6 0,7 2-8 0,8 0-10 16,3 2-6-16,2 1-14 0,1-1-14 0,2 3-20 15,-2 0-30-15,1 0-13 0,-4 0-26 0,2 3-22 16,-1-3-20-16,-6 1-15 0,2-1-30 0,-3 1-37 16,-8 2-41-16,-2 0-54 0,0 1-58 0,-4-1-71 0,1 2-56 15,-3-3-58-15,-6 5-60 0,2-2-64 0,-3 1-56 16,-5 1-319-16,1-2-807 0,-1 2 357 0</inkml:trace>
  <inkml:trace contextRef="#ctx0" brushRef="#br0" timeOffset="91319.69">9035 7059 30 0,'-5'2'521'16,"1"0"-11"-16,0-1-23 0,4-1-20 0,-8 2-7 15,8-2-19-15,-5-9-12 0,5 4-21 0,-3-5-27 16,0-2-30-16,3-7-30 0,-2-4-33 0,-1-3-27 15,2-5-25-15,-2 0-27 0,2 0-46 0,-3 2-82 16,-1-1-89-16,-3-1-106 0,6 10-110 0,-6-3-104 16,4-3-117-16,-4 0-377 0,0-3-889 0,1 9 395 15</inkml:trace>
  <inkml:trace contextRef="#ctx0" brushRef="#br0" timeOffset="92346.11">9346 5902 238 0,'0'0'258'16,"0"0"-9"-16,0 0-9 0,-16 4-6 0,16-4-9 16,-10-3-5-16,1 3-8 0,-1 0-8 0,1-1 8 15,-4 1-2-15,2-2 13 0,-1 2 8 0,-2 0 7 16,5 2 9-16,-5 1 14 0,3 5 4 0,-6 0 2 15,8 0 4-15,1 1 5 0,1 3-6 0,3-3-2 16,-1 5-18-16,2 5-7 0,3-2-11 0,4 2-2 16,9 7-4-16,-4-7 2 0,7 7-6 0,4-2-7 15,1 1-6-15,6-1-3 0,1-2-10 0,3 1-13 0,2-4-6 16,2 2-122-16,0-4-55 0,1-2 0 16,14 1 0-16,-14-5 0 0,1-2 0 0,0-3 0 15,-1-4 0-15,-1 0 0 0,1-2 0 0,-4-4 0 0,1-4 0 16,-7-1 0-16,5-1 0 0,-6-5 0 0,-7 2 0 15,5-6 0-15,-5-2 0 0,-5-3-51 0,-3-4-295 16,0-2-40-16,-2 1-45 0,-7-2-36 0,-3 2-44 16,-2-4-33-16,-4 3-366 0,-2 1-984 0,-3 1 435 15</inkml:trace>
  <inkml:trace contextRef="#ctx0" brushRef="#br0" timeOffset="92745.97">9610 5687 94 0,'-9'7'434'0,"0"-1"-2"0,3 0-15 0,1 2-4 16,0 3-16-16,1-2-7 0,1 4-18 0,3-4-17 16,3 1-18-16,1 2-20 0,2 0-19 0,4 1-16 15,4 2-17-15,-2 0-15 0,12 1-3 0,-1 0-6 0,5 0-8 16,0-2-6-16,-1-3-5 0,4 2-17 16,-3-1-9-16,4-5 0 0,0 1-13 0,-4-4-15 15,-8-1-13-15,10-6-11 0,-2 1-16 0,-9-3-11 0,-1-3-8 16,5 2-19-16,-4-4-11 0,-1-3-4 0,-3 2-15 15,-2-5-11-15,-3-3-35 0,0 3-14 0,-2-1-13 16,-8 5-3-16,2-2-6 0,-4 0-4 0,-3 1-3 16,1 1-1-16,-6 0-1 0,1 0 7 0,-4 1-2 15,-2 0 0-15,0 6 10 0,-5-2-1 0,0 1 5 16,0 3 1-16,-3 2 0 0,-4-4 0 0,-4 3 9 16,4 7-3-16,-1-3-5 0,0 2 6 0,1 0-4 15,7 3-4-15,1-2-1 0,3-3-6 0,1 5-7 16,2-3-15-16,3 1-10 0,1 1-12 0,1 0-16 0,3-1-19 15,1 0-26-15,2 3-37 0,-1-1-40 0,3-2-41 16,5 1-28-16,-1-3-26 0,0 3-33 0,1-1-41 16,3-3-34-16,-3 1-38 0,2-1-325 0,1-2-831 15,0-2 368-15</inkml:trace>
  <inkml:trace contextRef="#ctx0" brushRef="#br0" timeOffset="93178.68">9702 5399 374 0,'0'0'407'0,"-4"3"-14"0,3 1-16 16,-2-1-11-16,3-3-14 0,-1 8-15 0,1-5-12 15,4 3-11-15,-3 0-9 0,7 3-6 0,1-1-5 16,1 1-5-16,7 1-5 0,2 1-4 0,0 0-3 15,5 2-1-15,3-3-3 0,1 1 4 0,0 0 1 16,-1 2-10-16,1-10-12 0,3 3-11 0,-3-5-19 16,0-1-13-16,2-4-18 0,-9 3-14 0,8-4-23 0,-8 0-86 15,3-8-72-15,-3 2 0 0,-6 0 0 0,2-4 0 16,0 1 0-16,-6-2 0 0,0-1 0 0,0-1 0 16,-6 7 0-16,-1-4 0 0,-2 1 0 0,-3 1 0 15,-1-4 0-15,-5-1 0 0,-1 5 0 0,-4-3 0 16,-4 3 0-16,-3 0 0 0,1 4 0 0,-2-1 0 15,-7-1 0-15,-2 1 0 0,0 6-46 0,1-1-1 16,-4 2 4-16,2 4 2 0,-1 1 11 0,3 0-3 16,2 3 9-16,5-1 0 0,2 2 11 0,0-1-1 15,4 3-1-15,4-1 5 0,2 1-2 0,0-1-10 16,2 5-7-16,1-3-19 0,5 3-14 0,1 0-23 16,0-2-27-16,1 3-29 0,-1-5-39 0,0 3-48 0,5-4-43 15,-4 2-40-15,1-3-45 0,-2-1-56 0,4-1-48 16,-4-1-394-16,0-3-925 0,0 0 409 15</inkml:trace>
  <inkml:trace contextRef="#ctx0" brushRef="#br0" timeOffset="93397.93">9558 5016 301 0,'-8'0'545'0,"8"0"-37"0,-9 2-35 16,9-2-28-16,-4-2-26 0,4 2-17 0,0 0-18 15,0 0-18-15,21 0-11 0,-2 2-12 0,1-1-12 16,11 3-4-16,0-6-19 0,1 4-8 0,2-2-11 16,-2 3-26-16,8-1-2 0,-7-2-12 0,0 2-19 0,0-1-20 15,2 3-21-15,-2-2-17 0,0 0-19 16,-3-1-20-16,-3-1-25 0,-7 0-48 0,0-1-52 16,-3-1-55-16,2 2-61 0,-8-2-59 0,1 1-73 0,-3-3-72 15,0 2-62-15,-1-3-57 0,-7-2-64 0,0 0-58 16,-3-5-349-16,-3 1-975 0,-3-2 432 15</inkml:trace>
  <inkml:trace contextRef="#ctx0" brushRef="#br0" timeOffset="93579.64">9857 4817 378 0,'-4'1'441'16,"4"-1"3"-16,-3 2-20 0,3-2-16 0,12 7-14 16,1-3-17-16,5 0-13 0,11-4-16 0,-1 2-24 15,4-1-30-15,0 2-28 0,0 0-21 0,-1-3-33 16,-1-3-42-16,-2 4-45 0,2-4-57 0,-10 2-51 15,1-6-65-15,-2 1-51 0,-5 3-47 0,-1 1-51 16,-4 0-60-16,0-3-54 0,-2 2-46 0,-4-3-291 16,-3 1-701-16,-2-2 310 0</inkml:trace>
  <inkml:trace contextRef="#ctx0" brushRef="#br0" timeOffset="93729.85">9647 4700 340 0,'-8'3'344'0,"3"0"-46"0,0 0-47 0,1 1-48 0,2-3-54 16,2-1-56-16,0 0-65 0,11 5-75 0,-3-6-75 15,2 1-135-15,8-2-277 0,1-3 123 0</inkml:trace>
  <inkml:trace contextRef="#ctx0" brushRef="#br0" timeOffset="94529.62">10202 4633 271 0,'0'0'359'16,"-8"3"-24"-16,3 0-17 0,0-2-11 0,-8-2-11 15,3 0 6-15,-4-3-12 0,-1 0-10 0,-6-7 27 16,-1-5 23-16,-3 0 1 0,8 1-2 0,-2-3-9 16,4 2-21-16,3 0-29 0,2 5-17 0,1-5-10 15,4 4-12-15,1-3-5 0,3 3-22 0,1-2 10 0,5-2-22 16,5-1-6-16,8-4-13 0,5-1-14 15,3 2-11-15,2 1-17 0,1 1-14 0,1 0-18 16,3-4-3-16,-4 4-13 0,2 1-12 0,-3 1-22 0,-4 1-29 16,2-1-31-16,-1 0-21 0,-11 4-11 0,4 0-18 15,-4-5-12-15,0 3-15 0,-5 1-6 0,-1-3 5 16,-4-3 5-16,-3-2 2 0,-1-8-2 0,-1-1 5 16,-4-1 6-16,-3 2 7 0,0-1 5 0,-2 0 29 15,1 1-1-15,-1 1 6 0,-4-1 1 0,1 1 5 16,-3 1-3-16,1 4 1 0,3 6-5 0,-1 1 0 15,1 2 6-15,0 7 7 0,-4-1 32 0,1 4 36 16,2 1 19-16,2-1 33 0,-2 6 23 0,-1 0 8 16,1 1 7-16,0 2 9 0,-1 2-1 0,3 0-4 15,-1 7 1-15,5-2 1 0,1 1-5 0,5 0-38 16,-3 8-106-16,4-2 0 0,4 2 0 0,3-2 0 16,0-1 0-16,7 0 0 0,-1-2 0 0,5 10 0 0,1-7 0 15,4 0 0-15,4 1 0 0,-2-4 0 0,1-3 0 16,1-7 0-16,2-2 0 0,-9-3 0 0,1 2 0 15,-2-5 0-15,-2 0 0 0,1-3 0 16,-1-6 0-16,-6 4 0 0,-1-2 0 0,-2-1 0 0,-2-1 0 16,-1-2 0-16,-2-1 0 0,-3-3 0 0,-3 0 0 15,-3 1 0-15,0 0 0 0,-5 1 0 0,-1-1 0 16,-1 2 0-16,-5-1 0 0,5 3-13 0,-5 2-51 16,3-1 1-16,-3 0 20 0,1 3 19 0,2-5 14 15,2 7 24-15,2-1 3 0,-1 1 1 0,5 1 17 16,1 3 5-16,0-4 13 0,1 5-13 0,1-2-40 15,2 0 0-15,2 3 0 0,0 0 0 0,6-7 0 16,4 3 0-16,3-1 0 0,6 0 0 0,9 1 0 16,-1 1 0-16,6 0 0 0,3 0 0 0,2 2 0 15,15-1 0-15,-15 1 0 0,2 4 0 0,13 1 0 16,-1 2 0-16,-4 5 0 0,-11-3 0 0,3 3 0 16,-4 2 0-16,-3 5 0 0,1-1 0 0,0 4 0 0,-2 0 0 15,-3 5 0-15,-1-3 0 0,-2 6 0 0,-7-3 0 16,-1 0 0-16,-4 2 0 0,-7-7 0 15,1 6 0-15,-5-7 0 0,-3-1 0 0,-2-1 0 16,-1-2 0-16,-7-1 0 0,0-4 0 0,-2-1 0 0,-6 0 0 16,-3-5 0-16,-7-2 0 0,-4-3 0 0,0-10 0 15,-6-5 0-15,-4-14 0 0,11 4 0 0,3-5 0 16,-3-15 0-16,4 1 0 0,8-1 0 0,0-3 0 16,6-5 0-16,7 3 0 0,-2-2 0 0,4 12-85 15,2-10-233-15,3 12-80 0,3 2-74 0,0 4-66 16,2-2-73-16,0 8-351 0,2-2-1042 0,-1 11 461 15</inkml:trace>
  <inkml:trace contextRef="#ctx0" brushRef="#br1" timeOffset="115903.709">20836 2002 61 0,'-11'4'348'0,"-2"4"-8"0,-4 0-23 0,-1 3-10 16,-1-1-14-16,-6 6-7 0,-3 1-5 0,2 3-23 16,0 2-13-16,-2-1-1 0,1 1-24 15,2 6-5-15,-5-4-12 0,6 3-15 0,-3-3-15 0,5-2-16 16,-2 2-15-16,0-3-9 0,1 3-15 0,0-5-9 16,-3 0-4-16,2 1-11 0,-1-3-8 0,-1-1-8 15,9-3-8-15,0 0-3 0,0-3-9 0,-2 2-6 16,3-1-4-16,5-4-2 0,2-2-10 0,1 1-1 15,1-3-3-15,3 1-4 0,-3 0 2 0,6-1-4 16,-3-1 6-16,4-2-7 0,0 0-3 0,0 0-5 16,0 0-3-16,12-11-3 0,-1 5-8 0,5-3 7 15,3-1-1-15,6-1-1 0,-5 1-2 0,6 0 0 16,6-1 0-16,0-1-2 0,0 0 0 0,4 0-2 16,0-2 0-16,-2 1 3 0,1 5-2 0,-1-2 0 15,-2-1-2-15,0-1 1 0,-5 4-1 0,-5 6 3 16,-6 2-5-16,-4-2-3 0,-1 4 7 0,-4 0 2 15,1 4 1-15,-3 0 9 0,-2 6 9 0,-3-4 12 16,-1 8 3-16,-4 1 7 0,-3 4 2 0,-1-4-3 16,-2 1 3-16,-3 3-7 0,-4 3 0 0,3 0 0 15,1-5-6-15,-2 2-2 0,3-4-4 0,-1 0-2 16,-5 4-1-16,6-5-1 0,-1-1-7 0,0 3-38 16,-1-2-51-16,0-1-50 0,2-1-57 0,-1 0-50 15,5-5-32-15,1 3-42 0,-2-4-44 0,5 3-37 16,0-4-34-16,1 1-255 0,1-2-727 0,2-1 321 15</inkml:trace>
  <inkml:trace contextRef="#ctx0" brushRef="#br1" timeOffset="116353.37">20506 2835 18 0,'0'0'314'15,"0"0"-16"-15,0 0-20 0,7 0-21 0,-7 0-9 16,11 0-11-16,-1 2-19 0,3 0-3 0,1-1-21 15,-1 3-13-15,6-2-7 0,2 1-7 0,2-1-10 16,5 4-14-16,-8-4-10 0,10-1-11 0,-10 0-16 16,1 0 4-16,8 2-23 0,-1-6-5 0,-10 3-6 15,5-2-9-15,-1-1-1 0,-4-3-7 0,3 3-6 16,-2-3-8-16,1-1-4 0,-2 0-3 0,1-1-7 16,0-1 14-16,-4-1 10 0,1 1 0 0,-5 2 11 15,-1-2 12-15,-1-1 27 0,-2 1 1 0,0-1-6 16,-2 1 12-16,-1 0 10 0,-4 0-3 0,0 3 15 15,-1 1-1-15,-2-2-6 0,-1 1 8 0,-2 3 3 16,-3-5 0-16,-2 4 0 0,-3 1 0 0,-7-1 6 16,2 2-7-16,2 2-7 0,-6 0 4 0,2 4 1 15,0 0-4-15,-6 1-2 0,6 3-13 0,-5 1-6 16,-2 3-13-16,10-2-4 0,-9 4-7 0,2 3-8 16,2-1-12-16,-1 0-2 0,7 0-5 0,0-1-10 15,3 1-2-15,-2 9-9 0,4-7-11 0,4 1-16 16,-2-2-34-16,9-4-33 0,0 6-28 0,3 0-37 15,7-4-36-15,1 3-48 0,7 4-48 0,6-5-37 16,4 1-50-16,1 0-39 0,3 0-49 0,-1-4-21 16,2 0-56-16,0-5-304 0,3 1-875 0,-1 0 387 15</inkml:trace>
  <inkml:trace contextRef="#ctx0" brushRef="#br1" timeOffset="116920.48">21511 3179 108 0,'6'-3'274'16,"-3"1"-3"-16,-3 2 2 0,6-3-11 0,-6 3 8 16,7-3 0-16,-7 3-8 0,5-7-19 0,-3 4 2 15,-2 3 29-15,4-9 3 0,-4 1 8 0,-2 1 4 16,2-2-10-16,-3 0-10 0,1 2 1 0,-2-1-5 15,0-3-10-15,-4 2-7 0,2 0-6 0,-2 1-14 16,-2 0-1-16,-2 0 1 0,-2 5 1 0,-4-6-14 16,-1 3 0-16,-2 4-19 0,1 0-8 0,-3 4-12 15,-5 0-9-15,0 1-12 0,6 2-12 0,-7 2-12 0,-3-2-7 16,0 4-15-16,5 4-80 0,3 0-29 16,6-4 0-16,-2 3 0 0,7 0 0 0,1 0 0 15,2-1 0-15,1-1 0 0,4 0 0 0,1 2 0 16,0 0 0-16,4 0 0 0,4 4 0 0,0-7 0 15,4 3 0-15,-1-3 0 0,3 3 0 0,2-5 0 0,0 0 0 16,2-1 0-16,7 0 0 0,-1-1 0 16,1 0 0-16,-2-3 0 0,3-6 0 0,9 4 0 15,-4-3 0-15,1-2 0 0,0-2 0 0,-1 0-78 0,-7-2 5 16,7-3 7-16,-8 3 5 0,0 3 8 0,2-5 1 16,-3 4 12-16,-4-3 6 0,-3 4 9 15,-3 3 14-15,1-2 22 0,-3 1 3 0,1 1 9 16,-4 0 3-16,-3 3 11 0,0 0 0 0,0 0-2 15,0 0-1-15,0 0 11 0,0 0-4 0,-19 15 5 0,10-6 4 16,-5 4-7-16,0 2 1 0,-1-5-37 0,-2 5-7 16,2 0 0-16,-2 0 0 0,-2 8 0 0,-4-3 0 15,5 1 0-15,3-5 0 0,2 0 0 16,0 1 0-16,2-3 0 0,6-3-3 0,-2 2-170 16,3-2-46-16,2 0-44 0,3-4-45 0,3 0-36 0,5 2-50 15,3-3-43-15,7-3-65 0,4 0-423 0,7 1-1002 16,6 1 444-16</inkml:trace>
  <inkml:trace contextRef="#ctx0" brushRef="#br1" timeOffset="117153.36">22248 3298 3194 0,'9'-9'300'16,"-4"0"-54"-16,-1 4-35 0,-3 1 1 0,-1 0 23 0,0 4 27 15,0 0-4-15,0 0-31 0,-29 14-12 16,16-2-3-16,-8 4 9 0,-1 3 10 0,0 3 18 15,-5 3 4-15,-14 6-5 0,13 0-7 0,-9 0-9 0,-1 4-22 16,8-9-19-16,0 0-17 0,-1 0-16 0,-10 3-14 16,14-3-77-16,-2-3-67 0,0 1 0 0,0-5 0 15,0 2 0-15,11-8 0 0,-5 5 0 16,-1-4-107-16,7-5-134 0,7 1-48 0,2-5-68 0,-1 0-51 16,3 1-47-16,4-5-68 0,2-1-446 0,0 0-1049 15,0 0 464-15</inkml:trace>
  <inkml:trace contextRef="#ctx0" brushRef="#br1" timeOffset="117453.68">21764 3519 2 0,'4'-6'306'0,"2"1"-3"16,3 0-4-16,2 1-18 0,2-1-26 0,3 5-28 16,2 0-12-16,3 0-27 0,1 2-3 0,7 1-31 15,-3 4-13-15,1-3-14 0,1 3-14 16,3 1-12-16,-1 1-10 0,2 6-5 0,-5-2-9 0,1 1-11 15,-9-1-2-15,-2 1-6 0,-3-4-10 0,-6 3-4 16,-1-1-2-16,0-2 11 0,-5 2 20 0,0 0 20 16,-4-1 24-16,1-1 27 0,-3 3 9 15,-1-1 9-15,-3 3 9 0,-2-4 5 0,-1 2-14 0,0 3-11 16,-1-2-14-16,-1-3-13 0,-2 4-12 0,-1-4-10 16,-2 2-12-16,3-2-15 0,-3-1-40 0,3-1-48 15,0 1-62-15,3-5-58 0,2 4-54 0,-2-1-55 16,3-3-55-16,0 1-60 0,0-1-46 0,2 2-247 15,3-7-703-15,4 0 311 0</inkml:trace>
  <inkml:trace contextRef="#ctx0" brushRef="#br1" timeOffset="117586.66">22388 3605 144 0,'0'0'137'0,"0"0"-41"0,0 0-46 0,0 0-29 16,-3 15-33-16,-5-6-61 0,-3 5-79 0,-2 0 35 16</inkml:trace>
  <inkml:trace contextRef="#ctx0" brushRef="#br1" timeOffset="118421.12">22225 3792 44 0,'-21'26'104'16,"3"2"10"-16,1-2-10 0,-1-3-5 0,3 4-11 0,1-10-9 16,1 1-2-16,-1-2-7 0,1-1-3 0,4-6 11 15,-4 0 10-15,7 0 14 0,-2-1 20 0,4-3 15 16,3 1 13-16,1-6-4 0,-2 6 9 15,2-6 13-15,0 0 3 0,12 5 28 0,-12-5 19 16,27-3-7-16,-9-2-8 0,0 2-10 0,1-2-10 0,3 2-16 16,5-4 18-16,0 2-10 0,1 0-4 0,1 1-9 15,-1 1-7-15,-1-2-2 0,-4 5-11 0,-2 2-1 16,-1-1-4-16,-2 1 2 0,1 1 1 0,-6 3-12 16,1-2 0-16,-2 2-1 0,0 1-8 0,-3 1 1 15,0 3-7-15,-1-2-10 0,-2 3-9 0,-2 2-7 16,-3-1-8-16,-1 8-8 0,-1-5-6 0,-2 3-7 15,-1 1-4-15,-2 1-8 0,1 7-5 0,-3-1-3 16,3 3-6-16,-2-1-6 0,2 3-5 0,0-4-25 16,3 0-34-16,0-6-23 0,0 4-18 0,4-5-11 15,0-1-6-15,2-2 4 0,2 0-1 0,-1-5 3 16,6 1-6-16,3-3 13 0,-1 1 1 0,4 0 10 16,0-3 3-16,5 1 11 0,3 2 0 0,-4-7 10 15,0-3 11-15,6 0-3 0,1 0 2 0,-6-1 2 16,0-2 7-16,-2-1-1 0,3 0 4 0,-3 0 7 15,0-3-5-15,2-4 6 0,-6 2 5 0,2-2-2 16,-2 1 18-16,0-1 28 0,-6 2 20 0,-1-1 6 16,1-1 16-16,-2 1 0 0,1-3 4 0,-4 1 24 15,3-1 8-15,-3 1-2 0,-4 0 0 0,3 4-2 16,-1-2 4-16,-2 2-5 0,-1 6-8 0,0-11-6 16,0 11-12-16,-5-8-4 0,-2 3-2 0,7 5-3 15,-24-2-11-15,11 4-3 0,-6-2-1 0,-1 5-9 16,-1 0 0-16,0 4-1 0,0-2-1 0,2 2-1 15,-5 3-10-15,3 0 10 0,3-2-5 0,3 3-12 16,0-1-8-16,3 2-1 0,1-1-2 0,4-4 0 16,0 2-2-16,2-1 2 0,3 2 0 0,2 0-1 15,0-5-7-15,4 5-3 0,1-5 5 0,3 2 3 16,3-2-4-16,2 0-5 0,5-4 0 0,1 2-1 16,2 0-3-16,-1-4-4 0,2-1 0 0,6-1 0 15,-9-2 1-15,3 1 10 0,-2-1-2 0,-2 1-3 16,0-3-3-16,-5 1-2 0,-2 1 4 0,-2-2 3 15,-1 5-5-15,0-4 2 0,-8 4 6 0,10-5 12 16,-10 5 8-16,10-1 1 0,-10 1-1 0,0 0-4 16,0 0 4-16,0 0 5 0,0 0 9 0,0 0 7 15,-10 21 10-15,1-15 10 0,0 4-1 0,-4 2 1 16,-6 6 1-16,2-4 1 0,-2 7-11 0,0 2-57 16,-1-1 0-16,-2-3 0 0,0 2 0 0,-1 1 0 15,-1-4 0-15,-2-1 0 0,2 0 0 0,-3 1 0 16,-3-6 0-16,-1 3 0 0,-4-2 0 0,-2-3 0 15,0-2 0-15,-5-1 0 0,2-5 0 0,-11-2 0 16,0-2 0-16,10-1 0 0,4-4 0 0,0 0 0 0,4-5 0 16,6 0 0-16,3 0 0 0,0-2 0 0,4 3 0 15,5 1 0-15,6 1 0 0,0 1 0 16,5-5 0-16,4 3-14 0,4-4-282 0,1 4-22 16,4-1-25-16,8 1-75 0,-2 1-77 0,8 3-79 15,-1-3-382-15,6 11-1035 0,1-1 458 0</inkml:trace>
  <inkml:trace contextRef="#ctx0" brushRef="#br1" timeOffset="118688.959">23666 5670 489 0,'-16'13'547'0,"-4"6"26"0,-2-1-3 16,-4 2-12-16,2-1-15 0,-4-4-21 0,-1 2-25 15,1 1-43-15,-2 0-36 0,1-1-41 0,-2-1-32 16,6-2-12-16,1-2-35 0,5-1-36 0,-2-3-51 15,4 1-71-15,1-2-81 0,3-4-91 0,-1 2-96 16,2-3-106-16,2-2-106 0,-3 0-115 0,4-4-124 16,4-2-326-16,-3-1-981 0,2-2 435 0</inkml:trace>
  <inkml:trace contextRef="#ctx0" brushRef="#br1" timeOffset="118871">23282 5610 282 0,'8'-1'431'15,"3"-1"21"-15,2 2 16 0,4 2 5 0,3 3-16 16,1 0-20-16,5 6-33 0,4 2-33 0,0 2-35 16,4 1-32-16,-4 2-31 0,2-1-20 0,0 1-29 15,-1 0-41-15,0 0-68 0,-5 2-81 0,4 0-97 16,-1 0-59-16,-1 5-87 0,-2-4-144 0,-7 1-439 16,0 2-858-16,-1-4 380 0</inkml:trace>
  <inkml:trace contextRef="#ctx0" brushRef="#br1" timeOffset="119537.76">23971 6406 259 0,'-14'7'370'0,"1"0"0"0,-2 0-3 0,-4 5-6 0,-2-5-5 16,-4 9-7-16,-9 1-5 0,5 1-9 0,-2-2-14 15,-1 5-18-15,4-5-12 0,-5 0-28 0,1-1-21 16,0 4-29-16,0-5-17 0,-4 2 8 0,1 1-24 16,3-2-18-16,0-1-24 0,-3-1-48 0,3-3-55 15,-1 3-55-15,2-2-57 0,1 0-62 0,0 0-56 16,2-5-40-16,0 4-35 0,10-4-28 0,4-1-16 16,1-3-20-16,1 0 0 0,3-2-10 0,2 0-188 15,1 0-576-15,6 0 255 0</inkml:trace>
  <inkml:trace contextRef="#ctx0" brushRef="#br1" timeOffset="119838.04">23666 6435 209 0,'38'-7'316'0,"-1"6"9"0,0-1 4 0,-4 4 2 15,3 1 3-15,-1 4 12 0,-5 0-7 0,0 6 6 0,-3 3-1 16,-1-3-10-16,-8 0-4 0,-2 1-13 0,0 2 0 15,-6 0-7-15,4 3-11 0,-7 0-11 0,-2 4-12 16,-4-4-13-16,-2 3-14 0,-3-4-25 0,-4 0-4 16,-2 0-16-16,1-1-9 0,-6-2-14 0,2-1-11 15,-5-3-27-15,2-2 3 0,-3 1-11 0,-2-7-16 16,1 2-4-16,-9 0-12 0,8-5-68 0,-7-3-35 16,-2-2 0-16,11 0 0 0,-8-5 0 0,0 1 0 15,6 0 0-15,3 0 0 0,-7-6 0 0,9 4 0 16,-1-1 0-16,-2 2 0 0,10 1 0 0,-1-4 0 15,-2 4 0-15,7 0 0 0,-4-2-162 0,5 3-38 16,3 4-29-16,1-3-45 0,0 1-49 0,5 2-33 16,3 2-48-16,1 1-59 0,5-3-32 0,-1 4-387 15,6 4-954-15,-1-3 423 0</inkml:trace>
  <inkml:trace contextRef="#ctx0" brushRef="#br1" timeOffset="120171.38">23934 6929 256 0,'-10'15'366'0,"-4"0"6"16,3-1-13-16,-1 1-2 0,-2 2-12 0,2-3-23 0,1 0-17 15,-2 1-11-15,0 0-15 0,-4-5-15 0,7 1-8 16,-4-3-11-16,5 1-17 0,0-1-15 0,-2-4-11 16,3 1-11-16,0-2 4 0,3 1 7 0,-2 0 5 15,4-3 17-15,-3 1 21 0,6-2-5 0,0 0 3 16,-9-5-21-16,6 0-14 0,3 1-14 0,1-2-19 15,-1 6-16-15,8-13-13 0,0 3-10 0,2-1-13 16,7-1-4-16,6-5-19 0,2-2-10 0,3 0-7 16,3 1-57-16,-8 2-26 0,6 3 0 0,-2-1 0 15,1 5 0-15,-7 2 0 0,-2 2 0 0,0 2 0 16,0 3 0-16,-1 2 0 0,-1-1 0 0,-3 1 0 16,-1 4 0-16,2 1-65 0,-2-1-117 0,-3 6-42 15,2-1-42-15,-1 3-42 0,0 1-38 0,-3 1-29 0,2 3-45 16,-3 1-45-16,2 0-59 0,-3 2-312 0,-1 4-906 15,2-4 400-15</inkml:trace>
  <inkml:trace contextRef="#ctx0" brushRef="#br1" timeOffset="120621.78">23912 7441 135 0,'-6'1'450'0,"6"-1"-10"0,-9-1-11 0,9 1-22 16,-8 0-23-16,8 0-28 0,-5 5-28 0,3 0-29 16,2 2-25-16,2 0-23 0,2-2-8 0,5 7-16 15,4-3-16-15,-2 3-12 0,3-2-15 0,3-1-20 16,1 3-15-16,7 2-12 0,-7-7-12 0,1 1-12 16,2-3-12-16,-1-1-9 0,-2 0-8 0,1-1-10 15,-2-1-6-15,-2-2-4 0,4 0-7 0,-3 0-7 16,-3-7-2-16,3 6 4 0,-6-6 18 0,8 1 14 0,-9-1 6 15,-1-2-13-15,-1 1 23 0,1-2 13 16,-4 4 19-16,1-4 11 0,-1 1-8 0,-1-4-16 16,-6 2 3-16,3 1 11 0,-4 3-1 0,-2-2 0 0,-1-1-11 15,-4 4-4-15,-4-2-1 0,-3-1-56 0,2 6-60 16,-5-1 0-16,-2 2 0 0,-3 2 0 0,-2 0 0 16,1 2 0-16,-4 2 0 0,3 2 0 0,0-2 0 15,0 6 0-15,1-3 0 0,0 4 0 0,4 4 0 16,4-3 0-16,-4 3 0 0,7-3 0 0,0 3 0 15,3 1 0-15,12-1 0 0,-3 5 0 0,8-1 0 16,0 3 0-16,6 7-248 0,8-2-161 0,3 4-68 16,2-4-61-16,2-2-63 0,2 2-386 0,2-2-1069 15,12 8 474-15</inkml:trace>
  <inkml:trace contextRef="#ctx0" brushRef="#br1" timeOffset="121021.08">24505 7975 196 0,'5'-9'390'16,"2"2"9"-16,-3 0 21 0,-2 0 10 0,3 2-7 16,-1-2-15-16,0 0-26 0,-3 2-25 0,-1 1-25 0,4-1-27 15,-3 2-17-15,-2-4-16 0,-3 3-22 0,2 1-19 16,-5-1-22-16,1 0-11 0,-3 0-15 0,0-1-19 16,-1 3-12-16,-2 0-19 0,2 0-13 0,-3 1-7 15,2 1-4-15,2 0-21 0,-5 1-7 0,2 2-10 16,0 2-3-16,-1 1-11 0,0-1-6 0,5 2-6 15,-3 0-2-15,2 2-6 0,2 1-3 0,1-1-8 16,2 3 7-16,2 2-10 0,2-2 1 0,1 5-7 16,1 1-3-16,2-3 1 0,1 1-1 0,4 2 3 15,-2 0-6-15,-1 1 0 0,-2-2-1 0,-1 1-4 16,0 1 0-16,-3-6 0 0,0 2-2 0,-3-3 5 16,-1 0-2-16,-3-2 5 0,-2-1 4 0,-2 0 4 15,-6-6-8-15,-3 1 9 0,-2 3 5 0,-6-8 0 0,0-3 5 16,-2-2 8-16,1 0-5 0,0-3 2 15,-1-5-10-15,5 3 1 0,-2-1-6 0,9 3-5 0,0-3-14 16,4 2-23-16,1 2-35 0,5-1-33 0,3 0-38 16,-1 3-43-16,4-2-34 0,3 3-47 0,3-2-34 15,3-3-34-15,2 3-36 0,1 0-37 0,8-2-40 16,0 1-56-16,1 4-257 0,4-1-807 0,-3 3 357 16</inkml:trace>
  <inkml:trace contextRef="#ctx0" brushRef="#br1" timeOffset="121355.65">24716 8307 202 0,'0'0'403'16,"0"0"10"-16,5-5 2 0,-5 5 3 0,0 0-11 16,-9-8-17-16,9 8-23 0,-6-4-27 0,-1 1-21 15,2 1-18-15,-1 0-19 0,-2-1-20 0,-2-1-29 16,1 1-21-16,0 2-22 0,0 0-17 0,4 1-21 0,-3 1-11 15,1 0-17-15,-3 0-9 0,-1 4-14 16,2-1-11-16,1 3-9 0,2-3-10 0,0 5-8 16,-1 0-10-16,-1 2-3 0,3-1-6 0,1 1-3 0,-4 6-4 15,2-5-7-15,2 0 4 0,-4 7-5 0,2-5-4 16,-1 5-2-16,-2-3-3 0,3 0 2 0,-3-1-4 16,-4-1 0-16,3-1-2 0,-3 0 18 0,-1-2 16 15,-1 2 13-15,-3-6 7 0,3 0 15 0,-3 1-1 16,0-6 10-16,-1-1-18 0,1-1-3 0,-3 0-6 15,2-1-14-15,1-2-1 0,3-2-2 0,-7-2-10 16,9 2 5-16,2 1-36 0,-4-6-47 0,3 2-40 16,1 0-46-16,0 0-50 0,-1-5-69 0,3 5-60 15,0-1-55-15,1 0-72 0,2-1-78 0,-2-2-395 16,2 5-978-16,2 0 434 0</inkml:trace>
  <inkml:trace contextRef="#ctx0" brushRef="#br1" timeOffset="121921.5">24517 8971 101 0,'-8'2'372'0,"-5"-2"5"16,2 0 0-16,-7 0 11 0,1-2-4 0,-4 4 2 15,1 1-5-15,-9 4-5 0,-1-2-5 0,1 1 6 16,2 4-9-16,4-6 0 0,-5 4-28 0,0 2-14 15,8-2-29-15,-1-1-27 0,2 3-21 0,4 1-26 0,1-3-23 16,1 6-17-16,0-3-18 0,3 5-16 0,2-3-11 16,4-1-23-16,-1 6-8 0,5-3-13 15,0-3-11-15,3 7-6 0,2-7-2 0,4 4-16 0,4-4-19 16,-1 2 7-16,6-5-21 0,0 2-9 16,3-4-8-16,4 4-12 0,-4-8-3 0,6 2 0 0,2-2-2 15,-2-5-3-15,1 1 2 0,1-2 4 0,1-4-3 16,0 2 4-16,-3-2 1 0,1 2-13 0,-7-4 12 15,-1 4 2-15,1 0 2 0,-10-2 7 0,1 3 15 16,-4 1 14-16,3-1 15 0,-7 4 9 0,0-5 1 16,-4 5 7-16,1-3-12 0,-1 3-56 0,0 0 0 15,0 0 0-15,-27 8 0 0,15-2 0 0,-4 1 0 16,-5 1 0-16,2-2 0 0,0 5 0 0,-1 0 0 16,0-2 0-16,2 1 0 0,1 0 0 0,1 1 0 15,2 1 0-15,4-5 0 0,0 3 0 0,-2-2 0 16,3 7-37-16,2-5-289 0,-1-1-58 0,3 0-55 0,1 1-51 15,5-3-53-15,1 0-453 0,0 2-1078 16,6-3 477-16</inkml:trace>
  <inkml:trace contextRef="#ctx0" brushRef="#br1" timeOffset="122205.459">24425 9573 189 0,'-11'8'322'0,"-2"-1"-8"15,-3-2 9-15,0 4 8 0,-1-1 25 0,0-3 6 0,3-1-7 16,3 3-19-16,-1-2-23 0,3-2-26 0,-1 2-27 15,5-2-13-15,0-1-8 0,1 0-3 0,0-1-3 16,4-1-9-16,0 0-21 0,0 0-7 0,0 0-6 16,9-10-4-16,-1 6-1 0,2-4-14 0,-1-2 9 15,5-1-19-15,4-1-15 0,0 1-9 0,5-4-24 16,2 1-8-16,2 2-17 0,-1 2-6 0,3-1-1 16,-1 0-15-16,7 1-13 0,-5-1-39 0,2 2-38 15,-2 2-31-15,-10 2-36 0,2 1-35 0,-8 4-37 16,1-2-42-16,-1 2-29 0,-1 3-6 0,0 1 5 15,-3 4-32-15,-2 1-60 0,-2 1-45 0,2-1-32 16,-2 3-37-16,-1 2-243 0,-1 2-740 0,0 1 328 16</inkml:trace>
  <inkml:trace contextRef="#ctx0" brushRef="#br1" timeOffset="122605.66">24627 9789 22 0,'0'9'299'0,"1"-4"7"15,1 7 8-15,4 0-10 0,1-3-12 0,2 1-7 16,1 4-11-16,3-1 3 0,2-2 9 0,-2 2 6 16,5-3 13-16,-1 1 13 0,1-4-2 0,0 3-3 15,3-2-14-15,-2-4-4 0,10 1-17 0,-4-1-11 16,2-3-10-16,1-2-14 0,0 1-12 0,-1-2-22 16,-5 0-10-16,5-1-17 0,-8-1-10 0,3-1-5 15,-1 0 4-15,-5-2-7 0,1 0-8 0,0-1-1 16,-4 2 10-16,-3-1 13 0,-2 2 0 0,-3-1-156 15,0 1-22-15,-4-1 0 0,-2 1 0 0,-3-1 0 16,-2-1 0-16,-6-1 0 0,-3 1 0 0,-3-2 0 16,-11 2 0-16,1-2 0 0,-2 6 0 0,-1 0 0 15,1 1 0-15,-1 2 0 0,-1 5 0 0,-2-2 0 0,4 8 0 16,1-4 0-16,-1 4 0 0,10-3 0 0,-4 6 0 16,6-2 0-16,0 2 0 0,1-1 0 15,3 1 0-15,5 0 0 0,8 0 0 0,-3 3 0 0,9 1 0 16,3 2 0-16,-2-4 0 0,7 2 0 0,9 3 0 15,1 1 0-15,1-5 0 0,2-1 0 0,4-3 0 16,0 0-17-16,1-1-617 0,3-3-55 0,-6-1-454 16,4 1-1236-16,-3-2 547 0</inkml:trace>
  <inkml:trace contextRef="#ctx0" brushRef="#br1" timeOffset="125723.11">13396 10597 81 0,'-2'-9'208'16,"2"-1"-5"-16,-1 3-3 0,-3-3-4 0,4 1-11 15,0-1-10-15,-3 2-8 0,3 0 0 0,0-1 1 16,0 0 7-16,3 1 3 0,-3 1 0 0,0 2 10 16,1-2 2-16,2 2 6 0,-2-1 6 0,-1 3 7 0,0-2 10 15,0 5 5-15,0 0 10 0,0 0-5 16,0 0 8-16,0 0 3 0,-5 24-4 0,1-8 6 15,2 8-1-15,-2 7-5 0,0 2 1 0,4 5-3 0,0 0-1 16,-2 13-9-16,-1 1-10 0,2-12-16 0,2-2-10 16,-1 4-12-16,1-3-8 0,1 11-8 15,0-14-10-15,-2-2-10 0,4 0-9 0,-3-6-20 0,-1 0-88 16,3-7-23-16,-1-1 0 0,-4-1 0 0,2-3 0 16,0-4 0-16,-3-3 0 0,2-2 0 0,1 0 0 15,0-2 0-15,1 0 0 0,2-1 0 0,-3-4 0 16,0 5 0-16,0-5 0 0,0 0 0 0,0 0 0 15,6-12 0-15,-5 5 0 0,3-5 0 0,0-3 0 16,0-2 0-16,2 0 0 0,3 0 0 0,-4-1 0 16,7-1 0-16,2-5 0 0,-1-1 0 0,2 1 0 15,-5 7 0-15,1-2 0 0,0 0 0 0,4-6 0 16,2 4 0-16,-4 5 0 0,3 1 0 0,-3 3 0 16,-3 4 0-16,3 1 0 0,-3 1 0 0,2 3 0 15,-2 2 0-15,0 2 0 0,4 5 0 0,-6 0 0 16,1 2 0-16,0 2 0 0,0 0 0 0,0 4 0 0,-1 2 0 15,-2 1 0-15,0-5 0 0,2 7 0 0,-3-2 0 16,0-1 0-16,-1-3 0 0,-1 0 0 0,2-1 0 16,-2 0 0-16,3 1 0 0,-3-3 0 0,1 2 0 15,-1-2-68-15,2 1-216 0,-4-4-26 0,4 0-19 16,-1-2-11-16,1 0 5 0,0 0 8 0,-1 0 7 16,4-5 7-16,2 2 12 0,-4-2 19 0,4-4 27 15,2 1 27-15,0-2 22 0,2 0 22 0,1-5 42 16,3 3 35-16,-1-2 22 0,-1-3 13 0,1-1 4 0,1 5 3 15,-3-2 11-15,0-1 3 0,0 0 7 16,-3 3 8-16,1-4 20 0,2 2 19 0,-2-1 19 16,-4 3 23-16,4 0 27 0,-7 2 21 0,2-1 19 15,1-1 26-15,0 1 26 0,-3 1 19 0,-1 1 10 0,1 3 8 16,-1-3 8-16,-3 1 14 0,3 1-9 0,-2-4-6 16,-2-1-8-16,3-1-15 0,-2 2 1 15,-2-1 0-15,2 0-1 0,-2 0 6 0,-2 2 18 0,1-4-7 16,-1 1-2-16,-1 2 4 0,-1-3-13 0,-1 4-11 15,-2 3-2-15,0 0-1 0,1 0-109 0,-2 1-68 16,-2-3 0-16,2 5 0 0,-1 0 0 0,-2 5 0 16,2 0 0-16,-3 0 0 0,2 2 0 0,1 0 0 15,0 0 0-15,-1 4 0 0,0-2 0 0,3 0 0 16,-1 2 0-16,5-1 0 0,-4 2 0 0,2-2 0 16,1 2 0-16,2 3 0 0,1-2 0 0,1 4 0 15,1-2 0-15,0 0 0 0,3 1 0 0,2-1 0 0,1-2 0 16,-1-1 0-16,1 1 0 0,2 0 0 0,1-2 0 15,-1 0 0-15,2-2 0 0,-1 0 0 16,7-1-248-16,-4-3-204 0,-2 2-49 0,2-5-52 0,9 3 0 16,5-3-1-16,1 1-335 0,1-3-962 0,3 0 426 15</inkml:trace>
  <inkml:trace contextRef="#ctx0" brushRef="#br1" timeOffset="126223.4">14740 10831 298 0,'-6'-9'349'15,"3"3"-12"-15,-2-5-9 0,2 6 4 0,1 0 0 16,-5-2-10-16,2 1-17 0,-5 3-12 0,5-2 2 16,-4 5 13-16,-4 2 11 0,0-1 10 0,-1 1-2 15,-3 3-4-15,-3 2 15 0,1 3-8 0,0-1-9 0,-5 10-13 16,6-7-2-16,-8 4-13 0,2-2-13 15,1 3-14-15,6-3-17 0,2-2-20 0,2 4-20 16,-1-2-20-16,5 0-113 0,-1 1-76 0,-3-1 0 0,7-1 0 16,-2 1 0-16,6-1 0 0,-2-3 0 0,2 4 0 15,1-4 0-15,4-1 0 0,-2 3 0 0,4-3 0 16,3-2 0-16,2 2 0 0,0-1 0 0,6-1 0 16,-2-4 0-16,-1-2 0 0,2 1 0 0,-2-2 0 15,7-3 0-15,-2-1 0 0,1-2 0 0,-1 1 0 16,-1-5 0-16,0 1 0 0,-2 0 0 0,1-3 0 15,-2-1 0-15,0-3 0 0,0 4 0 0,-2-4 0 16,1 3 0-16,-4-2 0 0,-2 4 0 0,2 1 0 0,-4 0 0 16,0 5 0-16,-2-2 0 0,2 3 0 0,-5 1 0 15,0 3 0-15,4-2 0 0,-4 2 0 16,0 0 0-16,0 0 0 0,0 11 0 0,0-4 0 0,-4 5 0 16,4-4 0-16,-1 5 0 0,-2 0 0 0,2 1 0 15,1-1 0-15,0-3 0 0,0 5 0 0,-3-3 0 16,6 2 0-16,-3-3 0 0,1 1-209 0,3-3-146 15,0 1-39-15,1-2-48 0,-2 1-45 0,3-5-48 16,-1 3-427-16,-1-4-1042 0,4-1 461 0</inkml:trace>
  <inkml:trace contextRef="#ctx0" brushRef="#br1" timeOffset="126456.62">14992 10467 287 0,'0'-9'659'0,"1"2"-48"0,-1 2-45 0,0-2-31 16,0 7-16-16,0 0-14 0,0 0-23 0,-4 16-17 15,4 2-36-15,-2 0-33 0,2 13-32 16,-2 0-26-16,-4 4-32 0,2 0-11 0,3 17-22 0,-4-17-18 16,2 3-29-16,1 12-21 0,-5-14-19 0,6 4-21 15,-4 0-41-15,0-4-124 0,1-2 0 0,0-3 0 16,0 2 0-16,0-4 0 0,-1-2-45 0,-1 0-168 15,2-8-61-15,0-7-68 0,0 7-57 0,1-5-55 16,-3-4-59-16,3 2-72 0,-4-7-310 0,6 3-969 16,-3-2 429-16</inkml:trace>
  <inkml:trace contextRef="#ctx0" brushRef="#br1" timeOffset="126756.9">14727 10847 253 0,'0'-6'402'0,"3"-2"-22"0,-2 2-20 0,3 1-28 0,2-1-29 16,2 0-27-16,2-3-29 0,4-1-44 15,3 3-42-15,-1-3-50 0,1 2-32 0,1 0-29 16,-3-2-33-16,3 1-31 0,-4 2-24 0,4-3-17 0,1 4-2 16,-5 0 3-16,4-1 12 0,-5 1 17 0,1 3 23 15,-5-2 30-15,4 2 22 0,-2 2 30 0,-2-2 37 16,-1 7 10-16,-3-3 27 0,1 4 21 0,-1 0 24 15,-1 1 15-15,0 4 3 0,1 2-5 0,1 2-10 16,-5-3-13-16,3 2-21 0,-1 1-12 0,-3 5-18 16,3-1-13-16,-2-1-15 0,0 1-15 0,2 0-30 15,-2-4-35-15,1 4-44 0,-2-6-51 0,2 0-64 16,1-2-38-16,-2-1-40 0,0 2-55 0,-1-1-65 16,4-7-51-16,-3 4-321 0,3-2-756 0,3-2 335 0</inkml:trace>
  <inkml:trace contextRef="#ctx0" brushRef="#br1" timeOffset="126908.33">15269 10528 290 0,'-6'-6'340'0,"-1"2"-47"15,4-1-39-15,-1 4-35 0,4 1-39 0,0 0-59 16,-11 6-70-16,9 0-77 0,0-1-62 0,2 4-185 15,0 3-295-15,-1 4 131 0</inkml:trace>
  <inkml:trace contextRef="#ctx0" brushRef="#br1" timeOffset="127773.959">15272 10964 14 0,'0'-7'307'0,"1"-5"3"0,0 2-10 15,2-8-7-15,1 1-8 0,1-3-9 0,2 2 24 16,2-3 2-16,2-6-6 0,5 3-9 0,-6 8-9 0,2 0-15 16,3 0-5-16,-1 3-12 0,3 4-9 0,-3-1-3 15,0 5-7-15,3-1-1 0,-3 3-7 16,0 4-14-16,4 1-7 0,-6 2-22 0,2 3-15 0,1 3-16 16,1 2-8-16,-6 1-16 0,7 5-15 0,-7-2-10 15,-1 3-8-15,1-1-5 0,-1-1-18 0,-1 2-9 16,5-4-15-16,-7 1-8 0,-1-3-14 0,4 1-10 15,-2-3-9-15,0-2-1 0,2-1-14 0,-2-1-4 16,4-2-5-16,-2 1-14 0,0-4-15 0,0 1 3 16,9-1 2-16,0-2 9 0,-2-3 2 0,3 0-4 15,2 0-15-15,1-4-25 0,-2 2-27 0,-2-2-10 16,2-2-17-16,0 0 4 0,3-6 6 0,-7 3 17 16,1-1 11-16,7-4 7 0,-10 0 15 0,0 1 25 15,0-1 27-15,-5 2 31 0,2-1 32 0,-1 0 31 16,-5 3 27-16,-1 2 20 0,-4-1 15 0,2 2 18 15,0 1 16-15,-2-2 11 0,2 6 18 0,-4-1-16 0,0-2-4 16,0 5-11-16,-1 0-2 0,-2 1-17 0,5 2 7 16,-11 0-12-16,3 3-1 0,-4-1-10 15,2 4-11-15,1 0-11 0,-4 1-33 0,3 2-75 0,1 0 0 16,-2 0 0-16,3 2 0 0,-2-2 0 0,3 2 0 16,1 0 0-16,0-1 0 0,2-1 0 0,3 2 0 15,-2-3 0-15,0 1 0 0,3 0 0 0,0-3 0 16,2 0 0-16,0 4 0 0,1-8 0 0,2 4 0 15,1-3 0-15,-1 2 0 0,1-2 0 0,3-1-48 16,-1-4-73-16,1 2-1 0,4-1-6 0,-3 1 3 16,3-5 7-16,-4-3 13 0,5 3 11 0,-1-5 7 15,0 3 8-15,-3-1 11 0,0-1 2 0,2 2 14 16,-3-4 8-16,5-2 12 0,-5 2 15 0,2-2 11 0,-2 3 7 16,1-2 12-16,-5 4 12 0,2-1 9 15,-1 1 13-15,-2 2 13 0,4 1 7 0,-6 2 12 16,2-2 5-16,-1 0 1 0,-1 2 2 0,-2 3-8 0,0 0-6 15,0 0 3-15,0 0 2 0,5 16-11 0,-1-7 1 16,-8 4-7-16,6 5 0 0,2 11-7 0,-2-1 7 16,3 6-9-16,-2 1-52 0,3-1 0 0,-1 3 0 15,8 17 0-15,-3-5 0 0,-1-8 0 0,4 8 0 16,-4-11 0-16,-2-3 0 0,-7 1 0 0,0-4 0 16,-6 0 0-16,-4-4 0 0,1 0 0 0,-4-1 0 15,-2-4 0-15,-2-2 0 0,-6-4 0 0,0-2 0 16,4-4 0-16,-5-1 0 0,2-4 0 0,-5-3 0 15,-1-3 0-15,0-2 0 0,2-4 0 0,-2-2 0 16,8 2 0-16,-2-2 0 0,-1-8 0 0,-3-2 0 16,5-1 0-16,3-2 0 0,4-5 0 0,-3-3 0 0,4 1 0 15,4-4 0-15,4 0 0 0,0-5-308 0,5 5-162 16,5 2-45-16,0 1-42 0,7 0-43 0,-3 9-358 16,9-3-1036-16,1 2 459 0</inkml:trace>
  <inkml:trace contextRef="#ctx0" brushRef="#br1" timeOffset="128323.58">16826 10987 392 0,'2'6'383'16,"3"-3"-5"-16,-1 0 2 0,-4 1-16 0,5 1-6 0,-3-2-16 15,4 0-15-15,-5 0-25 0,1 1-20 16,0 0-14-16,-1-1-12 0,-1-3-3 0,3 2-2 16,-3-2 2-16,0 0-2 0,0 0-10 0,0 0-6 0,0 0-1 15,0 0 10-15,-15-12-15 0,8 5-7 0,-2-3-4 16,2-2-8-16,-4-3 2 0,0 1-13 0,2-4-11 16,-1 1-9-16,2-1-17 0,-1-6-13 0,5 5-6 15,-1-7-57-15,1 4-86 0,6 1 0 0,-2 0 0 16,2 2 0-16,-1-2 0 0,5 3 0 0,1-2 0 15,-1 1 0-15,4 4 0 0,-1-1 0 0,3 5 0 16,2-1 0-16,-3 5 0 0,1 0 0 0,-4 2 0 16,2-1 0-16,3 3 0 0,-7 3 0 0,3-2 0 0,3 4 0 15,-6 0 0-15,-2 0 0 0,1 1 0 16,-1 3 0-16,1 0 0 0,-4 1 0 0,-1 0 0 16,0 0 0-16,-3 2 0 0,0 1 0 0,-2 1 0 0,-4-1 0 15,1 1 0-15,-3 2 0 0,-1 1 0 0,-3-2 0 16,2 0 0-16,-6-1 0 0,2 1 0 15,-8 2 0-15,-1 0 0 0,2 1 0 0,0-2 0 0,-2 0 0 16,8-2 0-16,4-4 0 0,1 3 0 0,3-3 0 16,2 0 0-16,3 0 0 0,0-2 0 0,4 2 0 15,2-3 0-15,4 2 0 0,0-2 0 0,4 2 0 16,3-2 0-16,3 0 0 0,-6-1 0 0,5 0 0 16,2-1 0-16,-4 1 0 0,5-1 0 0,-2 2 0 15,1-2-161-15,-2 1-129 0,-1-3-62 0,-2 2-76 16,-2-2-83-16,0 2-87 0,-3-1-378 0,-6-1-1056 15,14 0 467-15</inkml:trace>
  <inkml:trace contextRef="#ctx0" brushRef="#br1" timeOffset="129943.59">14574 12184 411 0,'0'-6'465'16,"1"1"5"-16,-1 0 10 0,0 5 11 0,0-4 12 15,0 4 1-15,0 0-1 0,0 15 6 0,-1-2-5 16,1 6-6-16,-1 0-11 0,2 12-19 0,-2-2-17 16,1 4-18-16,2-2-16 0,0 1-38 0,-1-1-161 15,4 0-218-15,-3 1 0 0,0-10 0 0,3 7 0 16,-3-8 0-16,3 6 0 0,-2-7 0 0,0-1 0 0,-1-3 0 15,-2-4 0-15,3 1 0 0,-3-2 0 16,0 1 0-16,-2-2 0 0,2-4 0 0,-2 0-572 16,2 0-152-16,-4-1-426 0,1-3-1244 0,0 1 550 0</inkml:trace>
  <inkml:trace contextRef="#ctx0" brushRef="#br1" timeOffset="130307.989">14506 12427 4074 0,'-9'-26'555'0,"4"-3"-208"0,0 1-145 0,1 6-61 16,5-6-18-16,3 1-3 0,5 5 7 0,0-4-8 16,4-1-19-16,6 3-8 0,1 0-2 0,5 2-5 15,0 0-1-15,6 4 8 0,1 5 4 0,-3-1 8 16,5 5 13-16,-6 0 5 0,2 6 11 0,-3-2 9 16,0 7-2-16,-5-1-2 0,-3 4 1 0,0 4 4 15,-1 0-13-15,-4 7 4 0,-2-5 5 0,-1 9 3 16,-3 0-121-16,-7-1-21 0,3 3 0 0,-8-1 0 0,0 7 0 15,-5-3 0-15,-1-3 0 0,-3-1 0 16,-2-2 0-16,-3 4 0 0,-6-4 0 0,0-2 0 16,-1-3 0-16,1 1 0 0,0-1 0 0,-2-5 0 0,3-3 0 15,3 2 0-15,-1-5 0 0,0 2 0 0,-1-1 0 16,4-3 0-16,5 4 0 0,-2-7 0 0,3-2 0 16,0 2 0-16,4-1 0 0,-1-1 0 0,4-1 0 15,1-1-226-15,0 1-227 0,4-1-36 0,-1-1-31 16,5-2-28-16,2 1-35 0,-1 1-313 0,3-2-969 15,2 0 428-15</inkml:trace>
  <inkml:trace contextRef="#ctx0" brushRef="#br1" timeOffset="130607.63">14920 12301 53 0,'13'7'313'0,"-3"3"-10"0,0-1-14 0,3 4-7 15,0-1-10-15,1 1-4 0,-2 2 5 0,2-1-28 16,-4 2-13-16,-1-6-3 0,2 4 2 0,-4-3 14 0,-1-1-6 15,-2 0 5-15,1-4 2 0,1 1-3 0,-4 0 2 16,0-4-10-16,1 4-1 0,-2-4 1 16,2 2-1-16,-1-2 3 0,-2 0 8 0,0-3-2 15,0 0-14-15,0 0-14 0,0 0-11 0,9-11-15 0,-9 1-15 16,0 3-8-16,0-5-11 0,0 0-6 0,0-5-17 16,1-4-1-16,2 3-14 0,-3-4-9 15,1 2-13-15,4-3-83 0,-5 2-12 0,4-6 0 0,3 5 0 16,-5 1 0-16,5-1 0 0,6-4 0 0,-6 10 0 15,-3-3 0-15,2 2-164 0,2 5-76 0,1 1-75 16,0 1-56-16,-3 2-61 0,4 2-69 0,-1 1-62 16,-4 3-372-16,6 2-1012 0,-3 2 448 0</inkml:trace>
  <inkml:trace contextRef="#ctx0" brushRef="#br1" timeOffset="131007.65">15402 12347 47 0,'8'2'392'0,"3"1"-20"0,1-2-15 0,2 2-19 16,-1-1-20-16,6-2-1 0,-7 0-28 0,6-4-19 15,0 3-22-15,-4-1-21 0,4 0-15 0,0-3-12 0,-4 0-11 16,0 0-4-16,-1 1-2 0,6-1-3 16,-7-1-2-16,-2-3 16 0,3 5 3 0,-2-4 12 0,-1 0 6 15,-2-2 6-15,0-1 13 0,-3 3 32 0,-3-3-5 16,1 6 13-16,-2-4 0 0,-1-1 0 0,-2 5-1 15,-2-4-2-15,-1 3-10 0,-2 0-3 0,-3 1-251 16,0 0-7-16,-3 1 0 0,-5-1 0 0,2 5 0 16,-2 3 0-16,1 1 0 0,-2 0 0 0,-1 1 0 15,1 2 0-15,3 3 0 0,-1-1 0 0,1 0 0 16,2 2 0-16,-2 0 0 0,5 1 0 0,1-1 0 16,1-3 0-16,0 5 0 0,4-2 0 0,-3 2 0 15,3 1 0-15,0-1 0 0,2-1 0 0,3 1 0 16,3 0 0-16,1-2 0 0,-2-1 0 0,6 1 0 0,-2-1 0 15,3-3 0-15,5 4 0 0,4-5 0 16,1 5 0-16,0-8 0 0,10 5 0 0,0-2 0 16,-1-3-402-16,4 0-176 0,1 1 26 0,2-2 28 0,4-4 6 15,-3 4-30-15,-4-2-298 0,5-2-915 0,-5-1 406 16</inkml:trace>
  <inkml:trace contextRef="#ctx0" brushRef="#br1" timeOffset="131358.01">16182 12279 282 0,'-3'-13'415'0,"1"1"5"0,-2 0 1 16,0-1-8-16,-3 3 1 0,1-1-11 0,-4 3-23 16,1 0-34-16,1 0-29 0,-2 2-29 0,0-1-29 15,-2 1-24-15,1 3-28 0,-1 0-20 0,1 1-16 16,-2 2-19-16,3-2-19 0,3 2-15 0,7 0-22 16,-11 2-11-16,7 1-13 0,1 0-10 0,3-3-4 15,-1 5-6-15,2 0-7 0,2 1-1 0,2-1-4 16,4 3-2-16,-1 0-6 0,2-2-3 0,5 4-3 0,-2 2-3 15,5-1-2-15,-1 0-3 0,-1 2-2 0,-3 1 1 16,1-3-3-16,-1 2 0 0,-3-4-3 16,0 6 1-16,0-8 2 0,-2 4 10 0,-4-1 11 0,2 2 15 15,-2-4 11-15,-4-1 16 0,0 2 16 0,-2-2 18 16,-6 2 9-16,2 0 11 0,-1 3 2 0,-2-6 1 16,-3 4 0-16,-1-5-1 0,-4 1-4 0,2 3-7 15,-3-4-5-15,-1-3-14 0,-2 4-19 0,1-5-84 16,-1 1 0-16,1-2 0 0,-2 0 0 0,9-1 0 15,-2 1 0-15,2-2-77 0,3-2-60 0,-3-2-21 16,3 3-25-16,1-4-31 0,-1 2-22 0,6 0-31 16,3 0-29-16,-2-4-15 0,4 4-11 0,1-5-21 15,3 4-19-15,1-3-26 0,3-1-16 0,1 0-32 16,7-1-241-16,0 1-732 0,-1-1 324 0</inkml:trace>
  <inkml:trace contextRef="#ctx0" brushRef="#br1" timeOffset="131808.11">16558 12141 129 0,'8'-8'374'0,"-3"4"5"15,1 0 14-15,-4 1 17 0,1-2-5 0,-2 2-9 16,-1 3-10-16,0 0-19 0,-6-6-15 0,-1 6-17 16,-1-1-14-16,-4 1-12 0,1 0-11 0,-1 0-17 15,-2 1-23-15,-4 1-22 0,0 0-14 0,0 0-25 16,0-1-13-16,-2 1-30 0,7 3-16 0,0-3-6 15,2 2-19-15,1 0-21 0,3 0-11 0,2-1-15 16,1 2-7-16,4 1-15 0,1-1-1 0,2 0-10 16,7 1 0-16,2 3-11 0,2 2-6 0,2-2-3 15,3 1-4-15,-1 1-6 0,1-1 9 0,-2 1-7 16,2 0 0-16,-1 0-1 0,-3-2 5 0,1 3-2 16,-5 0 11-16,0-3 14 0,-1-2 6 0,-3 4 14 15,0-3 7-15,-1 2 16 0,-3 2 6 0,-3-2 15 0,0-1 11 16,-3 2 3-16,-6 1 6 0,1-2-34 0,-5 0-82 15,-2 3 0-15,-1-3 0 0,0 1 0 16,-4-3 0-16,1 1 0 0,-7 3 0 0,7-6 0 0,-4-1 0 16,3-2 0-16,1 2 0 0,-3-3 0 0,3-1 0 15,-2 1 0-15,1-4 0 0,3 1 0 0,3-1 0 16,1-3 0-16,-2 4 0 0,6-5 0 0,1 3 0 16,3 0-93-16,1-3-270 0,3 1-45 0,-3-2-52 15,9 1-49-15,-1-2-52 0,1 1-406 0,3 0-1046 16,6 0 463-16</inkml:trace>
  <inkml:trace contextRef="#ctx0" brushRef="#br1" timeOffset="132291.81">16810 12183 386 0,'-1'-2'460'0,"1"2"-8"15,0 0 1-15,0 0-3 0,-10 5-12 16,7-1-26-16,1 3-25 0,-1 0-34 0,-1 1-27 16,3 3-19-16,0 1-20 0,-3 1-19 0,4 0-14 0,-3 5-15 15,1-3-16-15,-1 1-14 0,3 2-21 0,3 0-12 16,-3-1-19-16,1-4-13 0,0 0-12 0,3 5-11 16,0-5-14-16,1 1-12 0,5 0-12 0,1 2-24 15,0-2-25-15,-4-4-26 0,7 5-22 0,-3-7-29 16,8-1-16-16,-7-1-13 0,-1-2-15 0,1-1-7 15,-2-1-12-15,0 1-7 0,3-6-7 0,0 1-14 16,-3-3-5-16,2-1-1 0,0 0 10 0,-1-3 7 16,1-3 16-16,2-3-9 0,-1 0-2 0,1-1 19 15,-4-4 6-15,3 1 9 0,0 0 17 0,1-3 21 16,0-2 26-16,-2 4 32 0,-1 0 30 0,-1 0 33 16,-2 1 36-16,1 3 40 0,-3 5 25 0,-1 0 26 15,-1 1 38-15,-2 2 23 0,0 4 14 0,-2-3 6 0,1 3-1 16,-1-1-4-16,0 5-2 0,0 0 8 15,-5-2-129-15,5 2-155 0,0 0 0 0,-10 13 0 16,5-8 0-16,1 2 0 0,2 3 0 0,-2-1 0 0,0 1 0 16,3 2 0-16,-1 0 0 0,0 3 0 0,-1-4 0 15,3 2 0-15,-1 2 0 0,-2-3 0 0,0 2 0 16,5-2 0-16,-2-3 0 0,1 3 0 0,-1 0 0 16,4-3 0-16,1 0-490 0,2-2-65 0,-1 3-45 15,5-5-491-15,1 2-1183 0,5 2 524 0</inkml:trace>
  <inkml:trace contextRef="#ctx0" brushRef="#br1" timeOffset="132591.62">17429 12471 364 0,'0'0'392'0,"1"6"-5"16,-1-2 7-16,1 2 10 0,1 0-2 0,-2-1-6 16,1 0-12-16,0 1-16 0,1-1-14 0,-1-2-27 15,0 1-13-15,3 1-8 0,-3-3-10 0,-1-2 7 0,2 5-39 16,-2-5 11-16,3 2-7 0,-3-2-4 0,0 0-8 15,0 0-6-15,0 0-10 0,7-11-8 0,-7 7-7 16,0-2-1-16,2-1-8 0,-4-4-130 0,2 0-86 16,2 1 0-16,-2-8 0 0,0-2 0 0,2 2 0 15,1-3 0-15,1 2 0 0,0-1 0 0,0 1 0 16,2 1 0-16,-3-3 0 0,1 5 0 0,2-1 0 16,-1-1 0-16,3 3 0 0,-2 3 0 0,-2 1 0 15,1 2-2-15,0-1-381 0,2 3-33 0,-1 4-12 16,-1 1 1-16,4 2 3 0,-1 0-5 0,-3 2-10 15,5-1-6-15,-3 1-9 0,-2 2-270 0,2 1-785 16,0-1 347-16</inkml:trace>
  <inkml:trace contextRef="#ctx0" brushRef="#br1" timeOffset="132941.61">17638 12226 1965 0,'7'6'-124'0,"2"1"45"0,-4-1 41 0,1-2 12 15,3 4 26-15,-2-4 9 0,-1-1 23 16,2 1 18-16,1 1 19 0,2-1 18 0,-1-1 20 16,3-3 3-16,-4 3 0 0,5-1-2 0,-1-2 5 0,1 3 7 15,-1-6 1-15,0 3 7 0,4-3 1 0,1 1-9 16,-1 2 7-16,0-3 5 0,-5 1 12 0,6-5 2 15,-5 2 17-15,4 1-2 0,-5-3 3 0,6 0 18 16,-6 1 13-16,-2 0 10 0,3-1 4 0,-7 0 10 16,5 0 8-16,-1-1 10 0,-5-1 9 0,1 2 3 15,-2 0 0-15,1 1 1 0,-2-4 5 0,-2 2-5 16,-1 1-8-16,-1 0-9 0,-2-3 3 0,-1 2 6 16,-2-2-125-16,1 5-117 0,-5-1 0 0,-2 1 0 15,2 1 0-15,-3 2 0 0,0 2 0 0,-2 3 0 16,0 0 0-16,-2 3 0 0,-1 1 0 0,2 1 0 15,-1 1 0-15,0 3 0 0,3-3 0 0,-4 4 0 16,-3 5 0-16,9-6 0 0,-1 4 0 0,3 1 0 0,4 0 0 16,-2 1 0-16,3-2 0 0,2-3 0 15,-2 6 0-15,10-1 0 0,-2 1 0 0,2-2 0 16,4-1 0-16,-1 1 0 0,2-2 0 0,3 1 0 0,1-1 0 16,1-2 0-16,2-1 0 0,1-1 0 0,-1-1 0 15,-1-2 0-15,4-1 0 0,-6-3 0 0,5 0 0 16,-6 1 0-16,1-3 0 0,7-2 0 0,-6 0 0 15,-2-1-78-15,7-2-633 0,-6 1-523 0,4-1-1336 16,-1-1 590-16</inkml:trace>
  <inkml:trace contextRef="#ctx0" brushRef="#br2" timeOffset="192260.78">14239 14219 298 0,'19'-15'289'0,"0"3"-19"0,-2 1-21 0,-2 0-15 15,1 0-9-15,0 0-5 0,-3 0 2 0,-3 2 0 16,4 0 39-16,-1-4-1 0,-3 4-16 0,-1 0-21 16,-1-1-22-16,-2-1-23 0,3-1-4 0,-4 3-1 0,0-4 16 15,-1 0 38-15,2 4 34 0,-3-3-5 0,2 2-17 16,-1-1-21-16,-4 1-19 0,0 1-4 15,0 1-19-15,0 0-2 0,-4 2-3 0,-1 1 7 0,4-1 14 16,-3 0-6-16,0 2 9 0,-1 2 9 0,-1 1 20 16,-4 2 8-16,-2 4 6 0,-2 3 8 0,1 0-198 15,-2 4-48-15,-2 2 0 0,3 0 0 0,-6 7 0 16,2 1 0-16,0 1 0 0,0 1 0 0,4-1 0 16,1 4 0-16,8-9 0 0,-6 2 0 0,-2 5 0 15,4 1 0-15,0 5 0 0,4-1 0 0,0-8 0 16,1-1 0-16,0 0 0 0,3-2 0 0,1 2 0 15,2-3 0-15,0 0 0 0,-2-3 0 0,2 1 0 0,2-2 0 16,1 0 0-16,0-4 0 0,2-1 0 16,-2 1 0-16,6-3 0 0,-2 0 0 0,0-1 0 15,3-3 0-15,-1 0 0 0,12-3-288 0,-2 3-1030 0,8-4-1426 16,3-4 631-16</inkml:trace>
  <inkml:trace contextRef="#ctx0" brushRef="#br2" timeOffset="192577.24">14906 14314 59 0,'0'0'614'0,"-4"13"-14"15,4-8-14-15,0 4-15 0,0 1-6 0,2 2-20 16,0 0-23-16,-1 6-32 0,3-1-35 0,0-2-40 16,0 1-30-16,1-2-25 0,-3 0-10 0,5 3-20 15,-6-1 10-15,3-4-26 0,-3-1-13 0,3-1-19 16,-4-1-175-16,3-3-107 0,-3 0 0 0,1-1 0 15,-1 0 0-15,0-2 0 0,0-3 0 0,4 2 0 0,-4-2 0 16,0 0 0-16,0 0 0 0,0 0 0 0,0 0 0 16,-4-18 0-16,4 7 0 0,-1 0 0 15,-2-2 0-15,3-5 0 0,0-1 0 0,0 0 0 0,3-9 0 16,1-1 0-16,-1 1 0 0,4-3 0 0,-2 1 0 16,0-1 0-16,4 2 0 0,1 1 0 0,-3-2 0 15,-1 10 0-15,2 3 0 0,1 1 0 0,-3 2 0 16,-1 5 0-16,3 0 0 0,1 2 0 0,-3 1 0 15,3 1 0-15,0 3 0 0,2 3 0 0,0-1 0 16,-1 1 0-16,5 4 0 0,-4 1 0 0,10-3-708 16,-4 7-540-16,10-2-1351 0,0 5 599 0</inkml:trace>
  <inkml:trace contextRef="#ctx0" brushRef="#br2" timeOffset="193060.51">15646 14265 448 0,'0'-6'472'0,"0"1"-2"0,1 0-1 16,-1 0-2-16,0 5-3 0,-1-9-11 0,0 4-17 15,0 0-16-15,-2-1 0 0,2 4-3 0,-2-3-1 16,3 5-4-16,-6-5-4 0,-2 4-18 0,2-1-17 16,6 2-7-16,-17 3-13 0,3 2 6 0,2 0-181 15,-1 1-178-15,2 1 0 0,-5 4 0 0,0 2 0 16,0 1 0-16,2 1 0 0,-4 8 0 0,2-2 0 15,1 5 0-15,1 2 0 0,5-8 0 0,-2 6 0 16,3-6 0-16,0 0 0 0,7 3 0 0,-2 3 0 16,3-4 0-16,0-2 0 0,3 2 0 0,2 2 0 15,7 2 0-15,-6-7 0 0,7-2 0 0,-3 1 0 0,10 4 0 16,-4-9 0-16,3-1 0 0,8-2 0 0,-2 1 0 16,-3-6 0-16,5-1 0 0,-8-1 0 15,5-5 0-15,-4-1 0 0,6-1 0 0,-5-5 0 0,-3 2 0 16,0-8 0-16,-4 1 0 0,4-7 0 0,-6 4 0 15,5-11 0-15,-7 1 0 0,3-1 0 0,-4-5 0 16,-1-1 0-16,-6 1 0 0,6-2 0 0,-6 1 0 16,-2-1 0-16,-2 1 0 0,-6 6 0 0,3-3 0 15,4 12 0-15,-3 0 0 0,-4 2 0 0,3-1 0 16,-4 11 0-16,1-6 0 0,2 4 0 0,-2 5 0 16,-2-3 0-16,5 5 0 0,-4-1 0 0,3 3 0 15,-6 4 0-15,6-1 0 0,1-2 0 0,-2 3-194 16,0 1-412-16,3 1-57 0,-1 1-459 0,2 3-1215 15,2-5 538-15</inkml:trace>
  <inkml:trace contextRef="#ctx0" brushRef="#br2" timeOffset="193911.5">16396 14223 217 0,'5'-4'510'15,"-5"4"-4"-15,4-3-7 0,-6-1-10 16,2 4-16-16,2-6-23 0,-2 6-22 0,0-7-36 15,0 7-11-15,0 0-24 0,-2-2-14 0,2 2-14 0,-7-6-19 16,5 5-17-16,-5-1-22 0,2 2-21 0,-5 0-14 16,-1 0-4-16,-1 2-9 0,-2 3-16 0,-4-2-4 15,0 1-19-15,-1 6-19 0,-3-3-16 0,2-3-55 16,-7 8-94-16,6-5 0 0,1 5 0 0,-5 2 0 16,9-2 0-16,1-2 0 0,2-1 0 0,5 0 0 15,-2 0 0-15,5-3 0 0,4 0 0 0,1 0 0 16,0 1 0-16,4-1 0 0,0 2 0 0,6-1 0 15,0-1 0-15,9 3 0 0,0 0 0 0,8 4 0 16,-1-3 0-16,3 2 0 0,2 2 0 0,1 0 0 16,2 1 0-16,1 1 0 0,-1 0 0 0,-2 3 0 15,0 0 0-15,-1 2 0 0,-4-3 0 0,-3 2 0 16,-5 4 0-16,-6-7 0 0,-3 1 0 0,0 1 0 0,-3 0 0 16,-2 0 0-16,-4-2 0 0,-2 2 0 0,-3-3 0 15,-3 3 0-15,-3-4 0 0,-1 1 0 16,-3-3 0-16,-4-1 0 0,-9 0 0 0,4-2 0 0,-5 1 0 15,2-3 0-15,-2-5 0 0,-3 2 0 0,0-4 0 16,1-1 0-16,8-1 0 0,-7-2 0 0,6-2 0 16,5 0 0-16,2-3 0 0,0 0 0 0,2-2 0 15,0-2 0-15,3-4 0 0,2 3 0 0,2-5 0 16,5 1 0-16,0-2 0 0,2 0 0 0,2 5 0 16,3-4 0-16,3 1-96 0,5 3-541 0,2-1-52 15,1 2-440-15,7-4-1221 0,4 3 540 0</inkml:trace>
  <inkml:trace contextRef="#ctx0" brushRef="#br2" timeOffset="194111.36">16864 14389 4322 0,'9'-2'1143'0,"-4"2"-383"0,3 2-182 16,-3 2-82-16,4 4-38 0,0 1-29 0,1 8-424 0,4-1-5 15,3 8 0-15,1 2 0 0,-6 2 0 0,6 7 0 16,0-4 0-16,0-4 0 0,1 3 0 15,-5 1 0-15,4-1 0 0,-1-4 0 0,-6 0 0 0,-2-6 0 16,-1-2 0-16,-3-1 0 0,1-6 0 0,-2 1 0 16,0-2 0-16,0-3 0 0,0-2 0 0,-3 0 0 15,2-1 0-15,-3 1 0 0,0-5-465 0,0 0-823 16,0 0-1395-16,0 0 617 0</inkml:trace>
  <inkml:trace contextRef="#ctx0" brushRef="#br2" timeOffset="194277.69">17134 14157 340 0,'-9'-15'715'0,"-3"1"-53"0,2 7-52 0,2-2-42 15,3 3-28-15,0 2-45 0,1-1-42 0,2 3-61 16,-2 0-54-16,4 2-95 0,0 0-85 0,0 0-104 16,0 0-114-16,0 0-115 0,11 10-120 0,2-5-124 15,-5 2-352-15,7 2-833 0,4 1 369 0</inkml:trace>
  <inkml:trace contextRef="#ctx0" brushRef="#br2" timeOffset="194728.06">17697 14356 294 0,'-2'-6'660'0,"-1"1"-24"0,1-1-1 0,0-1 15 0,-1 4-1 16,-1-1-8-16,-1 2-23 0,-1-1-35 0,-1 1-31 15,-2 1-31-15,-1 2-30 0,-4 2-19 0,-3 1-21 16,-1 0-113-16,0 3-338 0,-1 3 0 0,-8 2 0 16,3 2 0-16,1 1 0 0,5-1 0 0,-5 3 0 15,9-2 0-15,-1 2 0 0,3 0 0 0,-1 1 0 16,3-1 0-16,1 2 0 0,4-2 0 0,1 1 0 16,0-1 0-16,8 2 0 0,1-2 0 0,2 1 0 15,3-1 0-15,4-1 0 0,0-1 0 0,10 8 0 16,1-6 0-16,3 1 0 0,1 1 0 0,3-7 0 15,-1 3 0-15,-2-2 0 0,0-4 0 0,1-1 0 16,-1-3 0-16,-9-3 0 0,1-2 0 0,-2-2 0 16,-2-2 0-16,2-1 0 0,-1-4 0 0,-4-6 0 0,-1-2 0 15,-2-1 0-15,3-9 0 0,-3 1 0 16,-1-4 0-16,-4-1 0 0,-1-2 0 0,-3 2 0 16,0-6 0-16,-7 3 0 0,1-1 0 0,0-2 0 0,-1 1 0 15,-2 1 0-15,-1 4 0 0,-1 2 0 0,-2 3 0 16,2 7 0-16,-3 5 0 0,-2-2 0 0,1 4 0 15,-2-3 0-15,6 9 0 0,-3-1 0 0,1 5 0 16,-1 1 0-16,6-1-144 0,-2 5-1198 0,3 2-1452 16,5-5 642-16</inkml:trace>
  <inkml:trace contextRef="#ctx0" brushRef="#br2" timeOffset="195061.7">18225 14718 492 0,'0'0'833'0,"0"0"-27"15,0 0-20-15,0 0-18 0,-14-15-22 0,13 10-43 0,-2-2-47 16,3 0-45-16,-2-2-58 0,-1-4-57 16,3 2-42-16,0-7-167 0,0-4-287 0,3 3 0 15,2-12 0-15,0-1 0 0,1 1 0 0,3-2 0 0,0-3 0 16,4 1 0-16,0 1 0 0,1-1 0 0,1 2 0 15,4 4 0-15,1 4 0 0,1 3 0 0,0 4 0 16,-2 6 0-16,5 0 0 0,-5 7 0 16,1 2 0-16,-1 4 0 0,0 6 0 0,-1 2 0 0,6 5 0 15,1 8 0-15,2 1 0 0,-4 6 0 0,3 3 0 16,-2-3 0-16,-1 0 0 0,-2 0 0 0,-2-1 0 16,-3 1 0-16,-4-3 0 0,2-2 0 0,1 0 0 15,-8-7 0-15,-1 1 0 0,-2 3 0 0,-4-4 0 16,0 2 0-16,1 0 0 0,-2-7-1366 0,1 1-1478 15,0 0 654-15</inkml:trace>
  <inkml:trace contextRef="#ctx0" brushRef="#br2" timeOffset="197629.14">12173 8787 68 0,'0'0'372'0,"-4"-7"-6"0,1 4 0 15,2-4 7-15,1 4 1 0,-1-2 15 0,1 5-5 16,0-9-5-16,1 5 10 0,-1 4-11 0,1-9 10 0,3 6 12 15,0 0 2-15,0-1 2 0,2-1-2 0,0 5-12 16,2-2-4-16,2 4-14 0,3 1-11 16,0 1-8-16,7 3-12 0,4 10-187 0,5-3-154 0,1 2 0 15,2 5 0-15,4-1 0 0,9 8 0 0,-1-1 0 16,4-7 0-16,-16-1 0 0,18 2 0 0,-17-6 0 16,-1-4 0-16,2-1 0 0,1 0 0 0,-6-3 0 15,3-3 0-15,-4 4 0 0,2-8 0 0,-2-1 0 16,-8-1 0-16,-1-1 0 0,1-4 0 0,5-5 0 15,-7 3 0-15,-1-3 0 0,-4-4 0 0,-1-3 0 16,-2 0 0-16,-1 0 0 0,-2-2 0 0,-2 1 0 16,-3-1 0-16,0-2 0 0,-4 1 0 0,1 3 0 0,-8-2 0 15,-1-4 0-15,0 10 0 0,-4-1 0 0,0 5-455 16,-7 0-161-16,6-2-17 0,-6 6-449 16,1 1-1171-16,1 2 519 0</inkml:trace>
  <inkml:trace contextRef="#ctx0" brushRef="#br2" timeOffset="197811.87">12649 9002 213 0,'-2'6'532'0,"2"1"1"0,-4-3-15 16,4-1-6-16,0-3-13 0,0 0-15 0,0 0-18 16,0 0-25-16,9-18-30 0,-8 3-31 0,2-1-23 15,-2-3-28-15,0-2-34 0,0-1-26 0,2 2-29 16,-4 0-22-16,1 2-28 0,0 6-42 0,0 0-65 0,0 0-67 15,-3 2-75-15,-1 2-90 0,3 1-106 16,-3 2-91-16,-2 1-101 0,-3 2-102 0,-4 1-340 16,2 1-961-16,-1 1 425 0</inkml:trace>
  <inkml:trace contextRef="#ctx0" brushRef="#br2" timeOffset="198013.6">12336 9126 38 0,'-5'6'533'0,"1"-2"-27"0,0-1-29 0,4-3-16 16,0 0-16-16,0 0-18 0,-9-12-21 0,8 2-14 16,1-2-31-16,0-1-26 0,0-7-30 0,0 3-33 15,1-3-24-15,2 1-31 0,-1 0-26 0,1 2-46 16,-2-2-62-16,3 1-69 0,-4-1-82 0,5-2-86 16,0 2-82-16,-1 1-93 0,0-1-108 0,-3 1-335 15,3-1-837-15,0 3 370 0</inkml:trace>
  <inkml:trace contextRef="#ctx0" brushRef="#br2" timeOffset="198579.4">12786 8361 100 0,'8'-7'435'0,"2"4"4"16,0-2-17-16,-1 2 2 0,0-5-15 0,1 6-25 16,0-4-13-16,2 2-13 0,-2 3-10 0,3-5-9 0,1 2-1 15,5-1 3-15,-1 0 2 0,1 5 3 0,-2-6 12 16,-1 3-8-16,1-2 4 0,2 2-2 0,-1-3-9 16,-4 6-10-16,4-5-17 0,-6 4-16 0,0 0-212 15,1-2-88-15,1 3 0 0,0 0 0 0,-5-3 0 16,0 1 0-16,1 2 0 0,-5-3 0 0,3 5 0 15,-3-4 0-15,-5 2 0 0,13 0 0 0,-9-1 0 16,-4 1 0-16,5-1 0 0,-5 1 0 0,0 0 0 16,0 0 0-16,0 0 0 0,0 0 0 0,0 0 0 0,-23 2 0 15,10-3 0-15,-6 1 0 0,-3-1 0 16,-5 0 0-16,-3-1 0 0,-3-2 0 0,1 0 0 16,-3 1 0-16,4-3 0 0,0 0 0 0,1-4 0 0,1 0 0 15,8 4 0-15,2-3 0 0,0 0 0 0,2-3 0 16,2 2 0-16,2 2 0 0,4-3 0 15,0-1 0-15,4 1 0 0,-3 1 0 0,5-2 0 0,-1 1 0 16,1-1 0-16,3 0 0 0,0-1 0 0,3-8 0 16,3 0 0-16,-2 3-160 0,3-4-635 0,5-4-411 15,1-2-1307-15,1-4 578 0</inkml:trace>
  <inkml:trace contextRef="#ctx0" brushRef="#br2" timeOffset="199179.57">12971 7398 343 0,'-4'-4'393'0,"3"0"-9"0,1 4 2 0,-2-3-8 16,2 3-1-16,0 0-10 0,0 0-5 0,0 0-12 15,0 0-5-15,0 0-1 0,0 0-3 0,-11 7 0 16,6-4-7-16,4 3-13 0,1 0 3 0,-4 1 6 16,0 1-7-16,3 2-1 0,-2 2-18 0,2 2-13 15,-1 3-5-15,-1 4-11 0,3 0-3 0,3 1-174 16,-1 5-98-16,3 0 0 0,3 4 0 0,0-5 0 15,3-2 0-15,-1 3 0 0,7-5 0 0,-3 2 0 16,3-10 0-16,-2 0 0 0,7 5 0 0,-5-8 0 16,2-3 0-16,1-1 0 0,2-3 0 0,-2-3 0 15,3-4 0-15,-4 1 0 0,2 0 0 0,-1-5 0 16,1-1 0-16,2-8 0 0,-5 4 0 0,-3-4 0 0,1 2 0 16,-3-3 0-16,1 0 0 0,-3-2 0 0,-1 3 0 15,-4-1 0-15,-1 5 0 0,-5-5 0 0,4 4 0 16,-6-6 0-16,0 2 0 0,-2-1 0 0,-1 1 0 15,-4 7 0-15,0-3 0 0,-1-2 0 0,-4 3 0 16,-1-4 0-16,0 1 0 0,-6-1 0 0,2 6 0 16,-2-1 0-16,2 3 0 0,-8-1 0 0,7 4 0 15,-2 1 0-15,2-2 0 0,1 8 0 0,-3-5 0 16,3 4 0-16,0 4 0 0,4-4 0 0,3 3 0 16,-9 3 0-16,6 0 0 0,3-2 0 0,6 3-330 15,-4-2-188-15,2 2-52 0,6-4-34 0,-1 2-425 16,0-5-1113-16,3-1 492 0</inkml:trace>
  <inkml:trace contextRef="#ctx0" brushRef="#br2" timeOffset="199613.05">13118 6744 300 0,'-5'1'324'0,"-1"1"-10"0,-1-2-25 0,7 0-23 16,0 0-22-16,-12 0-23 0,8 4-21 0,0 1-16 16,1-3-12-16,-2 3-8 0,3-1 4 0,-2 3 8 15,0 1 5-15,1 1 6 0,1 1 4 0,-2 6 6 16,0 0-5-16,2-3-3 0,0 6-9 0,1-4-18 0,-1-2-9 16,2 6-9-16,-3-5-9 0,6 0-9 15,-3-4-11-15,5 2-9 0,-3-5-13 0,1 1-8 0,1-4-5 16,-1-3-4-16,4-1 1 0,2-4 3 0,1-5 0 15,2-5-2-15,4-1-2 0,2-10-5 0,5 1-8 16,0-3-8-16,-5-1-5 0,5 1-4 0,-1 0-4 16,-1 3-4-16,0-1 9 0,1 2 14 0,0 7 13 15,-5 5 18-15,2 0 21 0,-1 2 16 0,0 3 19 16,1 3 19-16,-1 3 23 0,0 2 14 0,-5 1 11 16,0 3 11-16,-2 2-71 0,-3 2-155 0,4 4 0 15,-3 5 0-15,1-1 0 0,-3 2 0 0,-3 0 0 16,1 9 0-16,-2-7 0 0,-3 6 0 0,-2 0 0 15,1 0 0-15,-3-2 0 0,-3-2 0 0,4-3 0 16,-3-2 0-16,-1 1 0 0,-3-1 0 0,-1-3 0 16,0 0 0-16,2-7 0 0,-1 0 0 0,1-1 0 0,-4-5 0 15,2 2 0-15,-2-7 0 0,0-1-451 16,-2-2-79-16,-3-8-58 0,3 0-56 0,-2-9-353 16,0 0-1079-16,5-4 478 0</inkml:trace>
  <inkml:trace contextRef="#ctx0" brushRef="#br2" timeOffset="199812.919">13236 6574 591 0,'0'-13'642'0,"-3"0"30"0,3-2-3 0,0 4 0 16,4-1 4-16,-1-1-18 0,-1 4-18 0,2-1-33 15,5 2-30-15,1-2-34 0,0 1-30 0,2 2-43 16,8 2-179-16,8 1-288 0,-6 1 0 0,6 3 0 16,8 3 0-16,-5-1 0 0,-2 0 0 0,0 5 0 15,0 4 0-15,-9-8 0 0,10 5 0 0,-5 1 0 0,-5-2 0 16,1-2 0-16,-2 3 0 0,-2-2 0 0,-2 1 0 15,-5-2 0-15,0-2-533 0,-4 3-744 0,0-2-1382 16,-1-3 611-16</inkml:trace>
  <inkml:trace contextRef="#ctx0" brushRef="#br2" timeOffset="199962.83">13291 6224 5265 0,'-18'0'802'0,"4"2"-344"15,0 1-202-15,2 1-88 0,5-3-50 0,-1 1-29 16,0 3-15-16,3-3-30 0,5-2-34 0,0 0-52 16,-10-2-79-16,10 2-106 0,0 0-95 0,6-8-100 15,2-4-91-15,-3 6-427 0,4-6-1018 0,5-5 450 16</inkml:trace>
  <inkml:trace contextRef="#ctx0" brushRef="#br2" timeOffset="200397.17">13595 5765 160 0,'-4'4'655'0,"-2"-1"-20"0,-1 0 1 0,3 2-3 15,-1 0-2-15,0 1-6 0,0 2-27 0,-1 1-41 16,-1 0-41-16,3-3-46 0,1 4-42 0,0 1-30 16,1 5-34-16,2 2-17 0,0 2-20 0,5 1-116 15,1 8-211-15,-2-1 0 0,4-2 0 0,4 0 0 16,-1 0 0-16,4-3 0 0,-1 2 0 0,-1-7 0 15,2-4 0-15,8 3 0 0,-9-5 0 0,8-3 0 16,-3-2 0-16,4-5 0 0,-1-2 0 0,5 0 0 16,1-7 0-16,-3-1 0 0,2-7 0 0,-4 0 0 15,5-6 0-15,-1-4 0 0,-4 3 0 0,-2 0 0 16,-4-1 0-16,0 1 0 0,-6 4 0 0,-3-3 0 0,0 4 0 16,-3 1 0-16,0-1 0 0,-5-1 0 0,-4 5 0 15,1-2 0-15,-3 2 0 0,1 1 0 0,-8-2 0 16,-1-2 0-16,0 4 0 0,-5 2 0 0,-6-2 0 15,-3 1 0-15,-2 4 0 0,1 2 0 0,-4-4 0 16,13 2 0-16,-3 4 0 0,2 0 0 0,-2 3 0 16,3 0 0-16,-1 0 0 0,-1 3 0 0,9-1 0 15,-1 5 0-15,1-2 0 0,4 2 0 0,0 0 0 16,-1 3 0-16,5-1 0 0,1 0 0 0,0 1-541 16,3-1-203-16,1-2-407 0,0-1-1248 0,1 0 553 15</inkml:trace>
  <inkml:trace contextRef="#ctx0" brushRef="#br2" timeOffset="200746.8">14137 5655 401 0,'5'2'483'0,"0"-1"-7"0,0 0 2 0,-5-1 1 0,0 0-12 16,0 0-10-16,0 0-22 0,0 0-26 0,0 0-20 15,0 0-3-15,-17-7 6 0,11 4 3 0,-5-1-11 16,-1 0-2-16,-1-6-10 0,-3 4-5 0,-1-3 0 16,-3-2-14-16,-3-4-34 0,-2 0-319 0,9 2 0 15,-6-4 0-15,2-4 0 0,2 0 0 0,1 4 0 0,8 2 0 16,-1-3 0-16,5 0 0 0,-3 1 0 16,3-2 0-16,6 2 0 0,6-1 0 0,0 3 0 15,2 0 0-15,4 2 0 0,4-3 0 0,7 1 0 0,0-1 0 16,-3 8 0-16,6-1 0 0,-6 5 0 0,1 0 0 15,6-2 0-15,-9 4 0 0,-6 3 0 0,6-1 0 16,0 1 0-16,-6 1 0 0,5 0 0 0,-5 4 0 16,-2-2 0-16,-1 3 0 0,-2 5 0 0,3-6-1366 15,-1 3-1478-15,-4-2 654 0</inkml:trace>
  <inkml:trace contextRef="#ctx0" brushRef="#br2" timeOffset="201929.79">12206 8767 99 0,'0'0'323'0,"0"0"6"0,4-2 1 0,-4 2 8 0,5-3 17 16,-3-1 2-16,-2 4 12 0,3-2 11 0,-3 2 11 16,2-5 1-16,-2 5 0 0,3-8-7 0,-2 3-2 15,-1-1-15-15,1-6-12 0,-2 1-10 0,0-2-20 16,1-6-19-16,-3-3-17 0,-1-9-25 0,1-2-19 16,-4-3-10-16,1-2-20 0,-1-13-19 0,1 12-19 15,-4-17-141-15,1 6-37 0,0 0 0 0,4 14 0 16,-4 1 0-16,4 3 0 0,-3 5 0 0,4 3 0 15,2 8 0-15,-5-1-168 0,1 6-313 0,2 4-182 16,0-1-484-16,0-1-1242 0,2 6 549 0</inkml:trace>
  <inkml:trace contextRef="#ctx0" brushRef="#br3" timeOffset="-193022.05">15141 350 15 0,'-5'-5'294'0,"5"5"-20"0,0 0-27 16,0 0-24-16,0 0-26 0,-4-4-15 0,4 4-21 16,0 0-9-16,0 0 3 0,0 0 3 0,0 0 14 15,0 0-6-15,0 0-17 0,0 16 3 0,3-9 16 16,-3 4 3-16,0 2-2 0,5 3-6 0,-3 14-13 16,1-9 0-16,1 9-10 0,0 3-9 15,-2 5-9-15,2-1-2 0,3 1-13 0,-4 0-11 0,1-3-2 16,4 1-6-16,-3-1-11 0,4-3-6 0,1-1-13 15,-1-1-6-15,-1-5 3 0,-2-5-11 0,4 1-6 16,-2-5-8-16,0-1 2 0,-3-4-6 0,4-1-22 16,-5-5-43-16,-1 1-34 0,1 2-50 0,0-4-47 15,0 1-39-15,-1-2-51 0,-3-3-75 16,3 6-306-16,-3-6-695 0,0 0 308 0</inkml:trace>
  <inkml:trace contextRef="#ctx0" brushRef="#br3" timeOffset="-192289.02">15058 435 270 0,'13'-16'275'0,"2"1"13"0,2 1-29 0,-2 2-14 16,3-2 4-16,9 0-22 0,-4 0-13 0,3 2-9 16,-6 2-12-16,-1 2-24 0,-2 2-2 0,2 2-19 15,0 1 11-15,-6 3-23 0,2 3-2 0,-2 0-16 16,-3 1-9-16,2 1 0 0,-6 4-4 0,3 0-2 15,-4 3-9-15,-2 0-3 0,-3 0-8 0,-3 7-8 16,-1 0-2-16,-3-3-10 0,-1 3-9 0,-4 0-5 16,1 0-2-16,0 0-3 0,-7 0-4 0,2 4-8 15,-4-1 5-15,1-1-8 0,-2 0-2 0,0-4-6 16,-1 1 1-16,5-4-4 0,1-1-7 0,0-2-1 16,2-3-3-16,4 1-2 0,2-2 5 15,1 0 2-15,0-4-6 0,3 1-3 0,3 1 2 16,1-5-6-16,-6 4 0 0,6-4 1 0,0 0 11 0,0 0-2 15,0 0-8-15,30-9 4 0,-8 3-8 0,-4-2 6 16,10-3 0-16,-1 3 5 0,4-1-3 0,-1 2 0 16,2-2 12-16,2 2 8 0,-1-1 13 15,-1 5 8-15,1-1 6 0,1 4-9 0,-13 0-6 16,1 5-4-16,-1-1 1 0,1 2 0 0,1 5-1 16,-5 0-2-16,-5 2-2 0,-3 1 4 0,-4-3 4 0,1 7 4 15,-7 0-3-15,-3 1-1 0,2 2 4 0,-8-2 2 16,-4 7 5-16,4-1 3 0,-9-3 8 15,0-1 1-15,-1 3-4 0,-2 0-7 0,-1-3-3 16,-3-2-4-16,1-3-3 0,-1 2 1 0,8-5-6 16,-2-5 0-16,1 2-4 0,0-2-7 0,0-3 2 15,2-3-5-15,0 2-3 0,6-3-2 0,-1-1-2 0,-6-5-2 16,-1 2-5-16,5-1-13 0,-3-3-35 16,-1-1-2-16,2 0-21 0,3 2-12 0,2-2-10 15,0 3-33-15,1-4-31 0,2 3-26 0,3 2-23 16,3-1-41-16,1 5-34 0,0-7-32 0,0 7-44 15,12-9-46-15,-6 6-236 0,12-3-685 0,-1 2 303 16</inkml:trace>
  <inkml:trace contextRef="#ctx0" brushRef="#br3" timeOffset="-191639.28">16147 480 185 0,'-1'-4'296'16,"0"1"-3"-16,-2-2-12 0,-1-2-22 0,0 2 21 15,-2 1-10-15,-2-1 0 0,1-3-15 0,-1 6-8 16,-2-4-9-16,-7 3 4 0,3-2 3 16,0 3-11-16,-4 2-7 0,-4 7-15 0,3-2-4 0,1-1 4 15,-1 4 10-15,0-1-20 0,0 4-12 16,-4 5-7-16,5-3-1 0,-4 8-10 0,-1 0-5 0,4 1-16 16,6 3-9-16,0-6-10 0,2 7-11 0,-2-1-10 15,4-4-8-15,4 0-11 0,0-2-8 0,2 9-7 16,2-9-12-16,2 2-1 0,5 1-4 0,-1-4-6 15,2 1-1-15,2 0-9 0,0-2-2 0,5 0 1 16,-1-4-11-16,2-1-4 0,1-2 0 16,0-1-9-16,-4-3 3 0,-1 0-7 0,7 0 5 0,-5-4-6 15,1-1 0-15,-1-2 3 0,1 0-10 0,-3-4-3 16,3 0 1-16,-3-4-19 0,4-3-9 0,3-2-14 16,1-6-1-16,-2-2-10 0,-7 4-8 15,4-7-8-15,-1-3-7 0,-2 1 4 0,-2-1 2 16,-1-2-2-16,-2-3 5 0,1 1 4 0,-5 0 8 15,1 1 7-15,2 0-1 0,-1 3 2 0,-3 9 8 0,2 3 11 16,-3 2 15-16,1 6 5 0,-1-1 9 16,2 2 2-16,-4 4-2 0,2 3-2 0,1-4 0 15,-1 4 6-15,0 0 10 0,0 0 9 0,0 26 4 16,1-15 7-16,1 6-3 0,-1 0 2 0,4 4-5 16,-3-2-11-16,4 2 5 0,-1 1-4 0,1 5-1 15,1-6-3-15,0 1-2 0,2 4-1 0,2 0-1 0,1-1-2 16,-2 2-7-16,2-3-30 0,-2 4-41 15,2-9-58-15,2 5-68 0,-4-6-48 0,0-1-75 16,2-3-63-16,0 3-71 0,0-3-421 0,3-3-940 16,-4-1 416-16</inkml:trace>
  <inkml:trace contextRef="#ctx0" brushRef="#br3" timeOffset="-191088.12">16873 330 50 0,'-4'-4'297'16,"4"-2"-25"-16,-4 3-13 0,-1 0-21 0,1-1-8 15,-1 2-14-15,5 2-10 0,-14 0-7 0,4 2-10 16,4 0 0-16,-3 1-14 0,0 2-10 0,-3 1-21 16,1 1-6-16,-2 1-11 0,4 1-14 15,-1-2-13-15,-4 7-3 0,3-6-14 0,0 4 0 16,-2 0-13-16,4 4-5 0,0-7-7 0,3 0-9 0,2-1-3 15,-1 1 3-15,1 0-6 0,4-1-15 0,0-2 6 16,4-1-4-16,0 2 0 0,2-4-6 0,4 0 10 16,7-1 6-16,2 2 12 0,2-2 0 15,-3 1-2-15,10-3 10 0,-2 2 19 0,5 0 2 16,-3 1-8-16,0 3-5 0,-1 0-6 0,1 3-8 16,-8 0 3-16,-1-1-9 0,-1 4-6 0,-3-3 2 15,-1 6-10-15,1 3-6 0,-4 1 8 0,-1-1 4 0,-7 2 0 16,1 0 9-16,0 2 2 0,-5-2 10 0,-3-1 2 15,-6 4 11-15,-3 0-6 0,0 3 7 16,-5-4-7-16,-3 0-3 0,0 0-4 0,-3-2-7 16,-3-2 1-16,3-2-8 0,-4-1-4 0,-3-2-6 15,4 0-4-15,2-3 0 0,3-3-7 0,2-4-4 16,3 0-3-16,-2-5-13 0,7 1-14 0,-2-2-16 16,1-2-28-16,3-1-33 0,1-4-23 0,4-2-26 15,1-2-38-15,-1-2-39 0,1 5-42 0,3-10-52 16,2 2-75-16,-1 6-362 0,4-2-803 0,1 3 356 15</inkml:trace>
  <inkml:trace contextRef="#ctx0" brushRef="#br3" timeOffset="-190487.94">17761 414 149 0,'0'-7'341'0,"-4"2"-15"16,-1 0 4-16,2-1 11 0,0 0-11 0,-4 0-19 15,-2 0-18-15,-1 2-2 0,0-3 7 0,-5 7-11 16,1-5-6-16,-8 5-18 0,0 0-5 0,-7 0 1 15,2 0-7-15,-1 5-10 0,-3 6-14 0,3 1-1 16,-1 0-13-16,-1 3-4 0,2 1-21 0,0 1-12 16,4 6-10-16,-2 1-9 0,5 2-11 0,1-3-11 15,2 3-9-15,3 3-16 0,4-2-15 0,2 0 1 16,1-6-12-16,6 1-11 0,2-3-1 0,1 2-1 16,1-3-8-16,6-2-19 0,1 0 4 0,-1-5 2 15,6 1-9-15,2-3-2 0,-1-1-23 0,5-3 14 16,-1-3 1-16,-1-1-7 0,2-4-1 0,-1 0-6 15,2-4-1-15,-1 0-10 0,-1 0-9 0,-2-2 8 16,6-8 2-16,0 0-2 0,-5-4-13 0,-3 7-11 16,2-10-2-16,1 1 5 0,-7 6-4 0,2-7 3 15,4 1 4-15,-6 2 0 0,-2 2 2 0,-2 0 4 16,3 3-4-16,-5 6 4 0,1-1 3 0,-2 5-1 16,-1 0-10-16,-1 0 9 0,-2 6 2 0,4-2-4 15,-4 2 8-15,0 0-4 0,5 12 6 0,0-1 1 16,-5 2-5-16,3 5 4 0,1 1-1 0,-2-2 4 15,2 2-14-15,-1 2 11 0,3 0 3 0,0 0-1 16,2-2-2-16,1 0-9 0,1 5-9 0,3-5-45 16,-5-1-42-16,1-2-50 0,-2-1-54 0,5-3-36 15,-4-2-48-15,3 1-57 0,-3-4-44 0,-2-2-24 16,1-2-57-16,0-1-372 0,-1-2-913 0,-6 0 404 16</inkml:trace>
  <inkml:trace contextRef="#ctx0" brushRef="#br3" timeOffset="-190237.44">18025 52 177 0,'8'17'392'15,"-4"-1"-3"-15,0 1 6 0,4 2-20 0,1 7-14 16,0 3-6-16,0 6-12 0,2-4-13 0,-1-1-13 15,-1 4-14-15,3-1-17 0,-1-1-18 0,-1 1-21 16,2 0-23-16,-2 0-21 0,-5-6-23 0,4 1-17 16,-1 1-13-16,1 0-16 0,-7-7-22 0,5-1-5 15,-2-2-20-15,0 0-45 0,-2 1-52 0,-1-4-53 16,3 0-48-16,-1-5-59 0,1 2-75 0,-1 1-59 16,1-2-73-16,-1-5-77 0,-4 0-247 0,5-2-760 15,-5-5 336-15</inkml:trace>
  <inkml:trace contextRef="#ctx0" brushRef="#br3" timeOffset="-189757.02">18509 495 2926 0,'-8'-5'261'0,"2"0"-47"0,-1 2-24 16,4-3-34-16,1 1 22 0,2 5-7 0,5-12 13 15,2 5-2-15,3-3-21 0,4 1 5 0,4-3-7 0,13 0-8 16,-1 3-13-16,-2-3-7 0,3 2-14 0,4-2-12 16,-9 5-11-16,2-1-9 0,-8 3-9 15,0 0-20-15,-1 0-38 0,-6 2-45 0,2 1-48 16,-2 1-62-16,-4 0-94 0,1-2-81 0,-1 1-112 16,-9 2-362-16,11 0-851 0,-11 0 377 0</inkml:trace>
  <inkml:trace contextRef="#ctx0" brushRef="#br3" timeOffset="-188337.13">18598 104 57 0,'2'-4'359'0,"-2"4"-12"15,0 0-25-15,2-3-28 0,-2 3-17 0,0 0-22 16,0 0 2-16,0 0-12 0,0 0-3 0,4 15-2 16,0-2-4-16,-3 0 11 0,0 5 7 0,2 2 2 15,3 0 0-15,-6 11-8 0,-1 0-11 0,-4 0-6 16,2-1-2-16,1 3-11 0,-1 1-12 0,-2 1-10 15,3 0-12-15,0 1-15 0,2-1-21 0,-1-6-6 16,2 1-13-16,-1-8-8 0,4-1-3 0,1-3-16 16,-1-1-6-16,6 1-2 0,-1-3-14 0,4-1-9 15,5-1-4-15,-4-4-10 0,6 0-4 0,-2-3-7 16,10 0-5-16,1-6-9 0,-8 0-34 0,10-5-27 16,-11 2-42-16,3 2-39 0,-6-4-56 0,2 2-48 15,-2-1-54-15,-5-5-58 0,-2 6-59 0,-5-2-66 16,1 1-67-16,-5-3-303 0,-1 7-887 0,-1-7 393 15</inkml:trace>
  <inkml:trace contextRef="#ctx0" brushRef="#br3" timeOffset="-184603.58">14267 1505 26 0,'-1'13'254'0,"4"7"-19"0,-1-2-10 0,-1 1-11 16,7-1-12-16,-6 1-4 0,1 0-7 0,2 0-11 16,-1-2-16-16,0 1-6 0,1-1-14 0,-4 2-14 15,4 0-10-15,-1-1-7 0,0-1-8 0,-3-3-9 16,3 1-9-16,-4-1-7 0,3-2-9 0,-2 0-4 16,0 3-9-16,-2-2-3 0,2-2-8 0,-1-3-4 15,0 2-2-15,0-3-3 0,0-1-3 0,-1-1-5 16,2-1 2-16,-1-4 1 0,2 6-2 0,-2-6-1 15,0 0-3-15,0 0-2 0,0 0-4 0,0 0-1 16,6-15-2-16,-7 6 1 0,2-1-1 0,3-2-5 16,-3-1 1-16,1-1-3 0,1-5-1 0,2 1-2 15,0-2-2-15,1 0 8 0,-1-1-8 0,2 0-2 16,0 2 6-16,-1 0-2 0,3 1 6 0,1 1 2 16,0 2 1-16,-2 2 2 0,2-1 5 0,-1 6-3 15,-2-1-3-15,-1 2 2 0,4 2 1 0,-5 1 0 16,7 2-5-16,-6 1-37 0,3 2 13 0,-1 1 0 15,1 4-3-15,1 2 4 0,0 5 2 0,-1 0-3 16,-1 3 9-16,2 1-4 0,-1 1-11 0,0-1-10 16,0 4-25-16,-3-4-17 0,1 3-21 0,-1-2-9 15,2-2-17-15,-5-2-32 0,0 3-52 0,1-2-35 16,1-2-54-16,-2-2-150 0,2 0-472 0,0-4 209 16</inkml:trace>
  <inkml:trace contextRef="#ctx0" brushRef="#br3" timeOffset="-184069.25">15006 1553 42 0,'1'-5'228'0,"0"-1"-17"16,-2 2 0-16,0 0 11 0,1 4 4 0,-4-7-16 16,1 3-10-16,0 2 9 0,0-3-1 0,-2 5-2 15,5 0-16-15,-14-5-11 0,6 7-8 0,2-1-7 16,-4 1 8-16,2-2 0 0,-4 4-6 0,1-1 0 16,-1 4-10-16,2-1-5 0,-3 3-2 0,3 0-8 15,-5 3-12-15,2 3-2 0,0-2-20 0,-1 2-3 16,5 0-8-16,0 0-9 0,3-2-6 0,0 6-12 15,0-1-4-15,4 0-7 0,-2-1 0 0,4-1-12 16,0 0 2-16,4-3-10 0,0-2-1 0,2 3 0 16,2-2-12-16,-1 0-3 0,2 0-7 0,0-3-3 15,3 0-15-15,-3-3-2 0,2-2-4 0,2 1-7 16,-3-2-2-16,2-3-9 0,-2-1-6 0,-5-2-2 16,5-1-8-16,0-3-13 0,-2 0 7 0,1-2 7 15,-1-3 3-15,2 2-5 0,-5-6-7 0,2 1-2 16,-1-1 8-16,0-3-1 0,1 1-2 0,-3-2 6 15,-1 1 8-15,-1 0 6 0,-1 2 3 0,3-1 1 16,-2 4 3-16,1 2 4 0,-3 1 9 0,1 5 6 16,-1 0 10-16,3 1-9 0,-2 0 2 0,-1 5-4 15,0-5-1-15,0 5 7 0,0 0-5 0,0 0 10 16,0 0-8-16,1 18 3 0,-1-12-8 16,0 3 20-16,2-2-8 0,-1 2-16 0,0 3-19 0,2 0-25 15,-1-2-29-15,1 2-43 0,-1-1-37 0,2 1-40 16,1 2-10-16,2-4-42 0,4 4-44 0,-4-2-228 15,2-2-570-15,2-2 253 0</inkml:trace>
  <inkml:trace contextRef="#ctx0" brushRef="#br3" timeOffset="-183836.76">15264 1768 237 0,'-1'-4'292'15,"-3"1"-22"-15,0-2-14 0,0 0-19 0,2 1-17 16,0-3-11-16,1 2-8 0,0-2-3 15,-2-3-22-15,3-1-15 0,-2-2-9 0,-1 0-12 16,3-1-9-16,0-1-9 0,0 2-9 0,1 3 0 16,1-4-20-16,-1 2-8 0,2 0-8 0,-2 0-13 0,0 5-4 15,2 0-7-15,2 0-2 0,2-1-7 0,1 1-10 16,1 0-19-16,1 3-21 0,2-1-28 0,-2 1-33 16,5 1-29-16,-2-1-37 0,0 1-41 15,2 1-37-15,4-1-29 0,-2-2-235 0,-2 5-512 16,2-4 227-16</inkml:trace>
  <inkml:trace contextRef="#ctx0" brushRef="#br3" timeOffset="-183252.28">15757 1435 231 0,'0'0'248'0,"0"-4"4"0,0 4-12 0,0-6-6 15,0 6-18-15,-6-6 16 0,2 6-2 16,-2-3-7-16,6 3-12 0,-9-3 6 0,9 3-5 16,-16-1 0-16,10 1 5 0,-4 1 0 0,-3 3-7 15,3 2-12-15,-3-1-12 0,-2 2-14 0,-1 2 0 16,0 6-2-16,0-6-8 0,-7 9-1 0,8-3-1 16,2 0-7-16,4-1-4 0,-3-1-14 0,4 0-11 15,1 0-10-15,4 0-11 0,1-1-4 0,-3 6-13 16,4-3-8-16,2-6-6 0,-1 5-8 0,7-4-5 15,0 0-5-15,-2-2-5 0,6 2-8 0,0-1-3 16,2-2-3-16,3 0-9 0,1-2-4 0,1 0-10 16,-1 0-12-16,-3-5-10 0,0 0-17 0,0 0-2 15,-1-2-10-15,-1-4-9 0,0 1-1 0,-2-1-2 16,2-3-13-16,-3 0-9 0,-2-1 3 0,0-2 9 16,0-1-4-16,2-3-12 0,-5-2-4 0,1-1 16 15,-1 0 2-15,0 0-5 0,-2-1 2 0,2-2-4 16,-4-5 12-16,0-2-5 0,0 8-4 0,0-11 22 15,0 5-1-15,-4-3 3 0,-2 2 1 0,4-1 14 16,0 9 9-16,-2-1 7 0,1 3 23 0,1 1 15 16,-2 6 11-16,3-1 14 0,-3 4 7 0,4 3 3 15,-2-1 3-15,-2 0-2 0,3 3-9 0,1 3 2 16,0 0-2-16,0 0 1 0,0 0 1 0,-12 11 7 0,10-3 1 16,2 1 7-16,-2-1-7 0,2 5 3 15,0 1 4-15,2 3-1 0,-1 4-9 0,1-9 1 16,6 17-5-16,-4-2-4 0,2-5-2 0,1 6-4 15,-1 1-6-15,1-1-4 0,1 0-4 0,0 0-19 16,-3-6-27-16,3-1-27 0,-2-2-45 0,7 0-49 0,-4-4-65 16,5 1-45-16,-6 2-57 0,-2-6-60 0,4-5-61 15,-1 1-367-15,0-1-855 0,0-3 377 16</inkml:trace>
  <inkml:trace contextRef="#ctx0" brushRef="#br3" timeOffset="-183053.12">16115 1516 2382 0,'0'7'129'0,"-2"4"-21"0,0 3 14 0,0 1 58 15,-3 1 2-15,1 1 3 0,-1-1-16 0,2 3-11 16,-1 0-22-16,4-5-8 0,-2 3-8 0,-1-3-14 16,2 0-10-16,0 1-20 0,-3 1-29 0,4-2-49 15,-5 0-61-15,-2 1-74 0,-3 3-94 0,4-2-110 16,-6 0-251-16,3-8-641 0,3 5 284 0</inkml:trace>
  <inkml:trace contextRef="#ctx0" brushRef="#br3" timeOffset="-182620.8">16536 1521 139 0,'-2'8'353'0,"4"2"-21"0,-1 1-25 0,-1 4-10 16,2-3-26-16,1 5-19 0,0-2-30 0,0 3-19 15,0-6-19-15,1 6-22 0,-2-5-15 0,1 0-24 16,-1 1-31-16,1-2-39 0,0-2-43 0,-1 2-55 16,-1-3-50-16,-1 0-56 0,3-2-53 0,-3-1-238 15,0 0-480-15,1-3 213 0</inkml:trace>
  <inkml:trace contextRef="#ctx0" brushRef="#br3" timeOffset="-182118.771">16579 1288 92 0,'9'20'117'0,"-5"-13"-38"16,1 2-23-16,0 7-16 0,3 1-12 0,1 2-7 16,0 7 5-16,0 0-16 0,-3-2-3 0,4 4 0 15,-1 0 14-15,0 0-9 0,0-1-5 0,-4-6 1 16,0 0 3-16,2 5 3 0,-2-7 9 0,1 0 3 16,-3-3 4-16,-1-3 3 0,2-1 3 0,-1-3 9 15,-2 0 12-15,1-4 15 0,0 0 14 0,-1 0 7 16,-1-1 13-16,0-4 3 0,0 0 7 0,0 0 13 15,0 0 4-15,14-14 7 0,-10 7-3 0,-3-3 2 16,4-1 8-16,2-3 0 0,-2 2 5 0,0-7 0 16,4 2 2-16,-1 1-2 0,-1-5 3 0,6 4 0 15,-3 0 10-15,-1 1-3 0,1 1 1 0,1 1-2 16,-5 3 4-16,3 0-8 0,1 5-1 0,-3-1-4 16,4 1-7-16,-1 3-13 0,-1 2-9 0,-1 1-4 15,2 1-13-15,-1 3-5 0,0 1-10 0,-1 5-11 16,2-1-6-16,-4 3-10 0,3 3-6 0,0 1-8 15,-1-1 1-15,0 1-10 0,-2-5-17 0,2 5-16 16,0 1-27-16,-2-3-27 0,-4-3-38 0,3 2-40 16,-1-4-45-16,-1 3-39 0,2-3-42 0,-3-1-59 15,2-4-62-15,-4 0-337 0,0 1-767 0,0-5 339 16</inkml:trace>
  <inkml:trace contextRef="#ctx0" brushRef="#br3" timeOffset="-181919.84">17129 1251 157 0,'-3'-4'341'16,"3"4"-21"-16,-4-3-16 0,4 3-16 0,0 0-5 16,8 19 0-16,-3 2-41 0,1-5-6 0,3 6-9 15,-1 11-8-15,5 0-12 0,-4 2-14 0,4-1-13 16,-3-4-18-16,-4 6-14 0,2-3-16 0,0-2-15 15,-5 3-15-15,4-3-39 0,-5 0-37 0,1-3-39 16,-3-8-37-16,2-1-40 0,-4-5-53 0,0 2-47 16,-1-2-62-16,1-4-53 0,-4 3-227 0,1-8-575 15,0 1 255-15</inkml:trace>
  <inkml:trace contextRef="#ctx0" brushRef="#br3" timeOffset="-181738.85">17037 1566 27 0,'0'0'308'0,"5"-8"-14"0,4 1-27 0,2-1-27 16,8 0-25-16,7-4-18 0,2 2-21 0,8-2-21 16,-3 3-38-16,1-5-50 0,-3 4-70 0,-2 3-89 15,1-2-100-15,-11 1-104 0,0 2-321 0,-2 5 141 0</inkml:trace>
  <inkml:trace contextRef="#ctx0" brushRef="#br3" timeOffset="-181285.111">17479 1532 86 0,'6'3'283'0,"1"-3"-14"16,0 1-21-16,7-3-16 0,-4 2-19 0,11-2-24 15,-6-1-16-15,3-3-17 0,-1 3-13 0,-5-3-11 16,5 0-15-16,-4 1-16 0,1-3-5 0,-4 3-14 16,2-2-7-16,-1-1-4 0,-4 1-7 0,0 1-8 15,0-4-4-15,-3 2-2 0,-2 2-7 0,1-4-4 16,-1-1 2-16,-2 0-3 0,2 3 6 0,-2 0 5 16,-2-3 2-16,-3 2 2 0,1 3-2 0,2-1 11 15,-4 3 5-15,-2-4-1 0,1 6 4 0,0 1 16 16,7 1 7-16,-20 3 1 0,8 0 4 0,0 4 7 15,-6 0 7-15,2 8 8 0,0 0 2 0,-3 5 8 16,0-1 1-16,-3 0-1 0,7-3 2 0,-2 8 1 16,3-6 4-16,3 1-6 0,0-1-5 0,1 0-7 15,5 0-12-15,1-5-11 0,3 5-14 0,1-3-1 16,1-3-13-16,3 1-4 0,5 5-13 0,-1-9-18 16,1 1-18-16,7-1-26 0,-2 0-29 0,4-2-31 15,0-2-35-15,0 0-36 0,-1-4-40 0,2-1-37 16,0 0-41-16,-5-1-36 0,0-2-22 0,-2-2-20 15,3 0-12-15,3-1-1 0,-5 1-228 0,3-2-628 16,-7-1 278-16</inkml:trace>
  <inkml:trace contextRef="#ctx0" brushRef="#br3" timeOffset="-181068.73">17789 1631 8 0,'0'0'110'0,"9"0"23"0,-9 0-3 16,0 0-2-16,9 0-2 0,-9 0 18 0,7 5 9 16,-6-2 13-16,3 3-1 0,-2-2-4 0,-1-1-1 15,2 2-5-15,1 0-5 0,-3 0-7 0,2-1 0 16,-1 1-1-16,0-3 15 0,-2-2-7 0,5 8-6 15,-5-8 0-15,4 3-8 0,-4-3 3 0,0 0 9 16,0 0-3-16,10-8 2 0,-8 3 4 0,-2-4-9 16,2 2-2-16,0-6-6 0,3 2 2 0,-1-3-6 15,0-3-12-15,1 1-13 0,-2-1-7 0,0-4-10 16,3 0-10-16,1-6-13 0,-3 7-2 0,0 0-5 16,2 1-14-16,-3 6-9 0,3 1-19 0,-1 0-23 15,1 0-39-15,2 3-24 0,-3-1-43 0,3 0-55 16,-4 5-49-16,0-1-57 0,1-1-67 0,-4 5-325 15,-1 2-721-15,8-6 319 0</inkml:trace>
  <inkml:trace contextRef="#ctx0" brushRef="#br3" timeOffset="-180815.16">18198 1168 49 0,'4'-6'364'0,"1"2"2"0,3 2 6 16,-2 0-18-16,-6 2-11 0,12 5-6 0,-6 1 0 15,-2 3 2-15,5 3-7 0,-1 4-19 0,-2 2-15 16,2 9-19-16,-1 0-18 0,0-1-19 0,-1 4-22 16,2-1-16-16,-3-2-25 0,1-1-19 0,-1 4-11 0,-1-10-20 15,-1 1-24-15,1 1-30 0,1-4-34 16,-1 0-42-16,-1-1-48 0,1-3-45 0,-1-1-52 15,-1-2-60-15,2 2-47 0,-3-4-54 0,3 0-65 16,0-2-56-16,-2-2-238 0,0 1-721 0,-2-6 319 16</inkml:trace>
  <inkml:trace contextRef="#ctx0" brushRef="#br3" timeOffset="-180351.4">18647 1262 382 0,'0'0'386'0,"-5"-8"7"16,2 5-9-16,2-1-16 0,1 4-23 0,-4-5-19 16,4 5-7-16,-12-1-13 0,5 2-10 0,2 1-9 15,-5 2-2-15,-1 2-12 0,1-2-10 0,-1 5-9 16,0-1-19-16,-4 3-9 0,6 0-7 0,-4 3-11 15,4 3-18-15,0 3-8 0,-1 8-10 0,4-2-13 16,1-5-18-16,3 0-8 0,2 0-15 0,3 1-15 16,2 1-11-16,4-4-9 0,0 0-9 0,3-1-11 15,1 0-2-15,7 1-5 0,-2-8-12 0,1 2-17 16,1-6-10-16,2-2-13 0,-2 3-11 0,10-5-2 16,-11-3-5-16,0 0-3 0,-2-3-5 0,2-1 4 15,-2-3-8-15,-1-2 3 0,1-1-3 0,-4-2 1 16,-2-2-1-16,-1 4 1 0,-1-6-3 0,-5 4 2 15,4-9-7-15,-1 5-4 0,-3-14 0 0,0 3-3 16,-4 5-5-16,-4 2-1 0,3-2 3 0,-3 3 2 16,-1 5 0-16,-3 2 2 0,6-1-11 0,-6 3 1 15,4 5-11-15,-6-4-12 0,1 2-15 0,0 1-23 16,-1 3-25-16,-2 1-34 0,0 1-37 0,-1 0-39 16,0 2-41-16,0 2-51 0,1 0-70 0,-4 5-355 15,6-1-824-15,-2-3 364 0</inkml:trace>
  <inkml:trace contextRef="#ctx0" brushRef="#br3" timeOffset="-180001.31">19278 1266 81 0,'0'-6'356'0,"0"3"2"16,0 3-2-16,-1-6-18 0,-2 1-17 0,3 5-7 15,0-7-28-15,-4 4-17 0,2 1-12 0,-3-1-2 16,5 3-6-16,-17 0-4 0,8 3-3 0,-1-1 2 16,-3 3 0-16,2-2-7 0,-6 7-7 0,3-2-8 15,-1 4-9-15,1-2-8 0,1 3-9 0,0-1-5 16,2 7-19-16,-1-1-7 0,3 0-9 0,2 1-3 15,3 0-15-15,0 2-15 0,0 0-17 0,4-2-12 16,1 0-6-16,7-2-12 0,-2 0-6 0,5-1 4 16,-2 0-18-16,5-1-16 0,-3-4-19 0,6 1-29 15,-2-2-40-15,5-3-40 0,-2 0-60 0,2-3-65 16,1-4-59-16,-3-2-79 0,4-1-75 0,-2-3-95 16,-7 1-374-16,5-2-969 0,-4 0 429 0</inkml:trace>
  <inkml:trace contextRef="#ctx0" brushRef="#br3" timeOffset="-179779.38">19565 1074 168 0,'-2'-3'397'0,"2"3"-6"16,0 0 16-16,0 0 14 0,0 0-7 0,-6 12-11 15,5 0-8-15,-1 2-6 0,4 6-25 0,-4 1-23 16,4-1-21-16,0 1-16 0,1 1-23 0,-1 9-28 15,1-3-25-15,-2-2-27 0,3 6-16 0,0-5-22 16,-2 1-38-16,-2-1-39 0,1-8-52 0,-2 0-53 16,2-6-70-16,-1 2-70 0,2-1-72 0,-2-5-67 15,-2 0-62-15,5-3-67 0,-2 1-355 0,2-3-846 16,-3-4 375-16</inkml:trace>
  <inkml:trace contextRef="#ctx0" brushRef="#br3" timeOffset="-179267.73">19738 1111 219 0,'0'0'361'0,"-10"3"10"0,1-1-5 16,0 3-8-16,0 3-22 0,-3 0-16 0,2 2-15 15,-4 4-5-15,2 0-8 0,-1 2-2 0,-1 2-7 16,2 0-19-16,-2 6-6 0,1 3-16 0,2 0-24 15,0-2-16-15,5-5-15 0,4 2-19 0,-2-3-21 16,4 2-10-16,3-2-15 0,0 0-10 0,3-1-15 16,4-3-15-16,0-2-24 0,3 2-32 0,5-3-28 15,1-1-28-15,5-2-45 0,3 1-29 0,2-5-29 16,-2-3-42-16,5-2-23 0,-4-4-14 0,-6 2 6 16,-3-4 1-16,9-3 12 0,-9 2 18 0,3 0 12 15,-8-5 8-15,0 1 20 0,0-5 11 0,-1 1 17 16,0-2 24-16,-3-2 21 0,0 3 27 15,-2-4 25-15,-2 2 16 0,-1-2 5 0,1-1 10 0,-1 0 21 16,-3 2 16-16,2 3 35 0,-1-2 30 0,-1 6 19 16,1 2 13-16,-1 2 13 0,0 2 8 0,-4-1 7 15,4 2-3-15,-2 2-13 0,0 3-13 0,0 0-9 16,0 0-4-16,0 0-4 0,0 0 2 0,-2 18-5 16,4-7-6-16,-2 2-9 0,1 2-7 0,-1-6-13 15,0 5-7-15,1 6-7 0,0-1-4 0,3 0-13 16,-1 0-6-16,-1 0-15 0,3-1-14 0,-1-1-27 15,-1-2-28-15,1-2-39 0,-1 1-47 0,0-1-49 16,0-2-60-16,1-1-62 0,-2-2-68 0,-4 2-93 16,2-3-430-16,0-2-941 0,0-5 416 0</inkml:trace>
  <inkml:trace contextRef="#ctx0" brushRef="#br3" timeOffset="-179126.9">20202 1043 2977 0,'-5'-9'77'0,"1"1"-52"0,0 3-13 15,-2-1-13-15,5 1 2 0,1 2 2 0,0 3-4 16,0 0-10-16,-4-2-30 0,4 2-46 0,0 0-71 16,0 0-83-16,0 0-186 0,4 18-460 0,-7-10 204 15</inkml:trace>
  <inkml:trace contextRef="#ctx0" brushRef="#br3" timeOffset="-178267.43">20257 1441 352 0,'1'-22'434'0,"2"2"10"0,1 0-1 0,1 0 1 0,3-1-27 16,-1-8-20-16,2 11-27 0,-2 1-24 0,5-2-27 16,-3 6-23-16,2-2-27 0,-4 5-22 0,6 2-29 15,-4 3-19-15,2-3-20 0,1 2-13 0,-2 0-22 16,3 4-11-16,1 0-15 0,0 4-12 16,-1 0-4-16,6 5-13 0,-4 1-7 0,3 4-8 0,-2-3-11 15,-2 4-3-15,1 1-11 0,-1 2-9 0,0 0-11 16,4 7-17-16,-1 2-19 0,-1-2-22 0,1-2-20 15,2 0-21-15,-1-1-25 0,-2-7-20 0,2-1-9 16,0-3-24-16,0 4-3 0,4-9 5 0,-3-1 5 16,-1 6 3-16,-1-6 15 0,-2-3 15 15,-2-1 7-15,-3-2 14 0,5-5 4 0,-4 3 9 0,2-9 17 16,-2 1 12-16,-1-2 10 0,5 0 9 0,-6-3 8 16,-1 2 4-16,-1-1 19 0,1-1 4 0,-3 0 13 15,3-1-3-15,-2 3 19 0,-2-1 10 0,0-1 13 16,-4 5 10-16,0-1 23 0,0-1 10 0,-4 3 6 15,2-1-5-15,0 3 8 0,-4-1 6 0,2 2-15 16,-3-1 3-16,0 0-2 0,-6 5-2 0,1 0-9 16,-2 1-2-16,1 4-8 0,-1 0-7 0,-4 4-6 15,0 1-2-15,3 2 1 0,-2 3-2 0,3 2 2 16,1-1 1-16,-1 6-12 0,2 0-1 0,2-1-4 16,5-4-6-16,0 8-5 0,3-7 2 0,0 5-11 15,2 1-4-15,0-7 0 0,0 3-9 0,5 1 2 16,-1-1-6-16,-2-6-5 0,4 4 1 0,0-4 1 15,2 0-6-15,-2 0-9 0,1-4 5 0,3-2-5 16,-1 2 6-16,1-6-6 0,2-2-2 0,-2-1 3 16,-1-1-3-16,1-4 1 0,-1 0 0 0,1-3 0 15,3 0 6-15,-7 0-4 0,1 0 2 0,1 0 1 16,-3 1 3-16,1-4 5 0,3-1 3 0,-5 7 5 16,2-3 2-16,-1 4 5 0,0 0 6 0,0 2-2 15,-1 1 1-15,0 2-6 0,0 0-2 0,-4 3 4 16,6 0-10-16,-6 0 3 0,10 6-1 0,-2 2 7 15,-3 2 0-15,3 2-11 0,2 4-3 0,-5 2 0 16,4 1-1-16,-1 2 3 0,2 8 4 0,-2-3-6 16,0 0-3-16,-1 2 1 0,2 0-3 0,-4-9 8 15,-1 3-4-15,0-2-5 0,-1 0 3 0,-3-1-2 16,0 0 6-16,-4-6 11 0,1 5 7 0,-2-6 16 16,-2 6 4-16,0-5 6 0,-2-4 0 0,-1 6-2 15,-7-5-12-15,4-1-43 0,3-3 0 0,-4 0 0 16,2 0 0-16,-1-4 0 0,2 0 0 0,-3-2 0 15,3 0 0-15,2-2 0 0,-3 0 0 0,3-4-65 16,0 2-88-16,0-1-43 0,1-4-58 0,1-1-49 16,1 2-39-16,0-3-53 0,-1 2-49 0,3-5-63 15,-1 6-415-15,1 0-1000 0,3 0 443 0</inkml:trace>
  <inkml:trace contextRef="#ctx0" brushRef="#br3" timeOffset="-174265.611">21589 13082 4 0,'0'0'320'16,"0"0"-3"-16,0 0-15 0,0 0-1 0,1 17 3 15,0-8 18-15,1 2-13 0,0 3 6 0,1 3-21 16,-2-3-4-16,0-2-11 0,4 9-15 0,-3-2-14 16,0 2-8-16,-1-3-11 0,1 0-13 0,0 1-14 0,0-1-9 15,0 1-12-15,-1-7-10 0,2 7-10 16,-2-5-13-16,3 3-10 0,-2-5-9 0,0 2-17 16,3-4-5-16,-4 2-12 0,-1-4-8 0,4-1-10 15,-4 1-10-15,4-3 4 0,-3 1-18 0,-1-1-5 0,3-2-4 16,-3-3-5-16,1 6-1 0,3-5-3 0,-4-1-3 15,0 0-1-15,0 0-4 0,5-10-4 0,-5 3-3 16,4-4 0-16,1 1-2 0,-4-2-3 0,3-6 5 16,1 1-7-16,-2-2 3 0,1 0-7 0,-2-2-4 15,5 2 3-15,-5 0-3 0,3-2-3 0,2-1-2 16,-2 2 4-16,3-7-1 0,-3 8-2 0,1-2-3 16,-1 2 3-16,-1 7-3 0,2 0 3 0,-2 1-3 15,0 1 3-15,1 3-1 0,-1 1-1 0,0 2-2 16,0 2 4-16,2 0-4 0,-1 0 2 0,-5 2 2 15,11 7 3-15,-1 2 8 0,0 1 3 0,1 8-1 16,2-1-1-16,-4 2 3 0,1 0-2 0,0 7-1 16,2-1 0-16,-2-5-3 0,-1 0 2 0,-4 2-1 15,5-1-1-15,-3-2 2 0,-2 0-5 0,0 0 2 16,-1-2 0-16,0-5-3 0,-3 0 1 0,2-3 3 16,-1 1 0-16,1-2-5 0,-2 3 1 0,0-7 4 15,0 1-7-15,1-1 5 0,-1 1 4 0,-1-5-4 0,0 0 2 16,0 0-7-16,0 0 0 0,3-14 0 0,-3 4-1 15,2-1 0-15,-3-3 1 0,3-3 0 16,1-2-1-16,-2 2 1 0,4-4-3 0,2-7 3 16,-2-1-4-16,3 1 0 0,-2 0-5 0,3-2 7 0,4 3 11 15,0 1-14-15,-1-1-4 0,2 5 16 0,-2 3-4 16,-1 5 6-16,1 1-5 0,-2 2 11 0,-1 4-17 16,-1 0 10-16,1 4-3 0,-2 4 8 0,2 1 10 15,0 3-12-15,1 1-5 0,1 4-8 0,-1 6 11 16,1 3-4-16,0-4-1 0,-4 7-2 0,1-1 4 15,1-1-1-15,-2 0-2 0,1 1-12 0,2 0-13 16,-5-5-15-16,3 3-27 0,-1-2-36 0,-1-1-29 16,2-4-28-16,-2 0-35 0,-1-2-44 0,4-4-41 15,1 0-47-15,-2 3-45 0,-2-6-47 0,5 1-64 16,-4-4-363-16,2 2-909 0,0-2 402 0</inkml:trace>
  <inkml:trace contextRef="#ctx0" brushRef="#br3" timeOffset="-173665.29">22728 13071 264 0,'-2'-5'287'0,"2"1"-12"0,-1 0-8 0,-2-1-12 0,-1 0-5 16,3 1 3-16,-4-3-7 0,0 2-21 0,1 2 4 16,-1-1 1-16,-1-1-8 0,-1 5-9 0,0-2-4 15,7 2-3-15,-18 2-2 0,4 4-5 0,2 0-6 16,-6 3-3-16,2 3-7 0,-3 2 0 0,-1 5-5 16,-3 3-3-16,3-3-9 0,1 4-6 0,5-6-8 15,-2 6-14-15,1-1-7 0,3-3-9 0,2 2-12 16,1 3-7-16,4-6-9 0,0 2-6 0,5-2-9 15,0-1-12-15,1 3-3 0,2-8-10 0,2 6-5 16,0-5-1-16,3-2-6 0,3 0-9 0,-3-3 2 16,4 0-6-16,0-4-1 0,1 0 1 0,-2-2-6 15,5-2-5-15,-5-3 0 0,7-2-1 0,-4-2-3 16,3-2-2-16,-2-4-5 0,-1 0-7 0,-1-3-7 16,2 0-4-16,-4-3-7 0,5-8 2 0,-5 3 0 15,-1-1 3-15,-4 6-5 0,1-2 5 0,-4 1-1 16,3 0 5-16,-3 2 2 0,0-3 0 0,1 5 11 15,-4 3 12-15,2 2 15 0,-2 2 9 0,0 2 13 16,0 1-7-16,0 2 15 0,0-1 2 0,0 5-10 0,0-5-4 16,0 5-10-16,0 0 11 0,0 0-11 15,0 0-9-15,-2 17-1 0,-1-8 1 0,3 1-7 16,0 2-1-16,0 3-4 0,0 0-2 0,3-3-14 0,-1 5-14 16,2-2-22-16,1 1-21 0,-1-3-27 0,0 2-32 15,-1-3-38-15,3-1-33 0,0-1-56 0,3-2-36 16,-1 0-35-16,-3-3-30 0,5 0-29 15,-1-2-28-15,1-3-22 0,2-3-31 0,-3-2-245 0,0 0-756 16,2-2 335-16</inkml:trace>
  <inkml:trace contextRef="#ctx0" brushRef="#br3" timeOffset="-173415.89">22933 13235 67 0,'5'-1'128'0,"-5"1"16"16,0 0 9-16,9 6 2 0,-5 0 0 0,-2 2 12 16,5 1 4-16,-3 3 3 0,2 0 4 0,2 2-7 15,0-2-5-15,2 7-9 0,-1-5-2 0,-1 3-7 16,2-5-2-16,-4-3-2 0,3 1-6 0,-1-1 5 15,1 0 0-15,-4-4 15 0,0 0 17 0,0-1 17 16,0-4 11-16,-5 0 7 0,9-4 13 0,-5-1 0 16,-2-7-4-16,1 0-6 0,-2-6-10 0,1-1-8 15,-2 1-6-15,1-1-14 0,-2-3 0 0,1 4-10 16,-2-3-15-16,2 0-16 0,0 2-10 0,3 0-13 16,-2 1-12-16,2 1-10 0,-1 4-13 0,1-2-10 15,-1 3-6-15,2 3-23 0,2 0-36 0,-3 1-48 0,2 1-47 16,2 2-50-16,-1 0-46 0,4-1-56 0,-1 2-46 15,-4 1-55-15,8-2-65 0,-3 0-68 16,-1 0-290-16,9-1-833 0,-5 3 368 0</inkml:trace>
  <inkml:trace contextRef="#ctx0" brushRef="#br3" timeOffset="-172915.75">23487 12663 206 0,'2'-2'371'16,"-2"2"26"-16,7 2 8 0,-4 3-6 0,3 4 8 16,0 7-8-16,2 2-18 0,-2 3-7 0,0 4-5 15,2 4-7-15,2 3-12 0,-1-2-9 0,0 1-5 16,1 1-12-16,1 4-12 0,-1-1-23 0,0-2-10 16,0-1-26-16,-1 0-17 0,0-1-14 0,0-5-21 15,-4-5-20-15,-1 7-14 0,1-11-17 0,-2-4-15 16,-2 0-11-16,2-2-11 0,-2-3-9 0,1-1-100 15,0 0-4-15,-1-4 0 0,-1 1 0 0,0-4 0 16,0 0 0-16,0 0 0 0,0 0 0 0,0 0 0 0,1-22 0 16,-1 9 0-16,0-1 0 0,-1 2 0 15,2-5 0-15,-1-1 0 0,3 0 0 0,-2 3 0 0,2-4 0 16,2 1 0-16,-3 0 0 0,3-3 0 16,3 2 0-16,5-5 0 0,-4 3 0 0,6-3 0 15,1 1 0-15,-3 11 0 0,4-3 0 0,2 1 0 16,-2 3 0-16,2 3 0 0,3 1 0 0,-3 0 0 0,4 7 0 15,-3 1 0-15,-2 0 0 0,2 9 0 0,-1 0 0 16,1 6 0-16,-6 1 0 0,0-1 0 0,-1 2 0 16,-4 4 0-16,0 4 0 0,-4-6 0 0,-1 7 0 15,-2-5 0-15,-5 0 0 0,0-1 0 0,-1 2 0 16,-2 3 0-16,-6 0 0 0,-2-2 0 0,-4-1 0 16,-1-4 0-16,-2 5 0 0,0-3 0 0,-3-2 0 15,-3 2 0-15,0-4 0 0,0 0 0 0,0-6 0 16,8-4 0-16,-3 2 0 0,5-6 0 0,0-3 0 15,3 0 0-15,1-3 0 0,2-3 0 0,-1-3 0 16,4-1 0-16,-2-5-248 0,6-5-116 0,-4-9-41 16,4-1-50-16,4-1-46 0,1-2-62 0,2 1-380 15,3 0-1021-15,4 0 452 0</inkml:trace>
  <inkml:trace contextRef="#ctx0" brushRef="#br3" timeOffset="-172316.12">24124 12671 193 0,'0'-8'410'0,"2"0"20"16,-1 3-2-16,0-1-6 0,-1 1-25 0,0 5-34 16,3-7-29-16,-3 7-26 0,1-2-19 0,-1 2-9 15,0 0-6-15,0 0-4 0,0 0 0 0,8 7-4 16,-6 6-2-16,0-2-3 0,-1 7 3 0,-1 4-8 15,0 0 1-15,1 6 0 0,0 2-5 0,1 6-3 16,-1-3 3-16,4 4-6 0,1-1-10 0,2 0-10 16,2 1-9-16,1-4-197 0,3 3-20 0,-2-5 0 15,4 2 0-15,-1-5 0 0,0 1 0 0,2-3 0 16,-2-3 0-16,1-6 0 0,-2-1 0 0,0-1 0 16,2-3 0-16,-4-4 0 0,1-3 0 0,-1 1 0 15,3-2 0-15,-1-2 0 0,2-6 0 0,2 1 0 16,1-2 0-16,-1-2 0 0,0-4 0 0,-4-2 0 15,9-3 0-15,-3-5 0 0,1 2 0 0,-7 2 0 16,0-6 0-16,5-1 0 0,-6-3 0 0,1 3 0 0,-1-3 0 16,-7 6 0-16,4-5 0 0,-2 7 0 15,0 0 0-15,-3 1 0 0,0 6 0 0,-4-3 0 16,2 4 0-16,-3 1 0 0,-3 0 0 0,3 3 0 0,-5 2 0 16,4-1 0-16,-7 4 0 0,2-1 0 0,-6 1 0 15,-3 2 0-15,2 4 0 0,-1-1 0 0,-2 0 0 16,0 5 0-16,0 0 0 0,4 0 0 0,-1 3 0 15,2 3 0-15,1 1 0 0,3 3 0 0,-2 1 0 16,2 0 0-16,0 8 0 0,5-6 0 0,2 6 0 16,0-6 0-16,1 1 0 0,2 7 0 0,-1-8 0 15,7 4 0-15,-4-4 0 0,2-3 0 0,0 0 0 16,0-2 0-16,3-1 0 0,3-1 0 0,-4-7 0 16,3 5 0-16,4-6 0 0,-2-2 0 0,-1 0 0 15,0-4 0-15,-1 3 0 0,-2-3 0 0,4-3 0 16,-2-2 0-16,-2 2 0 0,0-1 0 0,1-3 0 15,-4 0-583-15,2-2-685 0,-1-3-1374 0,-2 0 607 16</inkml:trace>
  <inkml:trace contextRef="#ctx0" brushRef="#br3" timeOffset="-168614.68">22183 14185 87 0,'-1'-4'277'0,"1"-1"-6"16,0-1-5-16,-1 0-9 0,1-1-12 0,0 1-10 16,0 0-12-16,-2 1-9 0,4 0-9 0,-2 0-12 15,0-1-6-15,0 6 16 0,-2-7-18 0,2 7-2 16,0-5-4-16,0 1-2 0,0 4-11 0,0 0 0 15,0 0-3-15,2-5-5 0,-2 5 4 0,0 0 5 16,0 0 3-16,5 16 0 0,-4-7-7 0,3 3-9 16,-1 1-7-16,3 0-9 0,-5 4-9 0,4 2-6 15,0 0-10-15,2 1-10 0,0-2-7 0,-2 3-8 16,2-2-9-16,1-1-5 0,0 0-7 0,-4 1-9 0,1-1-1 16,0-1-6-16,-1-3-8 0,0 0-2 15,-3-4 22-15,2 4-8 0,3-5-6 0,-6-1-4 16,2-1-5-16,0 1-2 0,-2-5-4 0,1 4-3 0,3-4-6 15,-4 1 3-15,0-4-5 0,0 4 2 0,0-4-7 16,0 0 4-16,0 0-4 0,0 0-2 0,0 0-2 16,0 0-3-16,2-21 1 0,-2 10-2 0,2-5-4 15,-1-3 0-15,3 1-1 0,0-9-1 0,1-1 6 16,0 1-4-16,0-1-4 0,3 2 6 0,1 0-1 16,1 4-4-16,-1 3 5 0,3 1 1 0,2 0 6 15,-3 3 2-15,2 0 7 0,0 5 9 0,-3 2-4 16,1 3 8-16,1 3 2 0,0-1 15 0,0 6 1 15,1 1 8-15,2 7-1 0,2 4-3 0,-3 1-3 16,-1 2-1-16,-2 0-5 0,2 8-13 0,0-2 7 16,0 0-4-16,-6-3-9 0,2-2-19 0,-1 0-19 15,-2-1-32-15,-1-3-29 0,1-1-35 0,-4-2-40 16,3 2-45-16,-1-7-49 0,0 1-54 0,0-2-59 0,0-3-45 16,1 4-55-16,0-5-54 0,0 0-384 0,3-2-960 15,-8 0 426-15</inkml:trace>
  <inkml:trace contextRef="#ctx0" brushRef="#br3" timeOffset="-168031.57">23089 14030 353 0,'-6'-1'415'0,"0"-3"-7"16,-1 1-4-16,-1 1-5 0,-1 0-21 0,-2 2-21 15,1 0-19-15,-3 2-21 0,3 0-15 0,-3 1-8 16,-1 2-2-16,-3 1-5 0,-1 2-11 0,4 1-5 16,-4 1-15-16,4 0-8 0,-4 4-19 0,4 1-5 15,0 2-7-15,1-2-21 0,2 4-8 0,-3 5-24 16,1 0-14-16,2 3-16 0,-1 1-31 0,11-6 10 15,-5-1-13-15,3 7-12 0,-1-7-2 0,4 1-13 16,0-2-10-16,4 0-1 0,-1-3-7 0,0 1-15 0,4-6-6 16,-2 1-5-16,0-2-4 0,1-2-25 0,4-1 15 15,0 1 4-15,-1-7-22 0,3-1-14 16,-3-2 3-16,4-1-9 0,2-5-10 0,-2 0-3 0,2-3 7 16,-2-3-11-16,1 1-4 0,-4-3 2 0,3-1-1 15,0 1 6-15,-4-3 3 0,0-2 1 0,1-6 1 16,2 1 5-16,-7 3 6 0,4-6-3 0,-6 7 6 15,3 0 9-15,-4 2 3 0,1-1 12 0,-1 2 7 16,1 5 16-16,0 2 9 0,-2 1 18 0,0 1 13 16,0 2 1-16,-1 4 11 0,0 3 6 0,0-6 5 15,0 6-4-15,0 0-1 0,0 0-49 0,5 19-38 16,-5-13 0-16,3 9 0 0,-2-4 0 0,3 1 0 16,-3-2 0-16,2 4 0 0,-1 0 0 0,2-2 0 0,-1 1 0 15,3 5 0-15,-1-6 0 0,-2 0-178 16,1 0-57-16,2-1-47 0,1-1-44 0,0-1-35 15,-1 0-42-15,2 2-37 0,1-5-39 0,1 3-19 0,-1-3-334 16,3-2-901-16,-2 0 399 0</inkml:trace>
  <inkml:trace contextRef="#ctx0" brushRef="#br3" timeOffset="-167831.22">23319 14370 237 0,'0'0'310'0,"0"5"0"0,0-5-10 16,0 0-6-16,-7 6-1 0,3-3-5 15,4-3-10-15,0 0-12 0,-9-2-10 0,9 2-13 0,-8-5-14 16,4 2-11-16,0-4-10 0,2 3-17 0,-3-3 0 16,2-3-12-16,1-4-12 0,0 2-11 0,-3-6-13 15,4 5-12-15,0-6-14 0,0-1-6 0,1 0-18 16,1-1-7-16,0 0-11 0,2 0-5 0,2 2-9 16,-2-1-12-16,1 1-16 0,-1 7-18 0,2-1-21 15,0 2-48-15,0 3-44 0,3-2-39 0,1 6-14 0,1-3-20 16,3 1-35-16,0 4-78 0,8 0-82 15,-6 4-322-15,9-4-745 0,4 4 330 0</inkml:trace>
  <inkml:trace contextRef="#ctx0" brushRef="#br3" timeOffset="-167263.98">23980 13990 79 0,'-6'-4'379'16,"6"4"-12"-16,-5-3-16 0,1 0 10 0,4 3-11 0,-11-3-2 16,6 1-4-16,-4 1-12 0,-1 2-4 0,2-1 1 15,-6 2-5-15,2 1-8 0,-2 3 2 0,-4 1-8 16,0 1-5-16,-3 1-10 0,2 3-2 0,0-1-14 16,-4 7-7-16,-1-2-12 0,1 4-13 0,0 1-15 15,3-2-13-15,0 2-15 0,7-5-18 0,-6 8-12 16,1 0-19-16,8-8-20 0,-2 3-36 0,4-1-99 15,1-1 0-15,2 0 0 0,2-6 0 0,2 2 0 16,1-1 0-16,0-2 0 0,1 1 0 0,3-4 0 16,0 2 0-16,3 0 0 0,0-5 0 0,2-3 0 15,1 3 0-15,4-3 0 0,-1-3 0 0,5 0 0 0,-2 1 0 16,1-1 0-16,0-8 0 0,1 1 0 16,-3 0 0-16,2-2 0 0,-1-2-121 0,-3-2-10 15,0-3-3-15,1 2 2 0,0-8 5 0,-4 6 6 0,2-6 2 16,-6 2 10-16,2-7 4 0,1 3 10 15,-4-6 7-15,0 2 14 0,0-1 6 0,-1-3 8 16,-4 3 6-16,9-2 5 0,-8 0 10 0,-1 2 7 0,0 0 17 16,3 2 18-16,-3 6 11 0,1 4 22 0,-2 2 18 15,-2 4 31-15,3 2 19 0,0 3 29 0,-1 0 2 16,0-1 11-16,-1 5 6 0,1 2-8 0,1 2 0 16,0 0-1-16,0 0 0 0,-10 21-2 0,6-8-45 15,4 7-96-15,0 8 0 0,0-6 0 0,-1 6 0 16,1 3 0-16,4 0 0 0,-2-2 0 0,2-1 0 15,4 1 0-15,-6 0 0 0,6-2 0 0,-3-8 0 16,3 1 0-16,-1-3 0 0,1-1-13 0,0 3-282 16,2-4-55-16,0-4-51 0,2 1-63 0,2-2-65 0,-3-4-66 15,-2-3-329-15,10-1-1001 0,-5-2 442 16</inkml:trace>
  <inkml:trace contextRef="#ctx0" brushRef="#br3" timeOffset="-167064.63">24274 14128 284 0,'1'7'622'0,"2"4"-27"16,-3 1-38-16,1 1-22 0,2 4-18 0,0-1-11 16,1 3-26-16,1 5-27 0,-1 3-55 0,1-6-41 15,-1 7-38-15,0-6-52 0,-4-2-42 0,5 0-61 16,-6 1-55-16,1 0-64 0,-4-1-67 16,0 0-77-16,4-2-73 0,-2-1-85 0,-2 0-69 0,-3-5-95 15,6 2-80-15,-3-3-272 0,0-1-837 0,2-1 371 16</inkml:trace>
  <inkml:trace contextRef="#ctx0" brushRef="#br3" timeOffset="-161741.15">21456 1423 305 0,'-4'3'544'15,"4"-3"-17"-15,-5 6 0 0,4 0 15 0,1 0-11 16,1 2-5-16,-2 3-32 0,-2 3-29 0,2-4-32 16,1 8-34-16,-3-3-36 0,-1 4-36 0,3 3-37 15,0-1-27-15,-3-2-39 0,-4 1-45 0,2-2-50 16,-2 3-60-16,-1-2-69 0,-1 2-81 0,1-5-72 16,2 3-91-16,-1-4-97 0,-2 1-87 0,-2-2-99 15,1 0-368-15,3-4-967 0,2 0 428 0</inkml:trace>
  <inkml:trace contextRef="#ctx0" brushRef="#br3" timeOffset="-161178.75">21811 1201 152 0,'0'0'358'0,"0"0"-7"15,0 0-2-15,0 19-10 0,0-15 1 0,2 8-15 16,-1-6-15-16,0 6-7 0,0 0-11 0,1 0-10 15,1 1-11-15,-3-2-11 0,0 2-17 0,2-2-12 16,-2 1-14-16,2-2-12 0,1 4-18 0,-3-7-14 16,0 3-17-16,2-3-13 0,0 2-8 0,-2-3-13 15,2-3-15-15,-2 5-7 0,0-7-5 0,0-1-10 16,0 8-1-16,0-4 1 0,0-4 7 0,0 0-11 16,0 0-8-16,0 0-3 0,0 0 2 0,0 0-2 15,1-18 0-15,-2 9-9 0,2 1-3 0,-1 1-3 16,3-7 6-16,2 0-11 0,-1-1-3 0,2-6-5 15,2 2 4-15,-2 0-6 0,6-7-1 0,-2 7 0 16,4-6 12-16,0 8-3 0,3-6 7 0,-2 8-6 16,-1-1 1-16,4 2 9 0,-1 1 8 0,-2 4-2 15,-1 3 12-15,0 3 6 0,-1 2 6 0,0 2 9 16,0 5-64-16,2 4-34 0,-1 4 0 0,-4 1 0 16,4 1 0-16,-5 3 0 0,2 8 0 0,1-3 0 15,-5-6 0-15,-2 13 0 0,1-9 0 0,-3-2 0 0,-1 0 0 16,3 0 0-16,-4-1 0 0,1-3 0 0,-1-4 0 15,-1 0 0-15,0-2 0 0,1 1-62 16,-1-4-321-16,2 1-72 0,-2-1-67 0,1-3-67 16,-1-4-441-16,1 11-1117 0,-1-11 494 0</inkml:trace>
  <inkml:trace contextRef="#ctx0" brushRef="#br3" timeOffset="-160728.62">22680 1058 206 0,'-5'-6'482'0,"1"0"-6"16,-3-2-10-16,0 3 0 0,0 0-9 0,-1 2-26 16,-2-1-20-16,-2 4-27 0,2 0-27 0,-2 5-20 15,-2 2-19-15,-1 0-14 0,-3 5-13 0,5 3 1 0,-6 5-8 16,5-4-10-16,0 1-12 0,-1 1-6 0,0 5-5 15,5-6-9-15,0 1-10 0,1 1-8 16,2-1-12-16,0 0-20 0,2-2-108 0,2 1-84 16,1-4 0-16,1-2 0 0,-2 0 0 0,6-2 0 15,0 3 0-15,3-2 0 0,0-2 0 0,3-2 0 0,2 1 0 16,1-4 0-16,0 1 0 0,5-4 0 0,5-1 0 16,-4-4 0-16,1 3 0 0,0-7 0 0,-6 1 0 15,5-2 0-15,-8 4 0 0,1 0 0 16,0-3 0-16,-5 0 0 0,2-4 0 0,-1 3 0 0,-4-5 0 15,1 3 0-15,-4-7 0 0,0 6 0 0,-2 0 0 16,-1-4 0-16,1 2 0 0,-2 3 0 0,0-1 0 16,-1-1 0-16,-3-3 0 0,2 3 0 0,1 4 0 15,1-2 0-15,1 5 0 0,-1-2 0 0,-1 4 0 16,3-3 0-16,0 0-458 0,0 1-107 0,3-1-80 16,-2 4-443-16,5-1-1178 0,-2 0 522 0</inkml:trace>
  <inkml:trace contextRef="#ctx0" brushRef="#br3" timeOffset="-160522.88">22825 832 524 0,'0'-4'596'0,"0"1"-20"16,0 3-23-16,0 0-23 0,0-5-31 0,0 5-24 16,0 0-12-16,0 0-28 0,0 0-27 0,5 21-29 15,-1-9-39-15,1 6-34 0,2 3-27 0,2 4-30 16,-1-3-19-16,5 4-28 0,0 2-12 0,2 0-28 15,-2-2-23-15,-1 3-19 0,-3-11-43 0,3 9-29 16,-2-6-39-16,-1-4-33 0,0 1-38 0,-1-1-42 16,-2 0-45-16,-2-5-43 0,-3 1-57 0,4-5-44 15,-5-1-46-15,0 4-40 0,0-6-44 0,0-5-50 16,-5 8-378-16,1-4-921 0,-3-2 407 0</inkml:trace>
  <inkml:trace contextRef="#ctx0" brushRef="#br3" timeOffset="-160345.41">22799 1066 339 0,'-5'-7'464'0,"0"5"-12"0,1-3-16 0,0 2-23 15,3 0-27-15,-2-1-24 0,3 4-27 0,4-6-32 16,1 3-30-16,2 0-27 0,4-4-29 0,3 3-29 16,3-3-52-16,2 2-56 0,9-6-82 0,-9 8-72 15,-1-2-63-15,1-1-77 0,-2 0-78 0,2 0-69 16,8-1-231-16,4 3-641 0,1 0 284 0</inkml:trace>
  <inkml:trace contextRef="#ctx0" brushRef="#br3" timeOffset="-160059.13">23713 852 42 0,'8'6'531'0,"-5"-2"25"16,0 2 17-16,2 5 17 0,-1 2 19 0,1 3 16 15,-2 2 2-15,-1 2-16 0,3 9-26 0,-1 1-32 16,2 1-33-16,1-4-28 0,0 2-38 0,1 4-44 0,2-5-39 16,-2-3-329-16,1 2-42 0,-4-5 0 15,0-3 0-15,5-2 0 0,-2 2 0 0,-3-1 0 16,2-5 0-16,0 0 0 0,-2-5 0 0,-1 4 0 15,0-1 0-15,0-6-285 0,-1 0-155 0,-3-5-35 16,1 7-36-16,-1-7-41 0,0 0-23 0,0 0-318 0,0 0-966 16,0 0 428-16</inkml:trace>
  <inkml:trace contextRef="#ctx0" brushRef="#br3" timeOffset="-159745.5">23685 924 137 0,'-2'-18'386'0,"2"-2"-4"0,2 2-10 0,3 1-2 0,1 0-9 16,4 3-10-16,1-2-18 0,3 3-13 0,1 2-16 16,2-1-17-16,3 2-23 0,4-3-14 0,-2 8-15 15,9 2-11-15,-2 1-6 0,-10 4-11 0,10-1-14 16,-3 6-3-16,-3 2-5 0,4-1-11 0,-11 5-3 16,0 3 7-16,-6 0 2 0,4-1 9 15,-5 2 11-15,-2 2 12 0,-3 0 7 0,-3-4-7 0,-2 3 1 16,-3-2 0-16,-1 3-9 0,-3-1-13 0,-2 0-125 15,-2-3-66-15,-2-1 0 0,-2-3 0 0,0 1 0 16,0-3 0-16,-2-1 0 0,0-1 0 0,0-1 0 16,0-3 0-16,4 0 0 0,-9-2 0 0,10 0 0 15,4-1 0-15,-5-1 0 0,8 1 0 0,-6-3-85 16,3 2-190-16,4-5-52 0,1 1-46 0,3-1-35 16,-1 0-39-16,2 6-52 0,6-15-24 0,-2 8-353 15,2 0-949-15,4 0 420 0</inkml:trace>
  <inkml:trace contextRef="#ctx0" brushRef="#br3" timeOffset="-159295.28">24477 751 135 0,'-8'-3'566'0,"2"0"-12"0,1 0-5 16,-3 1-12-16,1 0-15 0,-4 1-27 0,4-1-39 15,0 0-38-15,7 2-38 0,-12 4-23 0,3-1-37 16,2 2-29-16,-3 2-31 0,0 2-6 0,-2 3-19 16,4 1-12-16,-3 0-9 0,3 6-9 0,1-3-6 15,-2 2-15-15,1 2-9 0,3-2-8 0,0 2-9 16,2-1-12-16,2-6-9 0,2 1-83 0,2 0-54 16,2 4 0-16,-2-9 0 0,3 3 0 0,2-4 0 15,2 1 0-15,-1-1 0 0,3-4 0 0,0 0 0 16,6 1 0-16,-1-5 0 0,0 0 0 0,0-1 0 15,-3 0 0-15,-1-5 0 0,-2 1 0 0,2-3 0 16,-4 1 0-16,4-5 0 0,-7 1 0 0,3-4 0 16,-5 4 0-16,5-6 0 0,-6 3 0 0,-1-4 0 15,-2 0 0-15,0-1 0 0,0 0 0 0,-2-2 0 16,-1 0 0-16,2 2 0 0,-7 1 0 0,6 5 0 0,-5-4 0 16,3 3 0-16,-1 3 0 0,1-4 0 0,-3 6 0 15,0 4 0-15,6-2 0 0,-7-1 0 0,4 3 0 16,2 1 0-16,-3 2 0 0,1 0-26 15,0-3-364-15,4 5-53 0,0 0-53 0,0 0-53 0,0 0-45 16,0 0-356-16,0 0-1027 0,10 15 455 0</inkml:trace>
  <inkml:trace contextRef="#ctx0" brushRef="#br3" timeOffset="-159045.43">24702 913 265 0,'5'14'399'0,"0"-2"7"16,4-1 7-16,-4-1 16 0,-1 2 11 0,0-6-2 15,0 2-8-15,0-3-20 0,1 0-18 0,-3-1-15 16,2 1-9-16,-1-3-9 0,1 0-8 0,-4-2-5 16,6 1-3-16,-6-1-5 0,6-8-16 0,-1 0-20 15,0 2-17-15,-1-6-23 0,0 1-23 0,-1 0-23 16,2-7-155-16,0-1-61 0,-4 0 0 0,3-2 0 16,-4 5 0-16,3-6 0 0,-2 5 0 0,1-1 0 15,2 1 0-15,-1 5 0 0,-1 1 0 0,1 1 0 16,2-1 0-16,3 1 0 0,1 4 0 0,-2-2 0 15,4 5 0-15,1-4-198 0,0 2-219 0,-1 1-72 16,1 4-79-16,2-2-75 0,-4-1-337 0,11 3-1060 16,-3-2 469-16</inkml:trace>
  <inkml:trace contextRef="#ctx0" brushRef="#br3" timeOffset="-158627.91">25415 709 392 0,'-1'-4'464'0,"-4"1"3"0,1 1 14 16,-1-1 6-16,1 1-6 0,-5-2-12 0,3 3-14 15,-6-2-15-15,2 1-26 0,-3 2-10 0,4 3-11 16,-5-1-16-16,3 1-18 0,2 1-18 0,-9-1-13 16,5 4-15-16,-4-2-14 0,6 4-5 0,-6-2-21 15,4 5-13-15,1-3-260 0,-2 3 0 0,6 0 0 16,-1 1 0-16,3 2 0 0,2-3 0 0,-1 1 0 15,2 0 0-15,3 1 0 0,3 1 0 0,-1-2 0 16,6-2 0-16,1 5 0 0,4-3 0 0,0 0 0 16,-2-5 0-16,4 3 0 0,2-4 0 0,0 0 0 15,2-2 0-15,-3 1 0 0,2-3 0 0,1-2 0 16,-6-2 0-16,1 1 0 0,4-6 0 0,0 1 0 16,-4-5 0-16,-4 3 0 0,3-3 0 0,-5 3 0 15,3-7 0-15,1 0 0 0,-3-2 0 0,-5 3 0 0,3-4 0 16,-3-1 0-16,2-4 0 0,-6 4 0 0,2 0 0 15,-4-2 0-15,2-1 0 0,-2 3 0 0,-2 5 0 16,0-1 0-16,2 2 0 0,-2 2 0 16,1-1 0-16,-1 1 0 0,1 3-35 0,0 2-252 0,0 1-64 15,1 1-64-15,2 3-68 0,0 0-73 0,0 0-455 16,0 0-1095-16,0 0 484 0</inkml:trace>
  <inkml:trace contextRef="#ctx0" brushRef="#br3" timeOffset="-158244.65">25728 695 199 0,'0'0'473'0,"-3"5"9"0,3-5 18 16,-2 12 19-16,0-6 11 0,0 3-4 0,0 1-10 0,2 1-18 16,0 0-20-16,2 3-29 0,2 2-17 0,-2-1-27 15,6 1-24-15,-4-2-28 0,1 3-32 0,4 0-27 16,0-1-31-16,4-2-23 0,-3-1-27 0,3 0-94 15,0 1-119-15,3-4 0 0,-3-1 0 0,0 1 0 16,0-5 0-16,-2-1 0 0,2-1 0 0,0-3 0 16,-2 0 0-16,3-3 0 0,-1 1 0 0,1-5 0 15,0-1 0-15,0-3 0 0,-1-1 0 0,2-3 0 16,-2 0 0-16,-1 1 0 0,-1-4 0 0,-2 0 0 16,4 0 0-16,-4-2 0 0,-1-7-3 0,-2 11 6 15,0-1-3-15,1 4 0 0,-4 1 0 0,-1 1 0 16,0 5 0-16,0-1 0 0,-1 2 0 0,-1 1 0 15,0 4 0-15,0 0 0 0,0 0 0 0,0 0 0 16,0 0 0-16,-4 19 0 0,4-7 0 0,-1-3 0 16,-1 3 0-16,5 2 0 0,-3-2 0 0,3 2 0 15,-1 5 0-15,2-2 0 0,3 4 0 0,4-4 0 16,0 1 0-16,2-1 0 0,3-1 0 0,5 1 0 16,-3-6-130-16,0 1-478 0,3-6-60 0,-2 5-464 15,-2-6-1224-15,2-2 542 0</inkml:trace>
  <inkml:trace contextRef="#ctx0" brushRef="#br3" timeOffset="-157844.89">26613 633 70 0,'0'-13'638'0,"0"-2"-18"0,0 1-17 0,-2 3-18 16,1-2-7-16,1 4-4 0,-4 0-18 0,0 3-25 15,2-2-46-15,0 3-40 0,1 0-44 0,-1 0-45 0,-1 1-32 16,-3 2-32-16,6 2-27 0,-9 0-21 15,9 0-26-15,-9 6-23 0,1-3-21 0,5 3-137 16,-3-1-37-16,2 0 0 0,-2 2 0 0,3 3 0 0,1-3 0 16,1 0 0-16,3 4 0 0,-1 1 0 0,3 0 0 15,0 1 0-15,5 5 0 0,1-3 0 0,1 3 0 16,5 4 0-16,-4 3 0 0,3-1 0 16,-7-3 0-16,3 6 0 0,2 3 0 0,-3-4 0 0,-1 0 0 15,-4 2 0-15,-1-7 0 0,0 1 0 0,-4-3 0 16,-1 0 0-16,-2-1 0 0,-1 0 0 0,-1-5 0 15,-4 1 0-15,-1-1 0 0,-2-3 0 16,0 1 0-16,-4 0 0 0,2-6 0 0,-4 3 0 0,6-4 0 16,-2-2 0-16,1-1 0 0,-5 1 0 0,5-2 0 15,0-3 0-15,3 0 0 0,-3-3 0 0,3 1 0 16,0 0 0-16,2-3 0 0,-3 3 0 0,4 0 0 16,1-4-1366-16,-1 4-1478 0,1 2 654 0</inkml:trace>
  <inkml:trace contextRef="#ctx0" brushRef="#br3" timeOffset="-148791.5">24855 13913 119 0,'0'0'380'0,"0"0"-1"0,0 0 18 0,0 0 11 16,0 0 9-16,0 0 7 0,0 0-6 0,0 0-8 0,8 14 30 15,-5-3-5-15,2 2-27 0,-2 0-20 0,3 5-22 16,0 1-20-16,-2-2-23 0,1 1-25 16,3-1-18-16,-1 2-26 0,1-4-23 0,0 1-17 0,-2-2-21 15,-1-3-16-15,0 1-21 0,-1 1-11 0,4-2-13 16,-4-1-79-16,2-1-53 0,-1 0 0 0,-1-2 0 16,-1 0 0-16,-1 1 0 0,1-3 0 0,1-1 0 15,-2-1 0-15,-1 2 0 0,-1-1 0 0,3 0 0 16,-3-4 0-16,2 8 0 0,-2-8 0 0,-5 3 0 15,5-3 0-15,0 0 0 0,-5 2 0 0,5-2 0 16,0 0 0-16,0 0 0 0,0 0 0 0,-11-5 0 16,7 0 0-16,1 2 0 0,2 1 0 0,-4-3 0 15,1-1 0-15,3 1 0 0,0 0 0 0,1-7 0 16,-2-1 0-16,2-1 0 0,3-2 0 0,-2-3 0 16,3-1 0-16,2-2 0 0,1-6 0 0,-1 2 0 15,4-3 0-15,3 3 0 0,0-1 0 0,1 1 0 0,0 2 0 16,4-4 0-16,-7 11 0 0,3 0 0 0,-1-1 0 15,0 3 0-15,1 3 0 0,-5 2 0 0,-1 3 0 16,-1 3 0-16,0 1 0 0,-1 6 0 0,3-1 0 16,0 4 0-16,-1 2 0 0,-2 2 0 0,6 6 0 15,-5-4 0-15,2 3 0 0,1 4 0 0,-1-1 0 16,-1-1 0-16,2-1 0 0,-1 2 0 0,-4-2 0 16,4-1 0-16,-4 1 0 0,4-2 0 0,0-3 0 15,-2 1 0-15,0-3 0 0,-1 2 0 0,2-4 0 16,1 2 0-16,-4-2 0 0,6 1 0 0,-4-2 0 15,2-2 0-15,0 2-486 0,-1-5-105 0,1 1-61 16,-2-1-425-16,0-2-1167 0,7-2 516 0</inkml:trace>
  <inkml:trace contextRef="#ctx0" brushRef="#br3" timeOffset="-148291.68">25759 13675 378 0,'0'-5'361'0,"-3"1"0"16,3 4-4-16,-1-6 5 0,1 6 1 0,-2-8-3 16,0 7-5-16,-3-1-2 0,5 2 5 0,-11 0 11 15,11 0-5-15,-14 3 6 0,6 0 1 0,0-2-13 16,-3 4-1-16,1 4-10 0,-2-2-15 0,-1 0-11 15,-1 5-14-15,0 3-20 0,1-2-22 0,1 2-17 16,0 1-15-16,3 1-179 0,-5-1-54 0,6 3 0 16,2-3 0-16,2 4 0 0,-5 1 0 0,4 0 0 15,5-5 0-15,0 2 0 0,0 0 0 0,1-1 0 16,8-1 0-16,-5-2 0 0,1-2 0 0,7 2 0 16,2-4 0-16,-4 0 0 0,8-1 0 0,-1 1 0 15,3-6 0-15,-2 0 0 0,2-1 0 0,1-1 0 0,-1-2 0 16,2 0 0-16,-3-5 0 0,-1 2 0 0,0-2 0 15,-5 0 0-15,-2-1 0 0,2-2 0 0,-3 0 0 16,0-1 0-16,-2-2 0 0,-1-1 0 0,-1 0 0 16,-1-4 0-16,0 3 0 0,-2-2 0 0,-1-3 0 15,-2-1 0-15,-1-2 0 0,0 3 0 0,-3-2 0 16,0 1 0-16,-4 2 0 0,3 0 0 0,-2-1 0 16,-2 2 0-16,0 0 0 0,1 5 0 0,-1-3 0 15,1 0 0-15,-2 8 0 0,1-3 0 0,3 0-15 16,-2 2-441-16,3 3-64 0,-3-1-62 0,3 1-73 15,0 2-340-15,1-2-1075 0,-1 0 475 0</inkml:trace>
  <inkml:trace contextRef="#ctx0" brushRef="#br3" timeOffset="-148041.05">25937 13358 438 0,'0'-7'558'0,"0"0"-16"0,0 4-7 15,0 3 5-15,0 0 16 0,0 0-4 0,0 0-4 16,5 12-17-16,-1-2-20 0,3 7-22 0,0 2-27 0,0 2-25 16,7 7-27-16,-5 0-32 0,4 1-26 15,0-1-24-15,-2 1-304 0,3 0-24 0,-1 0 0 0,1-5 0 16,2 2 0-16,-2 0 0 0,0-5 0 0,-5 1 0 16,2-4 0-16,-1 10 0 0,-1-11 0 0,-2 2 0 15,0-2 0-15,2 3 0 0,-5-9 0 0,1 3 0 16,-1 0 0-16,0-6 0 0,-3 3-413 0,-2-2-180 15,1-4-71-15,-3 0-424 0,2 0-1176 0,-1-3 520 16</inkml:trace>
  <inkml:trace contextRef="#ctx0" brushRef="#br3" timeOffset="-147891.25">25949 13736 41 0,'-12'-7'572'15,"4"0"-34"-15,1 2-37 0,2 1-38 0,-1 2-36 16,4-1-38-16,-1-2-38 0,3 5-34 0,4-8-30 15,0 5-31-15,3 0-27 0,3-5-39 0,1 4-33 16,1-1-38-16,1-1-37 0,2-2-40 0,-2 5-38 16,8-6-36-16,-3 4-5 0,1-2-28 0,1-1-33 15,-2 0-38-15,4 3-60 0,0-1-64 0,8-2-51 16,-3 0-71-16,0 5-193 0,5-3-623 0,-1-1 276 16</inkml:trace>
  <inkml:trace contextRef="#ctx0" brushRef="#br3" timeOffset="-147565.1">27004 13474 538 0,'-4'7'537'0,"4"-1"-17"16,1-2-16-16,3 5-17 0,1 3-17 15,0 2-17-15,2 3-15 0,1 1-40 0,1 1-29 0,1 2-18 16,6 3-33-16,-3 1-39 0,1 2-20 0,-1-1-25 16,1 1-25-16,0-2-5 0,0 2-24 0,0-2-30 15,-5-4-13-15,-3-3-35 0,7 0-38 0,-4 3-49 16,0-5-43-16,-2 2-46 0,-3 0-56 0,2-6-57 15,1 0-57-15,-5-2-52 0,0 1-48 0,-2-2-60 16,3-4-54-16,-3 3-385 0,-3-7-911 0,-1 2 403 16</inkml:trace>
  <inkml:trace contextRef="#ctx0" brushRef="#br3" timeOffset="-147224.51">26882 13601 146 0,'-5'-18'489'0,"1"6"-34"0,7-2-30 0,2-3-27 16,3-2-15-16,2-2-16 0,3 4-26 0,8-6-27 16,0 5-24-16,3 2-25 0,4-2-18 15,2 8-17-15,4-1-19 0,-2 3-13 0,4 3-15 0,-1-4-11 16,-1 9-11-16,0-2-12 0,-2 2-3 0,-5 6 0 16,-5-1 8-16,2 5-2 0,-6 2 15 0,-4 4 7 15,-2-2-1-15,0-1 10 0,-4 3-1 0,-3 0 0 16,-2 3-6-16,-1 0 5 0,-2-2-13 0,-2 2-9 15,-3-3-9-15,0 0-11 0,-4 1-21 0,-3-3-101 16,-1 3-17-16,-2-3 0 0,-2-1 0 0,1 0 0 16,-2-1 0-16,-3-5 0 0,1 1 0 0,1-2 0 15,-3-1 0-15,2 2 0 0,6-6-53 0,-7 0-101 16,2 2-28-16,1-5-27 0,5 0-42 0,2-1-29 16,2-6-36-16,2 3-28 0,2 2-27 0,0-4-46 15,5-5-34-15,0 5-60 0,0-5-265 0,9 0-839 0,-1 2 371 16</inkml:trace>
  <inkml:trace contextRef="#ctx0" brushRef="#br3" timeOffset="-146823.75">27719 13301 163 0,'-5'-5'540'0,"0"1"-17"0,-1 2-2 16,-1-1-5-16,2 1-17 0,-4 2-36 0,0-2-33 15,-2 4-32-15,4-2-29 0,-3 4-37 0,-1-1-24 16,1 1-27-16,-2 3-32 0,-1-2-33 0,3 5-9 16,-4 1-16-16,5 1-11 0,0-2-6 0,-2 1-19 15,4 5-10-15,-2 2-7 0,5-2-11 0,2-1-9 16,-2-1-13-16,5 0-9 0,3 5-5 0,1-3-13 16,3 1 0-16,0-6-6 0,6 1-17 0,-1 1-5 15,3-5-12-15,1 3-6 0,4-5-19 0,7-1-13 0,3 0-22 16,-3-3-18-16,3 0-8 0,-8-4-4 0,-4 2-12 15,2-5 1-15,-2 0 9 0,-6-1 3 0,-2 1 9 16,4-5 2-16,-4 4 8 0,3-6 2 0,-7 5 6 16,-5-1 6-16,3-4 7 0,-3-2 6 0,0-3 6 15,-4 2-1-15,-2-2-2 0,-1-2 2 0,-1 2 2 16,-2-1-4-16,-1 3 1 0,-4-3-7 0,2 3-15 16,-2-1-7-16,2 4-15 0,-3 2-21 0,5 1-31 15,-4 2-38-15,3-1-40 0,-2 1-39 0,1 1-35 16,-1 1-40-16,3 2-58 0,-1 2-65 0,6-2-69 15,-3 3-316-15,7 0-864 0,-6-2 382 0</inkml:trace>
  <inkml:trace contextRef="#ctx0" brushRef="#br3" timeOffset="-146574.15">28091 13463 159 0,'0'0'520'0,"0"0"-9"0,0 0-5 16,0 0-12-16,-10-10-17 0,9 2-26 0,-4 2-33 16,0-4-43-16,2-1-37 0,3-2-34 0,0-1-32 15,-1-3-26-15,5-1-24 0,-3-1-23 0,-1-2-22 16,2 1-19-16,2 1-7 0,-1 0-19 0,1 1-20 16,-1 6-8-16,3-2-6 0,1 2-7 0,-2 0-18 15,4-2-30-15,0 8-46 0,0-5-59 0,1 6-69 16,3-1-67-16,1 0-57 0,4 2-47 0,0 2-65 15,1-1-69-15,3 0-378 0,0 6-880 0,10-6 390 16</inkml:trace>
  <inkml:trace contextRef="#ctx0" brushRef="#br3" timeOffset="-146073.99">28682 13044 154 0,'0'0'411'0,"-9"-2"-9"0,9 2 0 0,-11 2 0 0,5 0 0 16,1 0-5-16,0 1-8 0,1-1-7 0,-2 1 18 15,-1 3-7-15,1-2-5 0,-2 2 4 0,-1 1-12 16,0 1-9-16,-1 0-5 0,1 0-13 0,0 1-12 16,-3 5-8-16,1-1-14 0,2-1-13 0,-1-1-15 15,1 3-74-15,0 5-217 0,4-7 0 0,-2 4 0 16,3-2 0-16,1-1 0 0,2 1 0 0,2-1 0 15,-1 2 0-15,4-3 0 0,2 3 0 0,8-2 0 16,-2 2 0-16,4 0 0 0,1-5 0 0,2-2 0 16,9 3 0-16,-5-6 0 0,4 4 0 0,1-4 0 15,2-1 0-15,-9-1 0 0,9 0 0 0,-10-3 0 16,2 0 0-16,-4-5 0 0,-3 0 0 0,3-2 0 16,-6 2 0-16,4-4 0 0,-7 0 0 0,1-6 0 0,-3 4 0 15,0 0 0-15,1-7 0 0,-3 7 0 0,0-7 0 16,0-2-18-16,1 2-70 0,-5-3 8 0,-2 0 8 15,-1 2 14-15,1 1 13 0,-2 1 17 0,-2-2 18 16,-4 3 18-16,2 0 14 0,2 4 6 0,-6 1 19 16,1 2-7-16,-1-1 8 0,-2 4-4 0,3-1-7 15,-6 4-6-15,2 0-9 0,1 0-9 0,-2 0-22 16,2 3-36-16,1-2-34 0,1 4-37 0,0-2-58 16,3 0-65-16,1 2-91 0,-1-1-70 0,1 2-78 15,7-3-85-15,-5 3-388 0,5-3-1028 0,2 5 455 16</inkml:trace>
  <inkml:trace contextRef="#ctx0" brushRef="#br3" timeOffset="-145623.38">29258 12954 307 0,'-5'-2'604'15,"1"-1"-34"-15,0 1-30 0,-2-1-32 0,2 1-30 16,4 2-54-16,-9 1-45 0,9-1-39 16,-13 6-33-16,3-4-32 0,6 3-29 0,-1 2-21 0,-1-3-18 15,-1 4-15-15,0 1-22 0,2 1-8 0,0 2-14 16,2-2-4-16,2 1-4 0,1 1-13 0,1 0 10 16,0 2-7-16,3-2-5 0,1 0-3 0,0 2-5 15,5 0-16-15,-1 2-27 0,4-3 9 0,1-2-11 16,3 3-4-16,-2-4 4 0,2 0-30 0,3-2-22 15,1 0-13-15,-2-3-17 0,9 1-11 0,-9-3-7 16,0-3-14-16,-1 2 6 0,1 0 2 0,-1-2 7 16,3-4-9-16,-5 2-4 0,-3-2-1 0,6-2-2 15,-7 0 1-15,3-2-2 0,-3 1 4 0,-2-2 6 16,-1 1 1-16,0-6 5 0,-3 3 7 0,-1-2 3 16,1 2-2-16,-3-8 2 0,2 0 2 0,-5 0 4 15,2-2 0-15,-2 2 0 0,1-4 1 0,-2 5 4 0,-1-2 0 16,2 3 4-16,-5 3-5 0,3 3 1 0,-2-2 4 15,1 4 4-15,-2-1 5 0,3 1 2 16,-2 4 2-16,0-2 0 0,-1 1-5 0,1 1 3 0,0 1-7 16,-1 0-10-16,0 2-22 0,5 2-25 0,-13-1-36 15,13 1-48-15,-7 0-66 0,7 0-63 0,-11 3-69 16,6-1-77-16,1 0-70 0,-2 1-335 0,6-3-888 16,-4 3 393-16</inkml:trace>
  <inkml:trace contextRef="#ctx0" brushRef="#br3" timeOffset="-144773.741">29901 12815 55 0,'0'0'488'0,"0"14"6"0,-3-11 1 0,6 4 0 16,-6-1 0-16,3 4-13 0,-1 1-16 0,-2-1-27 0,3 1-22 16,0 2-32-16,3 1-34 0,-2-1-29 0,3 4-32 15,1 3-29-15,3-1-22 0,2 0-19 16,-1-5-26-16,4 2-18 0,2-1-33 0,1-4-22 0,-1 2-34 15,0-2-17-15,1-2-19 0,0-2-19 0,-2-2-18 16,-1 0-16-16,-3-1-17 0,1-4-9 0,0 2-17 16,0-2-9-16,2-4-12 0,-4 2-6 0,4-3-2 15,-3 0 5-15,-1-2 2 0,0-2 1 0,0 1 9 16,-1-3 0-16,2-2 1 0,-2 2 2 0,1-5 1 16,-2 0 7-16,1-2 4 0,-3 2 5 0,0-1 3 15,-1 1 9-15,-1 3 9 0,0-5 8 0,-1 6 14 16,3-4 18-16,-4 4 16 0,2 1 21 0,0 0 13 15,-3 0 14-15,0 4 9 0,0-3 6 0,0 1 12 0,-2 4 13 16,1 0-7-16,-1 1 6 0,1-3-9 16,1 7-10-16,-4-5-19 0,0 2 11 0,4 3-5 15,-9 0-11-15,9 0 1 0,-7 5-12 0,2-4-6 0,0 1 1 16,-2 2-17-16,1 0-17 0,-1-1-34 0,2 2 0 16,-2 0 0-16,2 2 0 0,-2-3 0 0,3 1 0 15,-1 1 0-15,0-2 0 0,0 0 0 0,0 1 0 16,1 0 0-16,-1-1 0 0,1 0 0 0,-1-3 0 15,1 3 0-15,-1-1 0 0,5-3 0 0,-4 5 0 16,0-4 0-16,4-1 0 0,-4 4 0 0,3-1 0 16,1-3 0-16,-4 2 0 0,4-2 0 0,0 0 0 15,0 0 0-15,-1 4 0 0,1-4 0 0,0 0 0 16,0 0 0-16,1 7 0 0,-1-7 0 0,3 8 0 16,-2-5 0-16,3 1 0 0,0 3 0 0,0-2 0 15,2 3 0-15,-1-2 0 0,0 1 0 0,2 0 0 16,-1 0 0-16,3 4 0 0,-3-3 0 0,1 3 0 0,2-3 0 15,0 4 0-15,-2-1 0 0,2 0 0 0,4 4 0 16,0-3 0-16,-2 0 0 0,0 0 0 16,1 2 0-16,1 3 0 0,1-3 0 0,-3 2 0 0,1 1 0 15,-3-1 0-15,-4-2 0 0,-1-4 0 0,1 4 0 16,-1-2 0-16,-3 1 0 0,-1-1 0 0,-1 0 0 16,-4 1 0-16,0-1 0 0,-3-1 0 0,-1-2 0 15,0 1 0-15,0-1 0 0,-2 1 0 0,-1-1 0 16,2 1 0-16,0-3 0 0,-2-2 0 0,1 1 0 15,-1-1 0-15,0 1 0 0,0-2 0 0,-2-1 0 16,0 1 0-16,0-2 0 0,-5 1 0 0,1-3-326 16,2 0-96-16,-3 0-66 0,0 0-59 0,8 0-71 15,-6-2-347-15,4 2-1046 0,0-3 462 0</inkml:trace>
  <inkml:trace contextRef="#ctx0" brushRef="#br3" timeOffset="-143657.22">23135 15266 247 0,'-5'-5'569'16,"1"3"-41"-16,0-1-28 0,0 0-24 0,4 3-29 0,-6-4-30 15,6 4-42-15,0 0-40 0,-5-1-28 0,5 1-29 16,0 0-28-16,3 11-4 0,-1-7 3 0,3 8 16 16,-1-3-5-16,1 1 0 0,-1 4 4 0,1-1 4 15,-1 0 0-15,2 3 0 0,-1 2-8 0,1-1-5 16,-4 3-17-16,2-1-17 0,-3 0-81 0,3 0-140 16,-4 2 0-16,-1-2 0 0,1 0 0 0,-4 0 0 15,1 1 0-15,2-2 0 0,-1-1 0 0,-1 1-53 16,0-6-297-16,2 0-88 0,1 2-57 0,-2-7-62 15,2 0-70-15,-2-2-319 0,4-3-1023 0,-2-2 453 16</inkml:trace>
  <inkml:trace contextRef="#ctx0" brushRef="#br3" timeOffset="-143524.65">23133 15048 121 0,'0'0'197'0,"0"0"-42"16,0 0-54-16,0 0-50 0,2 14-68 0,0-7-85 16,0 4-110-16,6 0 49 0</inkml:trace>
  <inkml:trace contextRef="#ctx0" brushRef="#br3" timeOffset="-143223.22">23415 15520 244 0,'3'3'403'0,"-3"-3"-27"16,0 0-16-16,0 0-12 0,7-13-13 0,-3 7-14 16,-1-1-18-16,-2-1-7 0,0-3-4 0,3-7-6 0,0-1 7 15,0 0-9-15,-3-2-2 0,3 2 8 0,1-2 4 16,1-6-8-16,-2 8 2 0,1 1 4 0,1 1 4 16,-3 5 5-16,4 3-6 0,-4-2-6 15,0 1-8-15,1 4-17 0,1 2-23 0,-1 1-20 0,1 2-91 16,-5 1-130-16,13 2 0 0,-7 2 0 0,3 5 0 15,1 0 0-15,2 4 0 0,-2 3 0 0,1 1 0 16,-2-1 0-16,0 3 0 0,3 0 0 0,-3 1 0 16,1 5 0-16,0-5 0 0,2 5 0 0,-2-6 0 15,-1 2 0-15,-3-3 0 0,2 0-85 0,2-6-285 16,-5-1-47-16,-1-1-55 0,-1-1-64 0,3-4-51 16,-3 0-367-16,2-3-1034 0,-1-2 457 0</inkml:trace>
  <inkml:trace contextRef="#ctx0" brushRef="#br3" timeOffset="-143019.25">23911 15027 353 0,'-3'-5'535'0,"1"0"-33"0,-1-1-29 16,-1 6-22-16,4 0-25 0,0 0-13 0,2 16-26 0,2-5-30 15,1 2-37-15,2 6-31 0,1 2-26 0,0 3-28 16,-1-2-19-16,5 7-24 0,-2 0-17 15,2-2-17-15,-2 0-17 0,-4-6-16 0,3 8-12 16,-4-6-12-16,4 3-14 0,-4-4-8 0,-1-1-38 0,-3-2-36 16,3-2-41-16,-4 2-55 0,0-3-48 0,2-4-55 15,0 2-58-15,-4 0-48 0,0-5-60 16,2-2-54-16,0 0-362 0,-4-2-840 0,3 0 372 16</inkml:trace>
  <inkml:trace contextRef="#ctx0" brushRef="#br3" timeOffset="-142806.78">23814 15385 377 0,'-4'-8'418'15,"0"-2"-45"-15,4-1-32 0,0 0-29 0,4 2-31 16,0 0-28-16,1-3-24 0,1 0-31 0,2 3-25 16,-3-4-49-16,4 4-39 0,0 0-42 15,1-1-46-15,-3 3-39 0,-1 0-49 0,4 3-46 0,0-5-48 16,-1 1-56-16,-1 6-177 0,-3-1-454 0,4-1 201 15</inkml:trace>
  <inkml:trace contextRef="#ctx0" brushRef="#br3" timeOffset="-142472.99">24220 15248 236 0,'12'-3'406'15,"-6"0"-23"-15,3 0-31 0,1-1-26 0,-1-1-33 16,3-3-28-16,7 2-32 0,-5-6-26 0,3 1-14 15,-2 3-30-15,4-3-31 0,-2-1-9 0,-3 0-17 16,-3-3-19-16,6 4-11 0,-7 1-14 0,4-4-12 16,-1 0 0-16,-2 2-6 0,-3 0-7 0,-3 3 3 15,-2-1 5-15,-2 1 8 0,0 2 32 0,-1 0 1 16,0 0 21-16,-1 3 14 0,1-1 3 0,-1 1 20 16,-3 0 12-16,-3 1 7 0,2 0 11 0,-1 2 4 15,-3 1 6-15,0 1 11 0,-2 0 10 0,2 2 11 16,-2 1 7-16,0 3 2 0,-1-2 5 0,0 7-6 15,-1-4 0-15,0 3-7 0,-1 1-12 0,5-3-13 16,-1 5-16-16,-3 4-16 0,7-4-145 0,-6 4-15 0,6-2 0 16,1-3 0-16,1 5 0 0,1-4 0 0,2 0 0 15,0 2 0-15,2 2 0 0,-1-5 0 16,4 0 0-16,0 1 0 0,3-7 0 0,0 5 0 16,-1-3 0-16,7 4-81 0,-4-4-219 0,1-2-35 0,0 0-65 15,3-4-44-15,-1 3-55 0,7-4-27 0,-2 3-409 16,3-4-1012-16,2 1 448 0</inkml:trace>
  <inkml:trace contextRef="#ctx0" brushRef="#br3" timeOffset="-142189.43">24871 15341 289 0,'7'1'345'0,"-1"2"-4"0,0 0 1 0,-1-3 10 16,-5 0 1-16,0 0 5 0,10 1-2 0,-10-1-17 15,0 0-9-15,0 0-10 0,0 0-11 0,0 0 1 16,-19-15-15-16,11 8-8 0,-2-4-17 0,1 0-7 15,-4-6-28-15,3-1 3 0,-1-1-9 0,-5-7-13 16,8 9-13-16,-2-4 7 0,4 3-16 0,0-2-7 16,-1 2-7-16,4 0-16 0,-1-1-16 0,1 6-15 15,3 1-12-15,0 3-21 0,5-2-3 0,-3 3-20 16,3-2-77-16,3 3 0 0,1-2 0 0,2 4 0 16,1-1-51-16,0 2-184 0,1-2-93 0,3 2-81 15,-3 3-61-15,5-1-84 0,1 2-46 0,-1-3-324 16,5-1-1001-16,-4 1 442 0</inkml:trace>
  <inkml:trace contextRef="#ctx0" brushRef="#br3" timeOffset="-141988.69">25261 14639 180 0,'0'0'556'0,"0"0"-13"0,0 0-14 15,1 14-12-15,0-2-18 0,0 1-20 0,3 3-28 0,1 2-33 16,2 3-35-16,-1 1-26 0,3 4-34 0,1-1-22 16,-1 4-26-16,0-2-19 0,0-6-22 0,1 5-23 15,-1-5-25-15,0 9-24 0,0-11-45 16,5 7-61-16,-6-9-66 0,1 4-81 0,-3-2-91 0,3-3-93 16,1 1-92-16,-6-2-89 0,3-6-95 0,-1 3-300 15,-2-8-921-15,5 2 408 0</inkml:trace>
  <inkml:trace contextRef="#ctx0" brushRef="#br3" timeOffset="-141589.16">25828 14790 427 0,'-10'-9'556'16,"-2"4"-25"-16,3-5-8 0,-1 5-12 0,1 3-18 15,-2 1-23-15,-1 1-35 0,3 1-28 0,0 4-26 16,-2 5-30-16,0-3-32 0,2 4-20 0,-4 2-16 16,2 1-6-16,1 5-24 0,0-1-15 0,3-1-19 15,2 2-15-15,0 2-18 0,1-4-9 0,-2 0-16 16,9 4-18-16,-1-2-4 0,-1-3-13 0,2-4-44 16,2 0-82-16,1-1 0 0,1-1 0 0,3 0 0 15,0-1 0-15,2-2 0 0,2-3 0 0,3 1 0 16,0-4 0-16,1-2 0 0,4-2 0 0,-3-3 0 0,-1 1 0 15,-1-2 0-15,-3 0 0 0,0 1 0 0,-4-2 0 16,0-3-23-16,0 3-24 0,-2-5 4 16,-1 2 3-16,-2 0-1 0,1-4 7 0,-5 3 4 0,0-7-2 15,-2 1-9-15,-1 1 14 0,-3-2-4 0,-2 2 3 16,1-1-4-16,-1 2-13 0,-5 2-8 0,5 4-14 16,0-1-23-16,0 2-31 0,-2-2-33 15,0 4-47-15,4-1-42 0,-1 6-63 0,-1 0-63 0,-3 1-73 16,5 1-65-16,5 0-351 0,-8 1-929 0,8-1 411 15</inkml:trace>
  <inkml:trace contextRef="#ctx0" brushRef="#br3" timeOffset="-141239.19">26296 14529 180 0,'1'-7'466'0,"2"3"-10"0,-3-1-3 0,1 1 2 16,-1 4-10-16,0 0-13 0,1-5-21 0,-1 5-16 16,0 0-18-16,0 0-21 0,0 0-19 0,-23 7-6 15,18-2-2-15,-3 4-14 0,2 1-7 0,-7 5-2 16,0-1-6-16,-1 2 1 0,4-1-5 0,-5 4-3 16,3-1-14-16,1-1-12 0,-1-1-164 0,5 1-103 15,1-3 0-15,1-4 0 0,1 3 0 0,3 0 0 16,1-4 0-16,0 5 0 0,5-5 0 0,-2 3 0 15,3-3 0-15,1-1 0 0,4-1 0 0,-2-2 0 16,8 2 0-16,-2-2 0 0,0-3 0 0,-2 1 0 0,6 0 0 16,1-3 0-16,-1-3 0 0,4 2 0 0,-3-3-92 15,8-3-312-15,-9 0-33 0,-1-1-24 16,2 1-21-16,-3-2-2 0,0-6-5 0,1 3 15 0,-4-1-2 16,-1-4-256-16,-2 3-793 0,0-3 350 0</inkml:trace>
  <inkml:trace contextRef="#ctx0" brushRef="#br3" timeOffset="-140939.55">26555 14323 311 0,'0'0'511'16,"-1"-3"-12"-16,1 3-10 0,0 0-4 0,0 0-5 15,-3 12-9-15,3-5-6 0,0 0-23 0,4 1-22 16,-2 4-10-16,1 0-21 0,6 6-15 0,-1 0-13 16,1 2-20-16,2 8-19 0,0-2-21 0,-4-7-22 15,5 11-19-15,-2-1-22 0,-1 0-18 0,1-1-97 16,-1 2-123-16,0-4 0 0,1 1 0 0,-1-1 0 16,-2-3 0-16,-1-6 0 0,-1-1 0 0,0-2 0 15,0-2 0-15,0 2 0 0,-2-4-110 0,1-1-256 16,1 0-69-16,-2 0-71 0,0-6-82 0,1 4-443 15,-1-4-1118-15,2 0 495 0</inkml:trace>
  <inkml:trace contextRef="#ctx0" brushRef="#br3" timeOffset="-140639.12">26927 14427 421 0,'-9'-3'398'0,"0"0"-12"0,-2 2-6 0,-1 2 5 16,3 2-14-16,-5 0-16 0,3 6-25 0,-5-2-22 16,0 4-18-16,0-1-17 0,4 2-12 0,0 1-12 15,-1 0-11-15,2 1-13 0,-2-1-15 16,3 0-10-16,2 1-13 0,-2 1-1 0,4-1-9 0,-1 2-9 16,2 0-10-16,1-3-16 0,0 1-17 0,4-3-2 15,-1 2-21-15,2 0-11 0,2-1-14 0,2 0-12 16,0 1-11-16,2-2-32 0,3 1-32 0,-1-1-36 15,5-2-42-15,4 1-38 0,-2-4-47 0,3-2-52 16,2-4-53-16,-1 5-43 0,3-3-50 0,4-5-58 16,-5-1-386-16,-3 2-884 0,3-5 392 0</inkml:trace>
  <inkml:trace contextRef="#ctx0" brushRef="#br3" timeOffset="-140483.88">27278 14476 240 0,'0'0'654'0,"0"0"-18"16,0 0-26-16,9 12-13 0,-5-6-1 0,0 5-9 16,0 6-26-16,1-4-41 0,1 5-50 0,1 0-51 15,-1 1-51-15,-2-1-63 0,6-3-61 0,-5-1-66 16,3-2-62-16,-3-1-79 0,-1 1-67 0,1-2-73 16,-1 1-85-16,2-3-79 0,-3-1-73 0,-1 0-73 15,1-4-77-15,-2 3-395 0,2-1-958 0,-3-5 423 16</inkml:trace>
  <inkml:trace contextRef="#ctx0" brushRef="#br3" timeOffset="-140324.8">27195 14100 237 0,'-5'-9'408'0,"1"2"-50"0,-1 1-53 0,0 1-48 16,2 4-47-16,0-1-60 0,3 2-82 0,0 0-114 15,-1 12-111-15,1-3-142 0,2 0-323 0,2 6 143 16</inkml:trace>
  <inkml:trace contextRef="#ctx0" brushRef="#br3" timeOffset="-139521.94">27451 14641 84 0,'0'0'520'16,"-1"3"-30"-16,1-3-22 0,0 0-13 0,0 0-14 15,0 0-30-15,1-21-34 0,0 12-32 0,4-1-38 16,-1-2-28-16,5-9-16 0,2 3-12 0,5-9-12 16,-2 5-5-16,1-1 4 0,1-1-8 0,0 1-8 15,0-1 0-15,0 3 0 0,-3 6 7 0,-1 4 1 16,-5 2-1-16,1 3 0 0,-3-1-8 0,1 2-6 16,-1 4-8-16,1 0-7 0,-6 1-67 0,11 5-133 15,-6-2 0-15,4 3 0 0,-2 4 0 0,2 1 0 16,3 5 0-16,1-1 0 0,1 0 0 0,4 1 0 0,5 5 0 15,0-3 0-15,-1 0 0 0,1-2 0 16,1 1 0-16,3-5 0 0,-3 0 0 0,3-4 0 16,-5-3 0-16,7-1 0 0,1 2 0 0,-9-5 0 0,10-2-127 15,-2-3-141-15,-3-1-6 0,0-1-7 16,-5-2 12-16,-2-2 20 0,-1 3 12 0,0-5 20 16,-2 3 17-16,-5-7 24 0,2 1 20 0,-2 1 37 0,-2 2 21 15,0-7 38-15,-1 0 28 0,-2-3 32 0,-3 9 23 16,-1-8 19-16,-2 0 16 0,0 3 21 0,-9-2 14 15,7 1 13-15,-1 0 9 0,-3 2 1 16,1 1 6-16,-2 6 2 0,1-2-2 0,-4 5 1 0,2-2 3 16,0 4 7-16,-3 3 0 0,1 0 6 0,-2 4 6 15,1 0 5-15,-1 3-1 0,-2 2 0 0,5 0 3 16,0 3-7-16,-1-1 2 0,1 8-75 0,1-5-72 16,3 0 0-16,0 6 0 0,5-6 0 0,-1-1 0 15,-2 0 0-15,3 0 0 0,4 3 0 0,-1-5 0 16,-1-3 0-16,3 3 0 0,-1-3 0 0,1-3 0 15,4 6 0-15,0-5 0 0,-1-3 0 0,-3 0 0 16,0-1 0-16,2 0 0 0,0-2 0 0,1 1 0 16,-2-6 0-16,-2 2 0 0,4 0 0 0,-2-6 0 15,-1 3 0-15,2-1 0 0,-2-3 0 0,0 5 0 16,1-5 0-16,-1 1 0 0,-1 1 0 0,1 1 0 16,-1-1 0-16,0 5 0 0,-1 1 0 0,2 1 0 15,-3-1 0-15,2 1 0 0,0 1 0 0,-4 2 0 16,10 5 0-16,0 2 0 0,-1-1 0 0,0 4 0 0,3 4 0 15,-1 2 0-15,2 2 0 0,2-2 0 16,1 10 0-16,-2-2 0 0,-1 1 0 0,0-1 0 16,-2 2 0-16,-2 1 0 0,0 0 0 0,-2 0 0 0,-3-1 0 15,-3-3 0-15,-1 0 0 0,-2 4 0 0,-5 4 0 16,2-10 0-16,-9 7 0 0,1-4 0 0,-4 2 0 16,-4-3 0-16,2 1 0 0,-3-4 0 0,-4-2 0 15,-5-2 0-15,4-4 0 0,4 1 0 0,1-7 0 16,2 2 0-16,-7-1 0 0,6-5 0 0,2-2 0 15,0 0 0-15,1-2 0 0,2-3 0 0,-2 3 0 16,-1 2 0-16,4-4-1366 0,4 1-1478 0,0 2 654 16</inkml:trace>
  <inkml:trace contextRef="#ctx0" brushRef="#br3" timeOffset="-139005.95">25673 16043 543 0,'0'-5'588'0,"0"5"-19"16,-1-4-9-16,1 4-10 0,0 0 3 0,0-5-8 15,0 5-10-15,0 0-12 0,6 12-13 0,-2-2-26 0,0 1-26 16,3 5-26-16,1 2-23 0,-1 3-27 0,2 6-27 16,0 0-160-16,2-1-195 0,-2 1 0 0,0 0 0 15,1 1 0-15,-1-1 0 0,0-1 0 0,0-6 0 16,-1 2 0-16,-3-1 0 0,0-3 0 0,0 2 0 15,2-3 0-15,0-6 0 0,1 0 0 0,0-2 0 16,-2 0 0-16,4-5 0 0,0 1-158 0,3-2-334 16,1-5-54-16,7-4-62 0,-3 2-457 0,1-8-1153 15,6 0 510-15</inkml:trace>
  <inkml:trace contextRef="#ctx0" brushRef="#br3" timeOffset="-138506.12">26298 16003 92 0,'-1'-14'451'0,"0"1"-15"0,-2 0-19 0,2-1-6 0,-4 4-6 16,1-2 5-16,-1 3-9 0,1 2-20 15,-2 2-13-15,-1 0-24 0,-3 1-17 0,2 3-7 16,-2-1-7-16,-3 2 15 0,3 3-2 0,-3 2 3 16,-6 4-8-16,1 0-5 0,0 1-9 0,1 1-5 0,-4 6-11 15,3-3-11-15,0 3-9 0,-1 5-227 0,-1-2-44 16,4-3 0-16,2 0 0 0,0 6 0 15,4-4 0-15,-2-2 0 0,5 0 0 0,0 1 0 0,-1 1 0 16,4 0 0-16,2-7 0 0,2 2 0 0,2-3 0 16,0 0 0-16,2 0 0 0,4-1 0 0,-1-1 0 15,2-2 0-15,0-4 0 0,1 1 0 16,-1 1 0-16,3-1 0 0,-1-4 0 0,1-2 0 0,-2 0 0 16,0-4 0-16,-2 2 0 0,1-3 0 0,1 0 0 15,-2-2 0-15,0-1 0 0,-1-1 0 0,5-5 0 16,-6-3 0-16,2 2 0 0,1-2 0 0,-2-3 0 15,-2 3 0-15,1 2 0 0,-3-1 0 0,4 1 0 16,-5 3 0-16,2 2 0 0,1-1 0 0,-3 1 0 16,1 2 0-16,1 3 0 0,-4 0 0 0,4 0 0 15,-4 2 0-15,4 3 0 0,-4 2 0 0,4-3 0 16,-4 3 0-16,0 0 0 0,7 10 0 0,-4-1 0 16,2-1 0-16,0 3 0 0,-1 1 0 0,5-2 0 15,-3 1 0-15,3 1 0 0,-1-2 0 0,2-1 0 16,-1 1 0-16,1-1 0 0,-1 0 0 0,0 0 0 15,3-1 0-15,-3-1 0 0,3-1 0 0,-2-1 0 16,0 1 0-16,2-4 0 0,1 0 0 0,-5-1-209 0,0-1-455 16,3 0-556-16,-3-1-1322 0,3-1 586 0</inkml:trace>
  <inkml:trace contextRef="#ctx0" brushRef="#br3" timeOffset="-137471.28">26544 15870 329 0,'-7'-9'655'0,"0"2"-23"0,2 1-36 0,1 3-27 16,-1-1-17-16,1 1-19 0,0 2-23 0,4 1-39 16,-9 6-37-16,8-4-38 0,-2 7-42 0,4 1-35 15,1 2-30-15,4 2-27 0,-2 3-25 0,1 3-26 16,0 0-13-16,4 6-15 0,-1-5-22 0,1 7-17 16,1-4-17-16,1-5-98 0,0-3-29 0,0 1 0 15,4-3 0-15,-2-5 0 0,6 1 0 0,-4-5 0 16,2 0 0-16,4-2 0 0,-2-5-8 0,-1 2-139 15,-1-4-11-15,-1-5-5 0,-1-1-7 0,1-2 3 16,-1 0 20-16,8-8 17 0,-3-2 15 0,1-2 15 16,-6 2 6-16,1-1 6 0,0-5 3 0,-5 2 4 15,-3 5 9-15,0-7 13 0,-2 1 22 0,0-1 24 16,-4 7 30-16,-2-1 29 0,2 1 34 0,-2 0 33 16,-2 2 46-16,2 5 32 0,0 2 19 0,-2 0 10 15,2 3 10-15,-2 2 5 0,1-1-6 0,1 2-125 16,-1 3-104-16,1 3 0 0,0 0 0 0,0 0 0 0,0 0 0 15,0 0 0-15,1 22 0 0,2-9 0 16,2 6 0-16,1-2 0 0,-1 4 0 0,3 7 0 16,1 1 0-16,1-1 0 0,2 3 0 0,-2 0 0 0,2 0 0 15,1 0 0-15,-4 2 0 0,5-3 0 0,-6 1 0 16,1 0 0-16,1 1 0 0,-5-3 0 0,2 6 0 16,-10-8 0-16,8 3 0 0,-5-1 0 15,4-2 0-15,-8 2 0 0,4-6 0 0,-1-2 0 0,-4 6 0 16,2-6 0-16,-3-1 0 0,-6-2 0 0,2 1 0 15,-3-5 0-15,-1 4 0 0,-2-5 0 0,0 2 0 16,2-6 0-16,-4 1 0 0,-1-1 0 0,3-4 0 16,-3 2 0-16,2-1 0 0,-1-6 0 0,5 1 0 15,-1-1 0-15,5-1 0 0,-2-2 0 0,-1-1 0 16,5-3 0-16,1-2 0 0,1-3 0 0,0-6 0 16,5-3 0-16,0-1 0 0,8-7 0 0,2-3 0 15,-1 0 0-15,6-6 0 0,7-11 0 0,-4 14 0 16,8-13 0-16,2 3 0 0,1-2 0 0,3 4 0 0,-1-2 0 15,-1 3 0-15,2 5 0 0,4-2-96 16,-13 11-189-16,3-3 19 0,2 3 26 0,-4 2 29 16,2-2 25-16,-3 2 32 0,1 2 40 0,-5 3 38 15,-4 4 48-15,2-5 42 0,-3 8 42 0,-4 0 37 0,-3 1 45 16,2 1 31-16,-4 2 27 0,0-2 31 0,-3 3 23 16,1 2 11-16,-2-6-9 0,-1 6-252 15,-2-2 0-15,-1 3 0 0,-1-1 0 0,-1 2 0 0,0-1 0 16,-3 4 0-16,3 0 0 0,-2-1 0 0,-1 6 0 15,-2-1 0-15,1 2 0 0,0 0 0 0,-4 3 0 16,4 4 0-16,-4-2 0 0,4 4 0 0,0 1 0 16,-1 0 0-16,3-2 0 0,0 4 0 0,1 1 0 15,3 1 0-15,-1 2 0 0,6-2 0 0,0-1 0 16,3 1 0-16,-1 0 0 0,3 1 0 0,5-3 0 16,1 1 0-16,2-1 0 0,-2-4 0 0,10 7 0 15,3-7 0-15,2-2 0 0,0-2 0 0,3-2 0 16,-1 0 0-16,-3-6 0 0,-5 0 0 0,7-6 0 15,-10 3-454-15,8-3-48 0,-6 0 4 0,-2-6 20 0,1 1 41 16,2-6 63-16,2 5 67 0,-1-2 64 0,-6 2 43 16,-3 1 38-16,2 2 35 0,-4 1 34 15,-3 0 42-15,3 2 36 0,-2 1 34 0,-1 1 31 16,-3 0 16-16,1 4 32 0,1 0 22 0,-1-1 21 0,-1 2 14 16,-2 2 10-16,1-2 4 0,-5-1-1 15,8 1 3-15,-8-1 8 0,4 3 5 0,-2 0 13 16,-2-3 25-16,0 4 7 0,0-4 14 0,0 0 10 0,0 0 8 15,0 0 12-15,-6 7 6 0,6-7-3 0,0 0-253 16,-10-10-23-16,6 6 0 0,1-4 0 0,-3-3 0 16,1 2 0-16,-4-8 0 0,3-2 0 0,0-3 0 15,-1-6 0-15,0-4 0 0,0 3 0 0,0-4 0 16,2 4 0-16,-1-3 0 0,3 3 0 0,2-1 0 16,2 9 0-16,-1 1 0 0,4 0 0 0,1 2 0 15,5 2-269-15,-1 7-251 0,0 1-91 0,3 1-522 16,0-2-1225-16,5 1 543 0</inkml:trace>
  <inkml:trace contextRef="#ctx0" brushRef="#br3" timeOffset="-137071.07">28348 15126 470 0,'-11'0'600'0,"0"-2"-22"15,4 0-11-15,-3 2-25 0,-2 0-22 0,-2 2-30 16,4 0-40-16,2 1-50 0,-3-1-42 0,2 1-43 16,2-2-44-16,3 5-41 0,-1-3-40 0,0 0-36 0,3 2-26 15,-1-2-14-15,3-3-15 0,5 9-9 16,-1-5-10-16,2-1-9 0,5 4-5 0,1-1-2 16,4 2-9-16,-3-3-5 0,6 4-11 0,-3 3 4 15,0 0 9-15,4 0 13 0,-2 2 15 0,-3 0 18 0,3 10 17 16,-4-8 33-16,-2 2 22 0,-1-1 21 0,-2 1 16 15,-2 0-176-15,-3 2-31 0,-4 0 0 0,0-1 0 16,-4 1 0-16,-1 0 0 0,-3-1 0 0,-1-4 0 16,-4 2 0-16,3-1 0 0,-4 0 0 0,1-3 0 15,-1-7 0-15,-1 7 0 0,-2-4 0 0,2 0 0 16,-2-2 0-16,2-3 0 0,-3 1 0 0,5-2 0 16,-6-2 0-16,1 3 0 0,4-4 0 0,0 2 0 15,0-4-646-15,-3 2-612 0,3 0-1363 0,-4 0 604 16</inkml:trace>
  <inkml:trace contextRef="#ctx0" brushRef="#br3" timeOffset="-130336.07">9343 13377 150 0,'3'-3'394'0,"-1"-1"0"0,2-1 2 16,-3 2-4-16,2 0-1 0,-3 3-11 0,5-5-8 16,-3 4-12-16,-2 1-10 0,0 0-7 0,0 0-7 15,16 6 7-15,-11-2 3 0,1 5-4 0,2 0-3 0,0 4-2 16,2 5-21-16,-1-3 5 0,2 11-11 0,-1-8-14 15,-2 4-15-15,1 7-16 0,3-5-17 16,-5-4-59-16,1 0-189 0,-2-4 0 0,3 2 0 0,-4-1 0 16,2-2 0-16,-5-1 0 0,2-1 0 0,0 0 0 15,-1-2 0-15,-2 1 0 0,4-1 0 0,-4-5 0 16,2 1 0-16,-2 0 0 0,-1-2 0 0,4 0-233 16,-3-2-323-16,-1-3-92 0,0 0-478 0,0 0-1219 15,0 0 538-15</inkml:trace>
  <inkml:trace contextRef="#ctx0" brushRef="#br3" timeOffset="-130174.72">9595 13476 91 0,'0'0'587'0,"-8"-2"-41"16,8 2-38-16,0 0-21 0,0 0-17 0,-1 10-26 15,3-3-32-15,2 2-39 0,2 2-40 0,1 2-31 16,-2 1-28-16,4 2-28 0,0 0-37 0,-1 1-45 0,-1 0-54 15,0-1-56-15,-3 2-71 0,2-1-66 0,-2-4-64 16,0 0-69-16,-2-1-73 0,1-2-81 0,1 0-378 16,-2 1-811-16,2-5 359 0</inkml:trace>
  <inkml:trace contextRef="#ctx0" brushRef="#br3" timeOffset="-129969.86">9735 13306 267 0,'-2'-5'576'15,"-2"-1"-39"-15,0 1-27 0,1 0-37 0,2 2-43 16,1 3-43-16,-6-5-43 0,6 5-65 0,0 0-69 16,0 0-79-16,0 0-90 0,0 0-79 0,6 17-69 15,-2-10-88-15,1 0-83 0,-1 4-317 0,0-3-644 16,1 6 285-16</inkml:trace>
  <inkml:trace contextRef="#ctx0" brushRef="#br3" timeOffset="-129101.39">9913 13656 5 0,'-3'9'546'0,"2"0"-16"0,-3-5-7 0,4 2-8 16,-5 0-17-16,4-3-30 0,-2 0-35 0,3-3-43 15,-1 7-38-15,1-4-26 0,0-3-42 16,0 0-28-16,0 0-28 0,0 0-20 0,0 0-15 0,0 0-16 15,0 0-8-15,4-16 0 0,-3 8-3 0,4 3 6 16,-5-6-5-16,1 0 1 0,3-3 0 0,-1 1-4 16,-2-7 7-16,1 3 1 0,0-1-13 0,2-1 2 15,-1-1-5-15,0-2-59 0,6 5-97 0,-5-2 0 16,1 0 0-16,3 0 0 0,0 3 0 0,-2 6 0 16,-1-2 0-16,0 1 0 0,2 5 0 0,-2 1 0 15,4 1 0-15,2 2 0 0,-1 4 0 0,3 3 0 16,-3 2 0-16,1 3 0 0,3 6 0 0,-4 1 0 15,3 1 0-15,-1 6 0 0,-3-5 0 0,1 0 0 0,-2-1 0 16,0 0 0-16,1-2 0 0,-3-4 0 16,3 4 0-16,-4-3 0 0,2-2 0 0,-6-2 0 15,3-3 0-15,-3 1 0 0,3-1 0 0,-3-1 0 0,2-1 0 16,-2 1 0-16,0-2 0 0,-1-3 0 0,4 3 0 16,-4-3 0-16,0 0 0 0,0 0 0 0,0 0 0 15,0-11 0-15,0 5 0 0,0 0 0 0,-1-4 0 16,-3 2 0-16,4-5 0 0,-4 0 0 0,3-4 0 15,-2 2 0-15,1-4 0 0,2 0 0 0,-4-10 0 16,4 10 0-16,0-2 0 0,5 4 0 0,-5 3 0 16,4-3 0-16,-3 8 0 0,2 0 0 0,-2 0 0 15,3 6 0-15,-3-2 0 0,3-2 0 0,-4 5 0 16,0 2 0-16,0 0 0 0,0 0 0 0,18 7 0 16,-12 1 0-16,1-2 0 0,-1 1 0 0,3 3 0 15,-1 1 0-15,1 4 0 0,-2-4 0 0,1 1 0 16,1 2 0-16,-3-2 0 0,-1-1 0 0,4 0 0 0,-2 0 0 15,-1-4 0-15,-1 4 0 0,2-4 0 0,1 5 0 16,0-4 0-16,0 2 0 0,-3-4 0 16,5 2 0-16,-2-1 0 0,-3-3 0 0,4 1 0 0,1 0 0 15,-1-3 0-15,0-1 0 0,5 1 0 0,-4-2 0 16,2 0 0-16,1-2 0 0,-1-1 0 0,6 1 0 16,-2-6 0-16,0 2 0 0,0-4 0 0,0-1 0 15,-3-2 0-15,5 2 0 0,-8-1 0 0,4-5 0 16,-2 3 0-16,-2-3 0 0,0 1 0 0,-1-1 0 15,1 1 0-15,-1-3 0 0,-5 3 0 0,1-3 0 16,-1 7 0-16,-1-8 0 0,-1 4 0 0,-2 7 0 16,0-5 0-16,-2 4 0 0,0 3 0 0,1-1 0 15,-2 2 0-15,0-1 0 0,-1 2 0 0,0 0 0 0,-4 3 0 16,3 0 0-16,-1 2 0 0,-2-3 0 16,-2 3 0-16,1 1 0 0,0 3 0 0,1 0 0 15,-2 1 0-15,1 5 0 0,0-3 0 0,-1 3 0 0,1 3 0 16,0 4 0-16,-2-5 0 0,2 5 0 0,4-1 0 15,-2 2 0-15,3-3 0 0,-1-1 0 0,4 3 0 16,-2-4 0-16,2 0 0 0,2 5 0 0,1-4 0 16,0-4 0-16,3 2 0 0,-1 1 0 0,1-5 0 15,-1 2 0-15,3-3 0 0,-1 3 0 0,4-3 0 16,-1-3 0-16,0 1 0 0,5 0 0 0,0-1 0 16,3-1 0-16,2-5 0 0,0 1 0 0,4-1 0 15,5-1 0-15,-1-1 0 0,-1-2-101 0,4-4-620 16,-3 2-508-16,5-1-1330 0,1-1 589 0</inkml:trace>
  <inkml:trace contextRef="#ctx0" brushRef="#br3" timeOffset="-128618.78">11219 13259 162 0,'-9'-7'485'0,"0"2"-25"0,4 1-11 0,-2-2-5 0,1 2-21 16,1 1-20-16,1-1-39 0,2 1-34 0,-3 1-35 15,5 2-32-15,-8-2-25 0,6-1-23 0,2 3-18 16,0 0-11-16,-11 2-11 0,7 1-3 0,-2 1 1 16,-2-1 14-16,2 3 8 0,-2 2-6 0,-1 0 2 15,-1 0-4-15,0-2 1 0,0 4-12 0,-7-1 3 16,8 0-1-16,-5 3-5 0,5-2-10 0,1-2-21 16,-2-1-8-16,5 1-23 0,0-2-9 0,1-2-14 15,0 3-8-15,3-2-20 0,1-1-26 0,0 5-34 16,5-4 0-16,-1-1 0 0,1 2 0 0,5 0 0 15,2 0 0-15,1 0 0 0,3 1 0 0,1-1 0 16,1-1 0-16,0 1 0 0,-2-1 0 0,-3 0 0 16,4 1 0-16,-5-1 0 0,1-1 0 0,-4 4 0 15,1-1 0-15,-2 2 0 0,-2 0 0 0,0 1 0 0,-4 2 0 16,2-3 0-16,-4 3 0 0,0 1 0 16,-4 1 0-16,-1-3 0 0,-3 6 0 0,-2-1 0 0,-3 0 0 15,0-2 0-15,1 1 0 0,0-5 0 0,-6 4 0 16,6-3 0-16,-5-1 0 0,-1-5 0 0,7 0 0 15,-1-3 0-15,-2 3 0 0,1-5 0 0,3 0 0 16,-3-2 0-16,3-5 0 0,1 1 0 0,0-3-96 16,2-1-289-16,1-4-35 0,1 0-40 0,-1-2-48 15,1-5-42-15,5 3-412 0,-5-3-1043 0,5-1 462 16</inkml:trace>
  <inkml:trace contextRef="#ctx0" brushRef="#br3" timeOffset="-128401.14">11224 13099 358 0,'9'6'512'0,"-4"-3"14"0,0 3 12 16,3 4 11-16,1 7 2 0,0-1-8 0,0 3-21 16,6 7-22-16,-3 0-25 0,-1 1-25 0,3 3-20 15,3-1-18-15,0 3-25 0,-2 2-39 0,0-2-32 16,-1-2-34-16,0-3-38 0,0 1-42 0,-1-1-156 15,-4-6-46-15,-1-2 0 0,-1-1 0 0,0-1 0 16,-1-1-20-16,-3-3-204 0,-2 0-82 0,3-4-71 16,-3-3-80-16,-1 1-81 0,3 0-84 0,-2-2-320 15,-1-2-1019-15,0-3 451 0</inkml:trace>
  <inkml:trace contextRef="#ctx0" brushRef="#br3" timeOffset="-128185.3">11325 13346 261 0,'0'-5'546'0,"3"1"-3"0,-1-1-16 16,2-2-25-16,1 4-46 0,3-3-45 0,1-2-42 16,1 1-38-16,2-2-61 0,0 4-61 0,1-2-70 15,1 1-88-15,0-5-77 0,4 2-89 0,-8 2-73 0,8 0-48 16,0 1 0-16,3 0-42 0,0-1-46 0,-1 2-212 15,1 1-579-15,0-1 256 0</inkml:trace>
  <inkml:trace contextRef="#ctx0" brushRef="#br3" timeOffset="-127769.24">11859 13167 332 0,'-7'0'570'0,"0"2"1"0,-5 0 8 15,3 0-7-15,0 1-21 0,1 2-25 0,-2 0-22 16,-1 0-27-16,-1 1-32 0,-2 4-23 0,1-1-28 16,3 3-30-16,-3-1-24 0,-1 2-15 0,1 1-16 15,5-4-19-15,-2 6-17 0,1 0-21 0,4-2-157 16,1-4-95-16,-1 12 0 0,4-6 0 0,1 1 0 16,-3 1 0-16,6-5 0 0,2 5 0 0,-3-4 0 15,6-2 0-15,0-1 0 0,2-3 0 0,4 4 0 16,4-5 0-16,-1 2 0 0,3-6 0 0,-1 1 0 0,0-6 0 15,3 0 0-15,-4 1 0 0,1-1 0 0,-2-2 0 16,-1-6 0-16,-4 5 0 0,2 2 0 16,-5-3 0-16,4-1 0 0,-7-1 0 0,3-1 0 0,-1-1 0 15,-3-1 0-15,2-2 0 0,-3 2 0 0,-1-3 0 16,0 0 0-16,-3-5 0 0,-2 1 0 0,-2-2 0 16,-1 1 0-16,-1 0 0 0,-3-7 0 0,0 0 0 15,0 8 0-15,-5 2 0 0,5-1 0 0,-5 3 0 16,5-1 0-16,-4 3 0 0,-2 0-96 0,5 5-36 15,-2-2-44-15,2 3-63 0,1 1-82 0,1 2-98 16,-3-2-112-16,3 3-516 0,4-1-1133 0,0 3 502 16</inkml:trace>
  <inkml:trace contextRef="#ctx0" brushRef="#br3" timeOffset="-127118.02">12142 13351 371 0,'0'7'375'0,"1"0"-11"0,-1 2-16 0,4 1-18 16,2 0-31-16,-2-3-30 0,3 2-20 0,-2-2-25 16,-1-1-17-16,1-3-6 0,1 0-3 0,-2 2 3 15,1-3 6-15,0 1 4 0,-1-1 12 0,0-1 17 16,-4-1 16-16,0 0 15 0,0 0 10 0,7-6 4 15,-7 1-17-15,3-2 9 0,-4 1-13 0,1 0-10 16,0-3-20-16,-2-3-22 0,2 1-11 0,0-4-18 16,0 4-16-16,-1-11-14 0,2 3-25 0,-1 0-7 15,2-1-8-15,0 0-107 0,2 1-6 0,-1-2 0 16,2 2 0-16,0 0 0 0,0 2 0 0,1 1 0 16,1 6 0-16,-1-3 0 0,1 3 0 0,0 3 0 15,3 0 0-15,1 4 0 0,0 1 0 0,-2 2 0 0,-3 2 0 16,6 3 0-16,-2 2 0 0,2 0 0 0,2 5 0 15,-1 0 0-15,-1 4 0 0,4 1 0 0,-3 0 0 16,4 3 0-16,-3-5 0 0,4-1 0 0,-2 1 0 16,1-1 0-16,9 2 0 0,-8-4 0 0,1-3 0 15,0 0 0-15,2 0 0 0,-1-3 0 0,1 1 0 16,-2-4 0-16,3 1 0 0,-1-2 0 0,-3-2 0 16,1-3 0-16,3-3 0 0,-4 4 0 0,1-5 0 15,2 3 0-15,-2-5 0 0,0 0-141 0,-1 0-35 16,-2 0-4-16,-1-4-9 0,1 1-7 0,-4-3 11 15,0 0 26-15,-1-3 12 0,-4 3 31 0,-2-4 25 16,-1 2 28-16,0-3 39 0,-3 1 29 0,-2 2 27 0,-4-2 31 16,1 1 31-16,-1 5 34 0,1-5 31 0,-1 6 25 15,-3 2 29-15,-1 3 21 0,0-1 33 0,-1-1 21 16,0 5-288-16,0 3 0 0,-1 0 0 0,1 2 0 16,0 0 0-16,-1 3 0 0,-2 5 0 0,4-1 0 15,0 1 0-15,-4 5 0 0,5-1 0 0,2 1 0 16,1-1 0-16,-1 5 0 0,3 0 0 0,3-1 0 15,0 0 0-15,4-2 0 0,2 2 0 0,-2 0 0 16,4-2 0-16,0 1 0 0,3-1 0 0,-1-2 0 16,2 1 0-16,0-7 0 0,3 4 0 0,2-3 0 15,0-1 0-15,2 0 0 0,8-4 0 0,-8 1 0 16,2-1 0-16,-1-3 0 0,-2 0 0 0,1-3 0 16,0-1 0-16,-2-3 0 0,1 2 0 0,-3-2-1366 15,0-1-1478-15,-3 4 654 0</inkml:trace>
  <inkml:trace contextRef="#ctx0" brushRef="#br3" timeOffset="-119199.28">7087 14274 174 0,'0'0'279'0,"0"-4"-18"15,0 4-24-15,0 0-20 0,0 0-24 0,0 0-17 16,0-5-17-16,0 5-15 0,0 0-9 0,0 0-6 16,0 0-1-16,2-6-4 0,-2 6 0 0,0 0-1 15,0 0-1-15,0 0 3 0,0 0 2 0,0 0 5 16,0 0-1-16,0 0 30 0,0 0 12 0,0 0 14 16,0 0 13-16,0 0 5 0,0 0 6 0,0 0-4 0,0 0-4 15,0 0-4-15,-9 0-7 0,9 0-14 16,0 0-6-16,0 0-11 0,0 0-4 0,-11 0-22 15,8 4-11-15,3-4-7 0,0 0-13 0,-8 0-13 0,8 0-7 16,-9 3-8-16,5 1-10 0,-2-1 3 0,-2 1-12 16,2 0-9-16,-1 0-4 0,1 0-7 0,-3 2-3 15,0 2 5-15,0 2-11 0,-2 0-7 0,-1 1-1 16,-1 3-2-16,2-1-4 0,-1 1 26 0,2 1-9 16,1 0-4-16,0-2-11 0,1-2 3 0,2 5-15 15,-3-4 2-15,4-2-5 0,1 1-2 0,0-3-1 16,3 1-6-16,-3 0 0 0,4-4-4 0,0 2 3 15,0-1 1-15,1 1-2 0,2-1 1 0,2-1-3 16,3 0 4-16,2 1 2 0,0-4-1 0,3 1 0 16,1 2 2-16,4-2 5 0,0 1-6 0,4-1 3 15,-3-1 0-15,1 0 3 0,2 1 3 0,-4-1-3 16,2 7-1-16,-2-5 2 0,0 0-1 0,-5 1 0 16,1 1 0-16,-4 0 5 0,3 2 0 0,-4 2 10 0,-4 0-12 15,3 1 2-15,-4 2 3 0,-2-1-1 16,-2 7 2-16,0-1 5 0,-4 0-1 0,1 4 7 15,-4-5-3-15,1 1 16 0,-3-2-1 0,-4-1 10 0,3 0 7 16,-4-2 1-16,1-1 6 0,0 0 0 0,-4-2 4 16,3-3 1-16,-3 2-8 0,0-2-7 0,4-6-1 15,2 2-8-15,-3 0-1 0,3-2-3 0,-1-1-5 16,0-1-10-16,3 1 5 0,-1-3-16 0,0-1-10 16,1-1-19-16,1 0-18 0,2-1-28 0,-2-1-37 15,0 2-34-15,3-5-40 0,0 4-36 0,0-2-44 16,5-1-40-16,0 4-43 0,-2-2-31 0,4 0-40 15,-2 2-25-15,5-2-25 0,0 0-308 0,-1 2-834 16,5-2 368-16</inkml:trace>
  <inkml:trace contextRef="#ctx0" brushRef="#br3" timeOffset="-118664.35">7551 14510 285 0,'0'-5'365'0,"0"5"-2"0,0 0-15 16,0-11 5-16,3 7-4 0,-3 4-7 0,-4-7 1 16,4 3-5-16,-3 1-3 0,-2 0 0 15,4-1 1-15,-3 2-5 0,-1-3-3 0,-3 3-7 16,8 2-4-16,-10-5-8 0,4 4-16 0,-6-1 0 0,5 2-7 15,-5 2-10-15,4 1-16 0,-4 0-10 0,3 2-10 16,-3 0-9-16,2 3-13 0,2-1-72 0,-2 3-146 16,0 0 0-16,2 1 0 0,-1 6 0 0,2-1 0 15,-1-1 0-15,3 1 0 0,1 1 0 0,0 0 0 16,3 4 0-16,-2-7 0 0,6 2 0 0,-3 1 0 16,2-5 0-16,2 0 0 0,3 0 0 0,-1-1 0 15,3-1 0-15,0-3 0 0,3 0 0 0,4-1 0 16,-4-3 0-16,0-3 0 0,6 2 0 0,-4-2 0 15,4-2 0-15,1 1 0 0,-6-1 0 0,5-2 0 16,-5-3 0-16,-2 2 0 0,-2 1 0 0,3-4 0 16,-2 1 0-16,-1 2 0 0,-4-2 0 0,1-2 0 15,-2 0 0-15,3-1 0 0,-5-1 0 0,1 0 0 16,-2 0 0-16,-1-3 0 0,-1 0 0 0,-1 0 0 0,-1-2 0 16,0 0 0-16,-5-2 0 0,1 3 0 15,-1-1 0-15,3-1 0 0,-1 6 0 0,-2-1 0 16,3 0 0-16,-3 3 0 0,4 4 0 0,-5-2 0 0,4 2 0 15,0-2 0-15,1 3 0 0,-3 1 0 0,7 3-177 16,-8-7-232-16,8 5-103 0,0 2-103 0,0 0-465 16,0 0-1170-16,0 0 518 0</inkml:trace>
  <inkml:trace contextRef="#ctx0" brushRef="#br3" timeOffset="-118299.182">7919 14079 350 0,'-6'-1'458'16,"-2"0"-2"-16,1 1-2 0,2-3-7 0,-3 6-16 15,1-2-24-15,-3 3-18 0,1 1-15 0,-1 1-2 16,1 1-6-16,0 1 7 0,0 1-6 0,0 1-9 15,-2 3-7-15,-1 5 3 0,2 6 1 0,-4 1 0 16,6 3 2-16,3 2-10 0,0 2-15 0,-3 0-194 16,7 2-138-16,-1 1 0 0,0-6 0 0,6 6 0 15,0-7 0-15,3 4 0 0,0 0 0 0,2 3 0 16,0-6 0-16,5-1 0 0,-5-1 0 0,5-1 0 16,-1 1 0-16,-3 0 0 0,4-3 0 0,-2-5 0 0,-1-1 0 15,-3-2 0-15,1 1 0 0,-4-5 0 0,1-1 0 16,-1 0 0-16,-2 0 0 0,1-2 0 15,-4 1 0-15,2 4 0 0,1-10 0 0,-3 6 0 16,-2-2-457-16,0-4-259 0,-1 3-454 0,-1-2-1267 0,-1-3 560 16</inkml:trace>
  <inkml:trace contextRef="#ctx0" brushRef="#br3" timeOffset="-118142.88">7701 14865 366 0,'-3'-3'525'0,"2"0"-40"0,0-2-31 15,2-2-22-15,3-2-25 0,1-3-23 16,10-2-43-16,-2-3-33 0,10-4-34 0,1-5-30 0,-2 2-50 16,4 2-55-16,-2-1-65 0,0-1-75 0,2 4-64 15,-6-1-56-15,-3 8-64 0,-2-1-74 0,6-7-70 16,-10 8-283-16,3 0-662 0,-2-1 294 0</inkml:trace>
  <inkml:trace contextRef="#ctx0" brushRef="#br3" timeOffset="-117882.66">8158 14179 208 0,'0'0'653'0,"0"0"-14"16,0 0-12-16,0 0 3 0,0 0-9 0,2 22-9 0,1-7-19 16,3 0-27-16,0 6-30 0,5 2-35 15,-3-3-25-15,2 6-33 0,-1-6-29 0,4 8-32 16,-4 1-92-16,4 0-290 0,-3-4 0 0,-1 2 0 0,4 1 0 15,-3-4 0-15,-5-4 0 0,4 0 0 16,-5 2 0-16,2-4 0 0,-1 1 0 0,-1 0 0 0,-2-6 0 16,0 2 0-16,-1-1 0 0,1-4 0 0,-6-1-342 15,1 2-201-15,-1-5-50 0,0-1-36 0,-2 2-385 16,-2-5-1099-16,0-2 486 0</inkml:trace>
  <inkml:trace contextRef="#ctx0" brushRef="#br3" timeOffset="-117723.84">8065 14599 318 0,'0'0'522'0,"0"-6"-17"0,4 2-20 15,1 2-29-15,1-2-44 0,6-2-39 0,-3 0-43 16,1 3-62-16,1-4-77 0,1 0-102 0,5-2-94 16,-6 4-98-16,-1 0-100 0,10-5-102 0,-9 6-251 15,3-3-602-15,0 0 266 0</inkml:trace>
  <inkml:trace contextRef="#ctx0" brushRef="#br3" timeOffset="-117546.4">8540 14505 448 0,'13'14'681'0,"-1"0"15"15,-5-2-4-15,5 4-8 0,-2-2-22 0,-3 4-23 16,-1-2-43-16,1 2-61 0,0-6-53 0,-6 0-57 16,3 2-70-16,-3-1-81 0,2 0-88 0,-3 1-127 15,-3 3-116-15,2 0-135 0,-3-1-143 0,-1 1-144 16,-1-1-142-16,-1-4-334 0,2-2-1036 0,0 2 459 15</inkml:trace>
  <inkml:trace contextRef="#ctx0" brushRef="#br3" timeOffset="-114731.21">9205 14617 402 0,'-1'-4'510'0,"-1"0"2"0,2 4 1 0,2-5-9 16,-2 5-10-16,0 0-20 0,0 0-23 0,-4-5-30 16,4 5-29-16,0 0-21 0,0 0-17 0,0 0-12 15,4 15-16-15,0-4-13 0,2 5-21 0,0 1-17 16,3 0-19-16,-4 4-20 0,0-4-13 0,3 3-1 15,-1 2-19-15,1-1-98 0,-2 0-105 0,0 1 0 16,3 6 0-16,-3-2 0 0,-2 2 0 0,0-2 0 16,0-4 0-16,-4 1 0 0,0 6 0 0,0-8 0 15,0-3 0-15,-3 2 0 0,3 0 0 0,0-3-58 16,-1-4-242-16,1-5-50 0,0 2-32 0,0-4-29 16,-3-3-34-16,2 1-32 0,1-4-24 0,0 0-378 15,0 0-950-15,-10-8 420 0</inkml:trace>
  <inkml:trace contextRef="#ctx0" brushRef="#br3" timeOffset="-114364.08">9160 14758 168 0,'-4'-29'366'0,"1"8"-9"0,0 1-3 0,0-8 5 16,3 9 18-16,3-2-2 0,2 3 9 0,0-1-8 16,3 0 0-16,2 0-8 0,2 2-2 0,4-6-3 15,1 9-14-15,5-3-5 0,-2 5-17 0,4-1-21 16,-6 5-26-16,5 5-25 0,-2 1-18 0,-1 2-21 15,-1 7-16-15,2-1-11 0,-5 7-7 0,2-2-8 16,-4 1-5-16,2 1-3 0,-4 3-9 0,0 3-106 16,-3-1-51-16,-4 2 0 0,-4-2 0 0,2 2 0 15,-2 0 0-15,-5 0 0 0,0 1 0 0,-1 0 0 16,-1-2 0-16,-6 0 0 0,3 0 0 0,-2-3 0 16,-1 1 0-16,2-1 0 0,-4-3 0 0,4-4 0 15,-3-2 0-15,2 2 0 0,-1-3 0 0,-1-2 0 16,1-2 0-16,-2 0 0 0,2-4 0 0,2 2 0 15,-3-4 0-15,4 2 0 0,-1-3 0 0,-2-3-138 16,3 2-85-16,3-2-25 0,2-3-17 0,-1-2-27 16,3 2-23-16,0-4-21 0,4 3-22 0,1-1-24 15,2 0-26-15,3-3-32 0,2-1-26 0,3 2-254 0,0-1-780 16,10-7 345-16</inkml:trace>
  <inkml:trace contextRef="#ctx0" brushRef="#br3" timeOffset="-113847.21">9875 14292 195 0,'3'-5'358'0,"-3"5"-18"16,6-6-12-16,-4 3-1 0,2-1-8 0,-4 4-5 15,0 0 0-15,3-6-5 0,-1 4 1 0,-2 2-1 16,0 0 1-16,0 0 7 0,0 0 3 0,0 0 11 15,0 0-10-15,0 0-3 0,0 0-10 0,0 0-4 16,0 0-17-16,0 0-7 0,-15 11-9 0,10-7-14 16,-3 2 4-16,2 2-10 0,-2 0-14 0,1 3-15 15,-4 5-49-15,3-1-173 0,-1 0 0 0,-1 0 0 16,0 3 0-16,1-1 0 0,3 0 0 0,-3 3 0 16,1 0 0-16,4-1 0 0,-2 0 0 0,-2 1 0 15,6 0 0-15,-1-1 0 0,2-3 0 0,1-2 0 16,4 1 0-16,-2-6 0 0,3 1 0 0,-1-3 0 15,5-1 0-15,0-3 0 0,4-1 0 0,-3 1 0 16,4-4 0-16,-4-3 0 0,3 1 0 0,0-3 0 0,0 1 0 16,-3-2 0-16,0-2 0 0,0 3 0 0,-2-7 0 15,2 5 0-15,-3-5 0 0,-1 1 0 16,-1 1 0-16,1-5 0 0,-2 3 0 0,0-4 0 0,0 0 0 16,-3 3 0-16,2 2 0 0,-2-7 0 0,-1 3 0 15,0-6 0-15,-1 10 0 0,-2-7 0 0,3 1 0 16,-4 5 0-16,3 0 0 0,-3 1 0 0,0-1 0 15,2 0 0-15,-2 3 0 0,-1-1 0 0,-3 3 0 16,4 2 0-16,-1-1 0 0,-1 3 0 0,-2-1 0 16,1 1-24-16,-1 2-130 0,-2-2-33 0,-2 1-26 15,2 3-39-15,0 0-28 0,-2 2-38 0,2 3-39 16,-4-3-41-16,5 3-48 0,0-1-51 0,-5 2-348 16,5-1-914-16,1 1 405 0</inkml:trace>
  <inkml:trace contextRef="#ctx0" brushRef="#br3" timeOffset="-113313.71">10115 14259 173 0,'15'9'370'0,"-11"0"-14"0,0 0-16 16,2 2-11-16,3-2-8 0,3 6-34 0,-2-2-13 16,0 3-21-16,3 0-18 0,0-1-11 0,-2 0-10 15,-3-1-14-15,6 3-12 0,-4-1-3 0,-2-5-11 16,0 0-1-16,-1 0-9 0,0-2 1 0,-1-1-8 16,-1 1 2-16,-2-2-3 0,-1 0-3 0,3-1-4 15,-2-2-3-15,1 1-1 0,-4-3-2 0,1 2 6 16,0-1 4-16,-1-3 2 0,2 5 3 0,-2-5-5 15,0 0 3-15,0 0-3 0,0 0-7 0,0 0-7 0,-18-7-2 16,14 2-13-16,-1-2-9 0,1 0-11 16,-1-3-7-16,1-1-16 0,-2-2-4 0,-1-5-9 15,2 0-5-15,1-10-12 0,2 8-3 0,2-3-17 0,0-4-31 16,0-1 0-16,1 6 0 0,3 2 0 0,0-2 0 16,1 2 0-16,1 2 0 0,0 1 0 0,0 4 0 15,-1 0-77-15,1 2-82 0,2 2-50 0,-3 4-58 16,3-3-61-16,-3 3-57 0,1 3-71 0,4-2-83 15,-3 4-424-15,3-1-1041 0,4 2 461 0</inkml:trace>
  <inkml:trace contextRef="#ctx0" brushRef="#br3" timeOffset="-112880.57">10881 14146 243 0,'-11'2'477'0,"6"-2"-2"0,0 0-20 16,-4 2-13-16,4 1-14 0,-3 1-23 0,3 0-23 15,-4 2-22-15,0 1-21 0,3 1-18 0,-4 1-17 16,2 1-10-16,-1 1-15 0,3-2-2 0,-3 7-26 0,-3-1-6 16,3-1-5-16,3-3-7 0,-4 4-5 0,2 3-5 15,0-1-4-15,2-1-4 0,-2 1-9 0,6 0-8 16,-2 2-13-16,1-1-17 0,1 1-69 0,3 0-99 15,0-1 0-15,2-5 0 0,1 4 0 0,5-1 0 16,-3-4 0-16,2 0 0 0,1-2 0 0,2-2 0 16,2 5 0-16,3-7 0 0,1 0 0 0,1-2 0 15,5-1 0-15,-2-1 0 0,-2-4 0 0,-1-1 0 16,1 1 0-16,-5-5 0 0,2 3 0 0,-4-1 0 16,3-3 0-16,-6 1 0 0,3-2 0 0,-3-1 0 15,-3-1 0-15,3-2 0 0,-3-1 0 0,-1 0 0 16,2-2 0-16,-5-2 0 0,1 0 0 0,-3 1 0 15,0-3 0-15,-4-8 0 0,3 7 0 0,-3-1 0 0,0 1-136 16,-5 1-33-16,4 3-22 0,0-1-34 16,-3 2-46-16,1-1-35 0,0 4-46 0,2 2-41 15,-3 2-49-15,2-1-45 0,0 5-384 0,-1 0-941 16,4-1 417-16</inkml:trace>
  <inkml:trace contextRef="#ctx0" brushRef="#br3" timeOffset="-112380.182">11237 14108 126 0,'-3'11'570'0,"-2"0"-34"0,4 1-23 16,-4 1-15-16,5-4-16 0,1 9-23 0,4-3-37 15,-1 2-42-15,5 0-34 0,-1-2-37 0,3 1-32 16,1-1-31-16,3 0-27 0,-2-4-29 0,2 3-28 16,1-4-15-16,0-2-18 0,2-1-14 0,-1-1-19 15,-5-1-12-15,1-2-13 0,3 1-6 0,-5-4-9 16,3 0-5-16,-1-4-11 0,1 2-4 0,-4-2-11 16,2 0-9-16,-1-3-6 0,-1 0-8 0,-1-2-3 0,2-4-5 15,-2 4-3-15,0-2-6 0,1-5-2 16,-1-1-9-16,-2-2-2 0,2 0-4 0,-1 1-5 0,-3-1 2 15,0-2 4-15,0 0-2 0,-1 0 10 0,-1-7 3 16,2 7 12-16,-5 0 22 0,0 1 11 0,0 1 17 16,2 0 28-16,-2 8 22 0,0 0 23 0,-2 3 21 15,2 1 24-15,0 0 14 0,0 3 18 0,0 1 0 16,0 3-3-16,0 0-4 0,0 0-9 0,0 0-104 16,0 0-72-16,-3 21 0 0,3-12 0 0,0 4 0 15,5 0 0-15,0 6 0 0,-1-4 0 0,1 6 0 16,3-6 0-16,1 3 0 0,0 1 0 0,0-1 0 15,-3-4 0-15,7 2 0 0,-4-1 0 0,5-3 0 16,-2 0 0-16,-2-3 0 0,1-2-271 0,2-1-130 16,-1-1-56-16,0-3-59 0,0 2-47 0,-1-2-435 15,1-2-1080-15,-2-2 478 0</inkml:trace>
  <inkml:trace contextRef="#ctx0" brushRef="#br3" timeOffset="-111947.56">12129 13776 340 0,'-4'-2'399'0,"4"2"-21"0,-10-2-12 0,10 2-16 0,-12 0-16 16,6 3-24-16,-2-2-25 0,2 2-29 0,-3 1-25 15,1 1-28-15,-2-2-18 0,1 2-22 0,3-2-19 16,-2 5-14-16,-2-3-10 0,5 2-12 0,-2 2-6 15,0-1 0-15,0 1 9 0,0 0-3 0,0 1-2 16,5 0-1-16,1-2-8 0,-2-1-9 0,3 4-6 16,1-4-8-16,3 4-7 0,1-3-7 0,2 0-6 15,3 0-8-15,0-1-9 0,5 2-7 0,-1-2-15 16,4 1-4-16,2-1-6 0,-3 0-4 0,0 2-1 16,2-1-3-16,-1-1 16 0,-4 2-5 0,-1 0 12 0,-2-4 19 15,0 5 15-15,-4-3 25 0,2 4 14 16,-4-1 18-16,-1-1 21 0,0 1 13 0,-3 2 11 15,-1 0 10-15,-1-1 9 0,-2 0-8 0,-2 0 12 0,0 2-9 16,-4-3-3-16,2 2-16 0,-6 3-11 0,0 3-23 16,-1-9-8-16,-1 4-14 0,-1-1-16 0,1-3-53 15,6 0-26-15,-8 0 0 0,5-3 0 0,1-3-54 16,-1 0-56-16,1 0-34 0,1-3-48 0,-1 2-54 16,3 1-64-16,2-5-56 0,-5 1-82 0,3 1-60 15,1-2-64-15,1 2-302 0,2-3-947 0,4 3 420 16</inkml:trace>
  <inkml:trace contextRef="#ctx0" brushRef="#br3" timeOffset="-108261.6">7538 15660 445 0,'0'0'526'0,"0"0"-19"0,0 0-14 0,-6 10-6 15,2-3-11-15,4 2-22 0,0 2-25 0,4 4-26 0,-1 2-26 16,-1 0-24-16,6 5-32 0,-6-4-32 0,2 1-21 15,4 9-33-15,-2-9-28 0,2 1-14 0,-3 0-21 16,-1 0-5-16,1 0-30 0,3-3-13 0,-6 2-13 16,1-2-10-16,-2-5-16 0,3 2-5 0,-4-3-5 15,1 1-18-15,-1-2 1 0,1-1-22 0,1-2-4 16,-2 0-8-16,0-2-7 0,-2 0 3 0,2-1-7 16,0 1-6-16,0-5 10 0,-1 4-7 0,1-4-6 15,0 0-1-15,0 0-3 0,0 0 0 0,0 0-3 16,-14-9 9-16,9 4-6 0,1-2 0 0,2-4 6 15,-5-2 16-15,2 2-18 0,0-8 6 0,-3 0 1 16,2-1-5-16,1 0 4 0,-2 0-5 0,4-1 20 16,-4-9-18-16,2 4 11 0,5-4-7 0,-4 3-3 15,4 6 4-15,2-2 11 0,0-3-5 0,-1 6 6 0,2-1 0 16,3 3 2-16,-2 0-5 0,4 7 1 16,-3-1-5-16,0 1 2 0,0 4-5 0,4-3-2 15,-1 3-12-15,1 2 0 0,1 0 0 0,1 3 0 0,-2 1 0 16,3 2 0-16,-1 1 0 0,0 1 0 0,0 4 0 15,-2-3 0-15,-1 4 0 0,-1 1 0 16,0 2-11-16,-2-1-22 0,-3 2 3 0,1 4-5 0,0-3-1 16,-5 6 2-16,-3-1-4 0,0 1-1 0,-1 0-8 15,-4 0-5-15,-3 9-10 0,-1-4-9 0,3-5 0 16,-4 4-4-16,1-6-8 0,4-3-2 0,-3 2 8 16,4-8 8-16,0 3 4 0,0-3 8 0,4 2 6 15,1-4 5-15,0-1 7 0,3 0 1 0,-3-3 6 16,4-2 10-16,0 3 12 0,0-3 10 0,0 0 2 0,12-1 3 15,-12 1 4-15,19-4 2 0,-6 4-3 16,1-1-1-16,2-3-3 0,4-1 2 0,0 3-3 16,1 0-5-16,-1 0-15 0,2-1-32 0,-2 3-34 15,-2 0-43-15,0-2-45 0,4 1-50 0,-6 2-49 16,-3-1-51-16,4 2-55 0,-2-2-57 0,-2 3-379 0,-3-2-879 16,0 0 389-16</inkml:trace>
  <inkml:trace contextRef="#ctx0" brushRef="#br3" timeOffset="-107795.31">8087 15646 346 0,'-8'-4'377'0,"3"2"-9"0,-1 1-9 0,-2-1 2 15,-1 2-2-15,9 0-13 0,-14 2 5 0,5 3 0 16,-5 2 4-16,5 0-12 0,-9 3-25 0,4 4-7 16,-3 1-5-16,5 1 4 0,-1 0-12 0,0 1-9 15,0 2-12-15,2 0-17 0,3 0-5 0,-1 1-21 16,-1-2-11-16,5 0-15 0,1-5-15 0,3 5-22 16,1-6-15-16,1-1-20 0,2 1-9 0,0 0-13 15,6-2-25-15,-1-3-89 0,2 0 0 0,3 0 0 16,0-3 0-16,3-2 0 0,1 1 0 0,3-3 0 15,-2-4 0-15,4-1 0 0,1 0 0 0,5-2 0 16,-11 0 0-16,8-5 0 0,-8 2 0 0,0 1 0 16,-1-2 0-16,-7 1 0 0,-2 1 0 0,5-3-12 15,-3 0-24-15,-4 2 4 0,2-3 7 0,-6 0 2 16,-1 2 1-16,1-3-3 0,-2 1 14 0,0 0-1 16,-6 0 7-16,4 1 2 0,-4-2-4 0,-3 4 6 0,2-1 1 15,-1 1 6-15,0 2-10 0,-1 0-10 0,2 1-15 16,-2-2-24-16,1 4-14 0,-1 2-26 15,4 1-34-15,-1-1-39 0,-2 1-50 0,3 1-58 0,1 0-42 16,5 1-44-16,-11 6-53 0,8-6-59 0,3 0-52 16,-10 4-286-16,7-2-876 0,3-2 387 0</inkml:trace>
  <inkml:trace contextRef="#ctx0" brushRef="#br3" timeOffset="-107345.01">8217 15592 651 0,'0'0'634'0,"0"0"-36"16,-14 11-33-16,14-6-34 0,0 1-24 0,5 5-32 15,-4 1-41-15,3 2-43 0,4-1-43 0,0 3-31 16,-2-2-46-16,7 2-35 0,-3 2-33 0,4-1-15 16,-1-2-12-16,0-1-20 0,2 2-15 0,7 1-17 15,-6-5-12-15,2-3-13 0,0-1-12 0,1 1-7 16,-5-2-8-16,4-2-8 0,0-3-8 0,0-2-6 15,0-2-8-15,-5-1 0 0,1-1 1 0,-4-1-10 16,1 0-8-16,0-3-13 0,-1-1-8 0,-2-3-10 16,-1 3-1-16,-1-7-4 0,2-1-4 0,-3 0-1 15,-1-2-1-15,0 1 4 0,-4-3-11 0,0-1 2 0,0-6 3 16,0 6 4-16,-2 1 1 0,-1 0 0 16,0 2 10-16,2 0 9 0,-3 6 9 0,0-2 12 15,3 3 9-15,-2 0 21 0,2 3 15 0,-1 2 10 16,2 2 13-16,-4 1-2 0,3 1 1 0,1-3-39 0,0 6-54 15,0 0 0-15,0 0 0 0,0 0 0 0,0 0 0 16,0 0 0-16,5 11 0 0,-3-4 0 0,3 5 0 16,1 1 0-16,-1-3 0 0,1 4 0 0,2 0 0 15,-2 4-67-15,-1-5-157 0,0-1-55 0,3 0-47 16,1 0-46-16,-4 0-45 0,0-1-52 0,-1-4-41 16,1 3-412-16,-1-3-997 0,1-3 441 0</inkml:trace>
  <inkml:trace contextRef="#ctx0" brushRef="#br3" timeOffset="-106978.38">8873 15618 188 0,'1'6'323'0,"3"2"-15"0,0-1-7 0,1 3-10 16,-3-1-9-16,1-2-4 0,-2 1-17 0,2 1-17 16,-2-3-29-16,2 0-9 0,-2 3-15 0,-1-4 8 15,1 0-1-15,-1-1 11 0,0-4-7 0,-1 7-4 16,1-7-4-16,-8 5 5 0,4-3 10 0,2 0 15 15,2-2 5-15,0 0-4 0,-17-2-2 0,12 0 0 16,1-1 6-16,-1-3 0 0,-3 1-5 0,2-3-21 16,-3-2-16-16,3-1-12 0,-2 0-21 0,2-4-13 15,3-3-10-15,-3 1-16 0,3-2-8 0,2 0-4 16,5 1-1-16,2-2 32 0,3 2 3 0,2 1-137 0,2 2 0 16,4 1 0-16,-3 1 0 0,1 6 0 0,-2 2 0 15,5-1 0-15,-7 5 0 0,1 4 0 16,2 1 0-16,1 3 0 0,-3-3 0 0,-1 5 0 0,5 1 0 15,-4 5 0-15,0-2 0 0,-1 2 0 0,-2 1 0 16,0-1 0-16,0-1 0 0,-1 1 0 0,-3-2 0 16,4 1 0-16,0 3 0 0,-4-5 0 0,0-1 0 15,-1 2-208-15,3 0-229 0,-5-5-22 0,8 3-31 16,-1-3-31-16,3 1-42 0,-2-2-357 0,3-2-994 16,1-1 439-16</inkml:trace>
  <inkml:trace contextRef="#ctx0" brushRef="#br3" timeOffset="-105611.31">9629 15410 188 0,'-9'-10'548'16,"3"-1"-29"-16,0 1-15 0,-4 3 1 0,0-2 6 15,3 2-12-15,-1-1-6 0,-1 2-37 0,0 3-42 16,-1-2-43-16,-4 3-32 0,2 2-27 0,2 4-19 15,-4-1-23-15,3 4-5 0,-6 4-6 0,2 0-8 16,-2 3-6-16,3 0-5 0,-1 0-4 0,2 2-3 16,1 3-6-16,-2-2-214 0,4-1-13 0,1 1 0 0,2-1 0 15,0-2 0-15,2 3 0 0,1-3 0 16,0-1 0-16,4 2 0 0,0-2 0 0,4-2 0 16,-1 2 0-16,2-2 0 0,0-2 0 0,5 1 0 0,-1-3 0 15,3 0 0-15,2 0 0 0,1-2 0 0,3 0 0 16,0-3 0-16,2 0 0 0,-1-4 0 0,3-2 0 15,-3-1 0-15,0-2 0 0,1 1 0 0,-3-2 0 16,-1-4 0-16,-2 3 0 0,-1-3 0 0,-1-1 0 16,0-2 0-16,-2-2 0 0,-1-1 0 0,-1 2 0 15,-2-2 0-15,-2-2 0 0,1-1 0 0,-4 0 0 16,2-9 0-16,-6 3 0 0,3-1 0 0,-1 0 0 16,-4 1 0-16,1 1 0 0,-1-4-6 0,-1 10-7 15,-3-1 15-15,2-6 15 0,1 7-17 0,-3 3 0 16,0-2 0-16,0 3 0 0,3 4 0 0,-2 0 0 15,2 4 0-15,1 5 0 0,1-4 0 0,1 3 0 16,-2 2 0-16,5 2 0 0,0 0 0 0,-9 15 0 16,7-6 0-16,-1 3 0 0,6 8 0 0,-1-2 0 15,2 1 0-15,0 3 0 0,2 7 0 0,2 1 0 0,2 0 0 16,0 0 0-16,2-3 0 0,-1 4 0 16,-2-3 0-16,3 0 0 0,0-3 0 0,-3-7 0 15,7 8 0-15,-9-10 0 0,2 2 0 0,3 0 0 0,-2-2 0 16,3-1 0-16,-3-6 0 0,-1 1 0 0,0-3 0 15,4 2 0-15,-3-6 0 0,4 2 0 0,-1 1 0 16,0-4 0-16,4-1 0 0,-4-1 0 0,1 0 0 16,-1-3 0-16,0-2 0 0,-2 1 0 0,4-6 0 15,-3 2 0-15,6-3 0 0,9-3 0 0,-4-4 0 16,0 1 0-16,-9 3 0 0,1-1 0 0,-2-1-99 16,1-1-262-16,2-8 24 0,-5 5 33 0,0 1 22 15,-3 0 48-15,0-2 31 0,-3 2 46 0,-1 0 41 16,1 5 54-16,-4 2 57 0,-1-1 57 0,-1 1 60 15,-4 4 30-15,5-1 33 0,-4 4 24 0,-1-2 19 16,1 3 19-16,-4 0 15 0,-2 0 8 0,5 2 11 16,-3 2-29-16,1 0-242 0,0 3 0 0,7-3 0 15,-14 4 0-15,9-1 0 0,-1 4 0 0,1-7 0 0,-3 7 0 16,6-3 0-16,-4 6 0 0,2-5 0 16,-1 6 0-16,1-5 0 0,2 4 0 0,2 0 0 15,1 4 0-15,-1-4 0 0,4 2 0 0,0 0 0 0,-2 0 0 16,5-1 0-16,1-3 0 0,3 5 0 0,1-1 0 15,0-2 0-15,-3-1 0 0,8-2 0 0,-2 1 0 16,-2-3 0-16,1-3 0 0,4 3 0 16,1-3 0-16,-6-2 0 0,5 0 0 0,0 0 0 0,-7 0 0 15,0-2 0-15,6-3 0 0,-4 5-321 0,8-11-39 16,0 2 24-16,2-2 4 0,4 1 2 0,-9 0-11 16,0-1-7-16,4 1 2 0,1-6 21 0,2 2 25 15,-3-5 40-15,1 3 34 0,-4 3 35 0,-5-1 32 16,4-1 38-16,-4-1 34 0,0 0 29 0,-1-1 33 15,2 3 39-15,-6 0 31 0,0 4 35 0,-2-1 53 16,0 2 36-16,-4-1 32 0,1 0 24 0,1 1 30 16,-4 2 19-16,0-3 36 0,-1 6 17 0,2-1 21 15,-4-4 2-15,0 6 8 0,-3-1-1 0,-1-2-5 16,0 2-3-16,-1 1-30 0,-4-1-319 0,1 4 0 16,-4 0 0-16,4 0 0 0,-4 4 0 0,-3 3 0 15,-1 4 0-15,1 3 0 0,2 1 0 0,1 0 0 16,-6 4 0-16,7-2 0 0,-1-1 0 0,1 6 0 0,2-3 0 15,2-1 0-15,2 4 0 0,2-4 0 0,1-6 0 16,3 8 0-16,1-4 0 0,2 2 0 16,1-5 0-16,0-1 0 0,2 0 0 0,0-1 0 0,3-1 0 15,2-3 0-15,0 1 0 0,0-1 0 0,4-1 0 16,-1-6 0-16,1 2 0 0,4-1 0 0,-4-1 0 16,4-3 0-16,-7 1 0 0,1-4 0 0,-2 1 0 15,3 1 0-15,1-8 0 0,-3 3 0 0,-3-2 0 16,1-2 0-16,0-2 0 0,0 0 0 0,-1-5 0 15,-2 4 0-15,-1-6 0 0,3-9 0 0,-7-1-29 16,-1 1-156-16,1 0 18 0,-2-1 16 0,-3-4 26 16,-1 3 46-16,1 0 15 0,-1-2 27 0,-2 2 19 15,-1-1 31-15,-1-1 24 0,0 4 23 0,0 3 44 16,4 1 36-16,-4 11 28 0,4 4 28 0,0 0-59 16,0 3-137-16,1 4 0 0,-4 1 0 0,7 4 0 15,1 0 0-15,-9 5 0 0,9 3 0 0,-3 4 0 16,2 7 0-16,2 1 0 0,2 1 0 0,6 9 0 15,1 1 0-15,-1 2 0 0,3 1 0 0,-1-4 0 0,2 1 0 16,-3-1 0-16,3 2 0 0,-2-6 0 16,0 1 0-16,0 2 0 0,-6-11 0 0,4 0 0 15,3 0 0-15,-3-3 0 0,-2 4 0 0,6-5 0 0,-7-5 0 16,2 3 0-16,-4-5 0 0,2 1 0 0,-1-2 0 16,-2-1-1366-16,6-3-1478 0,-4 0 654 0</inkml:trace>
  <inkml:trace contextRef="#ctx0" brushRef="#br3" timeOffset="-104510.93">11439 15198 259 0,'-3'-6'353'0,"2"1"-4"0,1-1 1 16,-4 2 6-16,3-2 1 0,-3 4-5 0,0-1-3 16,4 3-13-16,-5-2-14 0,5 2-21 0,-13 0-15 15,13 0-10-15,-12 2-11 0,5 0-9 0,-2 4 2 16,2 0-12-16,-4 1-14 0,1-2 1 0,1 4 11 15,3 2-14-15,-2-1-2 0,-2 5-6 0,4-3-9 0,-1 0-7 16,1 5-8-16,-2 1-10 0,2-6 12 16,1 0-15-16,-2-2-17 0,6 2-16 0,-3-1-131 15,4-1-21-15,0-3 0 0,0 2 0 0,1-2 0 0,3 0 0 16,-1-2 0-16,2 2 0 0,0 2 0 0,3-4 0 16,-2 0 0-16,3-2 0 0,1 1 0 0,0-2 0 15,1 1 0-15,0-3 0 0,-1 0 0 0,1-2 0 16,1-1 0-16,-1-2 0 0,-2-1 0 0,1-1 0 15,-1 0 0-15,-2-3 0 0,2 0 0 0,0-2 0 16,-4 1 0-16,4-6 0 0,-1 1 0 0,-4 1 0 16,2-3 0-16,-1 2 0 0,-1 1 0 0,-4 1 0 15,3 0 0-15,-2 1-14 0,-1-1 23 0,0 2-4 16,3 1-5-16,-6 0 0 0,3 5 0 0,0 1 0 16,0-2 0-16,0 1 0 0,0 2 0 0,0 4 0 15,0 0 0-15,0 0 0 0,0 0 0 0,0 0 0 16,4 22 0-16,0-12 0 0,2 10 0 0,6 5 0 15,-2 1 0-15,3 3 0 0,1 2 0 0,1-2 0 0,-1 4 0 16,3-4 0-16,-1 1 0 0,2 4 0 16,-2-4 0-16,-3-1 0 0,-1 2 0 0,2-1 0 15,-5 1 0-15,0-1 0 0,-1-5 0 0,-3-4 0 16,-3 0 0-16,-3 0 0 0,0 0 0 0,-7-1 0 0,3-2 0 16,-3-1 0-16,3 0 0 0,-6-1 0 0,1-7 0 15,-1 5 0-15,-4-4 0 0,0-1 0 0,-5-4 0 16,3 2 0-16,-3-5 0 0,1 1 0 0,0-5 0 15,1-1 0-15,-5-2 0 0,5 1 0 0,-1-5 0 16,0-2 0-16,4-2 0 0,-2-1 0 0,0-10 0 16,1 0 0-16,3 10 0 0,4-7 0 0,1-1-77 15,2-6-432-15,2 9-46 0,4-12-42 0,3 4-31 16,-2 7-344-16,3-1-1051 0,5 0 466 0</inkml:trace>
  <inkml:trace contextRef="#ctx0" brushRef="#br3" timeOffset="-104195.19">11642 15374 221 0,'13'2'325'0,"-2"1"-13"16,2-1-7-16,1 2-1 0,4 0-12 0,-4 0-7 15,-1 1-16-15,1 0-6 0,-4 2-27 0,-1-3-17 16,1 2-8-16,-1-2 8 0,0 3-3 0,-3-4-2 16,-1 1 9-16,-2-1-4 0,2 1 1 0,-1-3 8 15,0 0 7-15,-1 3 17 0,-3-4 15 0,0 0 20 16,0 0-19-16,0 0 11 0,0 0-3 0,2-8-12 15,-2 8-21-15,-4-10-10 0,1 4-21 0,-3-4-21 16,3-1-18-16,-4 0-15 0,2-2-86 0,0 1-72 0,0-6 0 16,2 0 0-16,3-1 0 0,0 0 0 0,0-2 0 15,0 7 0-15,2-1 0 0,1-1 0 0,-1 0 0 16,3 0 0-16,-1 3 0 0,5-3 0 0,-4 6 0 16,4-5-289-16,0 4-109 0,2 2-76 0,-4-1-96 15,4 4-507-15,-1-2-1167 0,3 1 516 0</inkml:trace>
  <inkml:trace contextRef="#ctx0" brushRef="#br3" timeOffset="-103577.38">12166 15101 210 0,'4'-3'313'0,"-4"3"-1"0,0 0 0 16,0 0 11-16,0 0 14 0,3-5 5 0,-3 5 10 16,0 0 10-16,0 0 10 0,-7-4 5 0,7 4 5 15,-5-3 2-15,1 1 9 0,4 2-17 0,-11-1 15 16,11 1-2-16,-12 1-14 0,6 4-10 0,-1-3-12 16,-3 0-14-16,0 0-12 0,-2 4-14 0,2 2-121 15,1-3-192-15,-5 0 0 0,4 5 0 0,-4-2 0 16,4 3 0-16,1-2 0 0,0 2 0 0,1-1 0 0,1 2 0 15,0-1 0-15,-3 4 0 0,5-1 0 0,-3-5 0 16,3 5 0-16,1-4 0 0,3 5 0 0,0 1 0 16,1-7 0-16,1 5 0 0,0-2 0 0,2 0 0 15,1-1 0-15,2 2 0 0,0-2 0 0,1-3 0 16,-1 0 0-16,2-2 0 0,2-1 0 0,1 2 0 16,0-7 0-16,1 3 0 0,1-3 0 0,1-1 0 15,-1-1 0-15,4-3 0 0,-6-2 0 0,2 1 0 16,0-1 0-16,-3 1 0 0,3-3 0 0,0-4 0 15,-7 1 0-15,7-1 0 0,-6 1 0 0,2-6 0 16,0 3 0-16,0-2 0 0,-1-2 0 0,-2 1 0 16,-1-2 0-16,2 0 0 0,-3 0 0 0,-3-1 0 15,3 2 0-15,-3 0 0 0,2 0 0 0,-3 7 0 16,1-1 0-16,-1 3 0 0,0 1 0 0,-1 2 0 16,1 1 0-16,-2 2 0 0,2-1 0 0,0 5 0 15,-1-4 0-15,1 4 0 0,0 0 0 0,0 0 0 16,0 0 0-16,0 0 0 0,-6 15 0 0,4-7 0 0,2 4 0 15,0-2 0-15,2 4 0 0,-2-1 0 0,2 5 0 16,-1-2 0-16,5 2 0 0,-3 1 0 16,0-5 0-16,2-1 0 0,-1 5 0 0,3-1 0 0,-3-5 0 15,2 2 0-15,-1-2 0 0,1 1 0 0,-1 0 0 16,1-6 0-16,1 2 0 0,-2 1 0 0,-1-5 0 16,1 2 0-16,0-2 0 0,-4 0 0 0,3-2 0 15,0 0 0-15,1-1 0 0,-5-2 0 0,8 0-688 16,-8 0-563-16,4-5-1354 0,1-1 598 0</inkml:trace>
  <inkml:trace contextRef="#ctx0" brushRef="#br3" timeOffset="-103406.19">12389 15152 27 0,'-3'-7'363'0,"3"2"49"0,0-2 35 16,-1 2 5-16,1 5 4 0,0 0-3 0,0 0-11 0,0 0-12 16,-4 13-25-16,5-4-24 0,2 2-40 15,-2 2-38-15,-1 1-25 0,4-1-36 0,-2 5-37 16,5 2-36-16,-5 0-51 0,2-1-42 0,0-1-51 15,0 1-60-15,0-2-73 0,0-6-75 0,-1 2-82 16,1-1-84-16,1-3-91 0,-2-1-335 0,1-2-838 0,-1-2 371 16</inkml:trace>
  <inkml:trace contextRef="#ctx0" brushRef="#br3" timeOffset="-103213.76">12432 14885 217 0,'-10'-9'541'0,"5"1"-53"0,-1-1-53 16,1 4-45-16,1 0-44 0,3 3-49 0,1 2-66 15,0 0-96-15,0 0-101 0,0 0-101 0,0 0-108 16,5 19-304-16,0-9-519 0,2 1 230 0</inkml:trace>
  <inkml:trace contextRef="#ctx0" brushRef="#br3" timeOffset="-102928.13">12608 15342 480 0,'-2'1'463'0,"2"-1"-3"0,0 0-9 16,0 0-12-16,0 0-18 0,-9-6-25 0,8-1-27 16,-1-1-22-16,2-1-9 0,0-5-10 0,-2-4-6 0,-1-2 8 15,6-8-3-15,-3 0-11 0,1 0 7 16,-2 6 3-16,1 1 5 0,1 1-6 0,0 1-9 15,-1 8-14-15,0-3-19 0,-1 6-85 0,2-3-198 0,-1 3 0 16,2 1 0-16,0 4 0 0,3 0 0 0,-1 0 0 16,-4 3 0-16,13 6 0 0,-3-3 0 0,-2 6 0 15,2 1 0-15,-2-1 0 0,4 3 0 0,1 3 0 16,-3 1 0-16,1-1 0 0,-4-4 0 0,2 0 0 16,0-2 0-16,1 0 0 0,-2 0 0 0,1-2 0 15,0-1-23-15,0 0-544 0,0-3-59 0,1 2-53 16,0-1-371-16,2-1-1137 0,-2-2 503 0</inkml:trace>
  <inkml:trace contextRef="#ctx0" brushRef="#br3" timeOffset="-102593.84">13068 14926 355 0,'-1'-3'486'0,"-1"-4"6"15,-1 1 6-15,-2 2-1 0,-2 4 0 16,1 0-8-16,-3 0-15 0,9 0-16 0,-18 0-29 15,11 0-31-15,-5 0-32 0,3 1-33 0,0 1-29 0,3 0-31 16,-2 1-20-16,0 1-30 0,3 1-18 0,-1-1-23 16,0 1-15-16,3 3-12 0,-1-3-8 0,0 1-15 15,2 3-12-15,0-3-11 0,2 0-11 0,2 4-47 16,0-2-51-16,2 0 0 0,0 0 0 0,2 1 0 16,3 3 0-16,0-3 0 0,0 3 0 0,5 2 0 15,-6-3 0-15,2-3 0 0,-2 4 0 0,2 3 0 16,-1-6 0-16,0 7 0 0,-3-4 0 0,-1-2 0 15,-2 3 0-15,2-1 0 0,-4 0 0 0,-2 0 0 16,1 1 0-16,-2 0 0 0,-1-2 0 0,-1 0 0 16,0 0 0-16,-3 1 0 0,-1 0 0 0,2-2 0 15,-2-2 0-15,-2 0 0 0,2 0 0 0,0 0 0 16,3-3 0-16,-4 0 0 0,3-2 0 0,2-2 0 0,-4 4 0 16,3-4-77-16,-4 2-183 0,4-2-40 0,5-1-41 15,-9-3-45-15,9 3-51 0,-12-2-56 0,7-1-53 16,-3 0-347-16,1 0-965 0,2-2 428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4AC6-3678-4072-9C73-9398BCAF536A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21A2-B3F0-443F-9F44-E93F6ECCE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1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wig-world.com/film/rock-cycles-1092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www.activeteachonline.com/product/view/id/335/page/126/mode/dps?modal=/player/video/id/38923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g-world.com/film/glossary/sedimentary-rock-61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activeteachonline.com/product/view/id/335/page/126/mode/dps?modal=/player/animation/id/3908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52" y="1129399"/>
            <a:ext cx="11006610" cy="999212"/>
          </a:xfrm>
        </p:spPr>
        <p:txBody>
          <a:bodyPr>
            <a:normAutofit/>
          </a:bodyPr>
          <a:lstStyle/>
          <a:p>
            <a:r>
              <a:rPr lang="en-IE">
                <a:latin typeface="Book Antiqua"/>
              </a:rPr>
              <a:t>8Hd Sedimentary Rocks</a:t>
            </a:r>
            <a:endParaRPr lang="en-IE" sz="7200">
              <a:latin typeface="Book Antiqu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32" y="2989554"/>
            <a:ext cx="5763830" cy="2615219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IE" sz="3600"/>
              <a:t>Do Now: </a:t>
            </a:r>
          </a:p>
          <a:p>
            <a:r>
              <a:rPr lang="en-US" sz="3600"/>
              <a:t>What is the source of igneous and metamorphic rocks?</a:t>
            </a:r>
          </a:p>
          <a:p>
            <a:r>
              <a:rPr lang="en-US" sz="3600"/>
              <a:t>How else might a rock form?</a:t>
            </a:r>
            <a:endParaRPr lang="en-IE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4E9BD-1146-4FB8-91C5-D4B1F6C58B22}"/>
              </a:ext>
            </a:extLst>
          </p:cNvPr>
          <p:cNvSpPr/>
          <p:nvPr/>
        </p:nvSpPr>
        <p:spPr>
          <a:xfrm>
            <a:off x="6804704" y="2452426"/>
            <a:ext cx="1219200" cy="92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1890F-0AA1-4050-9F9C-6375F2A6944D}"/>
              </a:ext>
            </a:extLst>
          </p:cNvPr>
          <p:cNvSpPr/>
          <p:nvPr/>
        </p:nvSpPr>
        <p:spPr>
          <a:xfrm>
            <a:off x="6567865" y="33688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9980B5-B215-44A3-9216-DE4816C77886}"/>
              </a:ext>
            </a:extLst>
          </p:cNvPr>
          <p:cNvSpPr/>
          <p:nvPr/>
        </p:nvSpPr>
        <p:spPr>
          <a:xfrm>
            <a:off x="6493039" y="417962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06B1B8-DFBA-45CE-A550-A7FCFA1E4342}"/>
              </a:ext>
            </a:extLst>
          </p:cNvPr>
          <p:cNvSpPr/>
          <p:nvPr/>
        </p:nvSpPr>
        <p:spPr>
          <a:xfrm>
            <a:off x="6616605" y="5096085"/>
            <a:ext cx="1219200" cy="508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26" name="Picture 2" descr="Sedimentary Rocks | Mr Calaski">
            <a:extLst>
              <a:ext uri="{FF2B5EF4-FFF2-40B4-BE49-F238E27FC236}">
                <a16:creationId xmlns:a16="http://schemas.microsoft.com/office/drawing/2014/main" id="{9964BA53-575D-417E-A4F4-DB8700604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r="9048"/>
          <a:stretch/>
        </p:blipFill>
        <p:spPr bwMode="auto">
          <a:xfrm>
            <a:off x="6801914" y="2452426"/>
            <a:ext cx="445225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E658849-CDAE-4DE6-94F2-6ECEDCDA0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81" t="23232" r="20227" b="18182"/>
          <a:stretch/>
        </p:blipFill>
        <p:spPr>
          <a:xfrm>
            <a:off x="6499751" y="809964"/>
            <a:ext cx="4854049" cy="55163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07F0-44AE-443D-9D27-1C02D105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489"/>
            <a:ext cx="46000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/>
              <a:t>3. The bones or shells become covered by layers of sediment. </a:t>
            </a:r>
          </a:p>
          <a:p>
            <a:pPr marL="0" indent="0">
              <a:buNone/>
            </a:pPr>
            <a:r>
              <a:rPr lang="en-GB" sz="3600"/>
              <a:t>Over millions of years the shell or bones may be buried under many metres of sediment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2B327C-1BE8-4B29-BB19-640087F547C5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F8F52A-01FE-4A94-A989-A27A38ABA469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20A945-5E69-4BDD-AF9F-BD5E88F4B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74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5AD8239-AB88-4642-A705-AF859E5B2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71" t="38094" r="25864" b="16856"/>
          <a:stretch/>
        </p:blipFill>
        <p:spPr>
          <a:xfrm>
            <a:off x="1362516" y="2286001"/>
            <a:ext cx="8826911" cy="420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1FBD33-FDA3-4D6C-AA10-C6B0635B0E9C}"/>
              </a:ext>
            </a:extLst>
          </p:cNvPr>
          <p:cNvSpPr txBox="1"/>
          <p:nvPr/>
        </p:nvSpPr>
        <p:spPr>
          <a:xfrm>
            <a:off x="861866" y="1085672"/>
            <a:ext cx="1046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/>
              <a:t>4. Eventually the fossil may be exposed as a result of weathering and erosion of the rock around it.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278F8B-E74A-4635-BC07-8EEB7D74666F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8D812D-CFF6-4D09-B0B9-4DA02008ED36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090B01-DE57-4B51-808E-2880A82C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044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F3C5D4E-2230-4C03-92AA-74ED44D2E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862012"/>
            <a:ext cx="90392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4"/>
          <a:stretch/>
        </p:blipFill>
        <p:spPr>
          <a:xfrm>
            <a:off x="7375358" y="1805435"/>
            <a:ext cx="3672270" cy="40338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6EB817-1D5E-4C28-B175-994C98E6EB7A}"/>
              </a:ext>
            </a:extLst>
          </p:cNvPr>
          <p:cNvGrpSpPr/>
          <p:nvPr/>
        </p:nvGrpSpPr>
        <p:grpSpPr>
          <a:xfrm>
            <a:off x="8071557" y="253702"/>
            <a:ext cx="4120444" cy="679113"/>
            <a:chOff x="8071557" y="4039853"/>
            <a:chExt cx="4120444" cy="6791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725E1E-DFF3-47A9-9593-FCA4F9FF8176}"/>
                </a:ext>
              </a:extLst>
            </p:cNvPr>
            <p:cNvSpPr txBox="1"/>
            <p:nvPr/>
          </p:nvSpPr>
          <p:spPr>
            <a:xfrm>
              <a:off x="8071557" y="4056245"/>
              <a:ext cx="4120444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Stick In Middle</a:t>
              </a:r>
            </a:p>
          </p:txBody>
        </p:sp>
        <p:pic>
          <p:nvPicPr>
            <p:cNvPr id="10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E9342D57-BDD6-44B5-A4ED-22B5B51FC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1557" y="4039853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02343A1-3215-473B-B7B1-7531E881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02" y="374983"/>
            <a:ext cx="10515600" cy="1325563"/>
          </a:xfrm>
        </p:spPr>
        <p:txBody>
          <a:bodyPr/>
          <a:lstStyle/>
          <a:p>
            <a:r>
              <a:rPr lang="en-GB" altLang="en-US">
                <a:cs typeface="Arial"/>
              </a:rPr>
              <a:t>Rock Cycle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B329F-FD14-4039-AD40-51914931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70" y="1805435"/>
            <a:ext cx="539553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>
                <a:latin typeface="+mj-lt"/>
                <a:cs typeface="Arial"/>
              </a:rPr>
              <a:t>Over geological time, rocks tend to </a:t>
            </a:r>
            <a:r>
              <a:rPr lang="en-US" sz="4000">
                <a:latin typeface="+mj-l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 form</a:t>
            </a:r>
            <a:r>
              <a:rPr lang="en-US" sz="4000">
                <a:latin typeface="+mj-lt"/>
                <a:cs typeface="Arial"/>
              </a:rPr>
              <a:t>. This can happen fast or slowly and is known as the rock cycle. </a:t>
            </a:r>
            <a:endParaRPr lang="en-US" sz="4000">
              <a:latin typeface="+mj-lt"/>
            </a:endParaRPr>
          </a:p>
          <a:p>
            <a:pPr marL="0" indent="0">
              <a:buNone/>
            </a:pPr>
            <a:endParaRPr lang="en-US">
              <a:latin typeface="+mj-lt"/>
            </a:endParaRPr>
          </a:p>
          <a:p>
            <a:pPr marL="0" indent="0">
              <a:buNone/>
            </a:pPr>
            <a:endParaRPr lang="en-US" b="1">
              <a:latin typeface="+mj-lt"/>
            </a:endParaRPr>
          </a:p>
          <a:p>
            <a:pPr marL="0" indent="0">
              <a:buNone/>
            </a:pPr>
            <a:endParaRPr lang="en-GB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4BFC1A-7484-41CE-B07E-E24A53A338CA}"/>
              </a:ext>
            </a:extLst>
          </p:cNvPr>
          <p:cNvGrpSpPr/>
          <p:nvPr/>
        </p:nvGrpSpPr>
        <p:grpSpPr>
          <a:xfrm>
            <a:off x="8993875" y="1054215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078DD5-E263-46F2-A3F9-04A3F55AA9CF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B288494-7379-4C15-943F-57EDEA5EA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394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82ED0EE8-FF67-49C1-B5C1-7800CE44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4"/>
          <a:stretch/>
        </p:blipFill>
        <p:spPr>
          <a:xfrm>
            <a:off x="2925278" y="708155"/>
            <a:ext cx="5048290" cy="55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0FD8B592-369C-4D84-B9E1-791DA1750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94"/>
          <a:stretch/>
        </p:blipFill>
        <p:spPr>
          <a:xfrm>
            <a:off x="3292568" y="439479"/>
            <a:ext cx="5606864" cy="61589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7AB03A-98A9-4048-86FA-CD24BB77D119}"/>
                  </a:ext>
                </a:extLst>
              </p14:cNvPr>
              <p14:cNvContentPartPr/>
              <p14:nvPr/>
            </p14:nvContentPartPr>
            <p14:xfrm>
              <a:off x="2468520" y="18720"/>
              <a:ext cx="8458920" cy="594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7AB03A-98A9-4048-86FA-CD24BB77D1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9160" y="9360"/>
                <a:ext cx="8477640" cy="59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77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69" y="1703164"/>
            <a:ext cx="6262321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When </a:t>
            </a:r>
            <a:r>
              <a:rPr lang="en-US" sz="3200">
                <a:solidFill>
                  <a:schemeClr val="accent5">
                    <a:lumMod val="75000"/>
                  </a:schemeClr>
                </a:solidFill>
                <a:latin typeface="+mj-lt"/>
                <a:cs typeface="Arial"/>
              </a:rPr>
              <a:t>sedimentary</a:t>
            </a:r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 and 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igneous</a:t>
            </a:r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 rocks are </a:t>
            </a:r>
            <a:r>
              <a:rPr lang="en-US" sz="3200" b="1">
                <a:solidFill>
                  <a:srgbClr val="333333"/>
                </a:solidFill>
                <a:latin typeface="+mj-lt"/>
                <a:cs typeface="Arial"/>
              </a:rPr>
              <a:t>heated</a:t>
            </a:r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 or </a:t>
            </a:r>
            <a:r>
              <a:rPr lang="en-US" sz="3200" b="1">
                <a:solidFill>
                  <a:srgbClr val="333333"/>
                </a:solidFill>
                <a:latin typeface="+mj-lt"/>
                <a:cs typeface="Arial"/>
              </a:rPr>
              <a:t>compressed</a:t>
            </a:r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 they can turn into a metamorphic rock.</a:t>
            </a:r>
          </a:p>
          <a:p>
            <a:endParaRPr lang="en-US" sz="3200">
              <a:solidFill>
                <a:srgbClr val="333333"/>
              </a:solidFill>
              <a:latin typeface="+mj-lt"/>
              <a:cs typeface="Arial"/>
            </a:endParaRPr>
          </a:p>
          <a:p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For example, mudstone can turn to slate when heated and compressed. </a:t>
            </a:r>
          </a:p>
          <a:p>
            <a:r>
              <a:rPr lang="en-US" sz="3200">
                <a:solidFill>
                  <a:srgbClr val="333333"/>
                </a:solidFill>
                <a:latin typeface="+mj-lt"/>
                <a:cs typeface="Arial"/>
              </a:rPr>
              <a:t>It becomes harder and can spilt into layers. </a:t>
            </a: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860969" y="549463"/>
            <a:ext cx="497771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4800">
                <a:solidFill>
                  <a:schemeClr val="tx1"/>
                </a:solidFill>
                <a:latin typeface="+mj-lt"/>
                <a:cs typeface="Arial"/>
              </a:rPr>
              <a:t>Rock Cycle</a:t>
            </a:r>
            <a:endParaRPr lang="en-US" sz="5867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80"/>
          <a:stretch/>
        </p:blipFill>
        <p:spPr>
          <a:xfrm>
            <a:off x="7452628" y="1413063"/>
            <a:ext cx="3731123" cy="403187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92B3F55-7E44-4752-B1C4-D42F72AA3B6E}"/>
              </a:ext>
            </a:extLst>
          </p:cNvPr>
          <p:cNvGrpSpPr/>
          <p:nvPr/>
        </p:nvGrpSpPr>
        <p:grpSpPr>
          <a:xfrm>
            <a:off x="8993875" y="100409"/>
            <a:ext cx="3198125" cy="646331"/>
            <a:chOff x="8993875" y="93140"/>
            <a:chExt cx="3198125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64189A-72DB-4BC7-AF06-BC429A821FBC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0CFC6D-59B1-49B6-99E1-9529348A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680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CBA510D4-8356-49BF-885E-45D1C26D6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825113"/>
            <a:ext cx="6238369" cy="39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When </a:t>
            </a:r>
            <a:r>
              <a:rPr lang="en-US" sz="2800">
                <a:solidFill>
                  <a:schemeClr val="accent5">
                    <a:lumMod val="75000"/>
                  </a:schemeClr>
                </a:solidFill>
                <a:latin typeface="+mj-lt"/>
                <a:cs typeface="Arial"/>
              </a:rPr>
              <a:t>sedimentary</a:t>
            </a:r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 or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</a:rPr>
              <a:t>metamorphic</a:t>
            </a:r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 rocks are </a:t>
            </a:r>
            <a:r>
              <a:rPr lang="en-US" sz="2800" b="1">
                <a:solidFill>
                  <a:srgbClr val="333333"/>
                </a:solidFill>
                <a:latin typeface="+mj-lt"/>
                <a:cs typeface="Arial"/>
              </a:rPr>
              <a:t>buried</a:t>
            </a:r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, they can form molten rock and be reformed into an igneous rock.</a:t>
            </a:r>
            <a:endParaRPr lang="en-US" sz="2800">
              <a:latin typeface="+mj-lt"/>
            </a:endParaRPr>
          </a:p>
          <a:p>
            <a:endParaRPr lang="en-US" sz="2800">
              <a:solidFill>
                <a:srgbClr val="333333"/>
              </a:solidFill>
              <a:latin typeface="+mj-lt"/>
            </a:endParaRPr>
          </a:p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+mj-lt"/>
                <a:cs typeface="Arial"/>
              </a:rPr>
              <a:t>Igneous</a:t>
            </a:r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 and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</a:rPr>
              <a:t>metamorphic</a:t>
            </a:r>
            <a:r>
              <a:rPr lang="en-US" sz="2800">
                <a:solidFill>
                  <a:srgbClr val="333333"/>
                </a:solidFill>
                <a:latin typeface="+mj-lt"/>
                <a:cs typeface="Arial"/>
              </a:rPr>
              <a:t> rocks can also be broken down into sediment which can then form new sedimentary rocks</a:t>
            </a:r>
            <a:endParaRPr lang="en-US" sz="2800">
              <a:solidFill>
                <a:srgbClr val="333333"/>
              </a:solidFill>
              <a:latin typeface="+mj-lt"/>
            </a:endParaRPr>
          </a:p>
          <a:p>
            <a:pPr marL="457189" indent="-457189">
              <a:buFont typeface="Arial"/>
              <a:buChar char="•"/>
            </a:pPr>
            <a:endParaRPr lang="en-US" sz="2667">
              <a:solidFill>
                <a:srgbClr val="333333"/>
              </a:solidFill>
              <a:latin typeface="+mj-lt"/>
            </a:endParaRPr>
          </a:p>
          <a:p>
            <a:endParaRPr lang="en-US" sz="2667">
              <a:solidFill>
                <a:srgbClr val="333333"/>
              </a:solidFill>
              <a:latin typeface="+mj-lt"/>
              <a:cs typeface="Arial"/>
            </a:endParaRPr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88B10117-310D-4851-9020-9D96393AAB7F}"/>
              </a:ext>
            </a:extLst>
          </p:cNvPr>
          <p:cNvSpPr>
            <a:spLocks/>
          </p:cNvSpPr>
          <p:nvPr/>
        </p:nvSpPr>
        <p:spPr bwMode="auto">
          <a:xfrm>
            <a:off x="831850" y="558884"/>
            <a:ext cx="497771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GB" altLang="en-US" sz="4800">
                <a:solidFill>
                  <a:schemeClr val="tx1"/>
                </a:solidFill>
                <a:latin typeface="+mj-lt"/>
                <a:cs typeface="Arial"/>
              </a:rPr>
              <a:t>Rock Cycle</a:t>
            </a:r>
            <a:endParaRPr lang="en-US" sz="5867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666C0AB-3A1B-48C9-BC44-B2BC2B148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74"/>
          <a:stretch/>
        </p:blipFill>
        <p:spPr>
          <a:xfrm>
            <a:off x="7692177" y="1281437"/>
            <a:ext cx="3900657" cy="42951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EA3BE-74E8-4DC4-8613-D98AC17B1B94}"/>
              </a:ext>
            </a:extLst>
          </p:cNvPr>
          <p:cNvGrpSpPr/>
          <p:nvPr/>
        </p:nvGrpSpPr>
        <p:grpSpPr>
          <a:xfrm>
            <a:off x="8993875" y="182464"/>
            <a:ext cx="3198125" cy="646331"/>
            <a:chOff x="8993875" y="93140"/>
            <a:chExt cx="3198125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CD50B5-0443-4CF2-A1B8-E439B35F2CC1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1B5E0B-4E5C-4EF7-A022-5F6DB8728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8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2EB784-B48F-467E-87CD-2636F663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76" y="743952"/>
            <a:ext cx="102489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3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87278A-6305-4E70-A2C7-442C7530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65100"/>
            <a:ext cx="11747500" cy="647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82635-38A0-499B-A848-8F3F1A645207}"/>
              </a:ext>
            </a:extLst>
          </p:cNvPr>
          <p:cNvSpPr txBox="1"/>
          <p:nvPr/>
        </p:nvSpPr>
        <p:spPr>
          <a:xfrm>
            <a:off x="4267200" y="3124201"/>
            <a:ext cx="3657600" cy="5663089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pPr algn="r"/>
            <a:endParaRPr lang="en-US" sz="2400">
              <a:solidFill>
                <a:srgbClr val="333333"/>
              </a:solidFill>
              <a:latin typeface="Helvetica Neue"/>
            </a:endParaRPr>
          </a:p>
          <a:p>
            <a:pPr algn="r"/>
            <a:r>
              <a:rPr lang="en-US" sz="2400">
                <a:solidFill>
                  <a:srgbClr val="333333"/>
                </a:solidFill>
                <a:latin typeface="Helvetica Neue"/>
              </a:rPr>
              <a:t>    </a:t>
            </a: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6627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11031"/>
              </p:ext>
            </p:extLst>
          </p:nvPr>
        </p:nvGraphicFramePr>
        <p:xfrm>
          <a:off x="460827" y="1110696"/>
          <a:ext cx="11270346" cy="456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391">
                  <a:extLst>
                    <a:ext uri="{9D8B030D-6E8A-4147-A177-3AD203B41FA5}">
                      <a16:colId xmlns:a16="http://schemas.microsoft.com/office/drawing/2014/main" val="4249624627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3333037878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919420212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758825885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1878391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SoW Ref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Deposition worksheet</a:t>
                      </a:r>
                    </a:p>
                    <a:p>
                      <a:r>
                        <a:rPr lang="en-US" sz="2800"/>
                        <a:t>Fossil table worksheet</a:t>
                      </a:r>
                    </a:p>
                    <a:p>
                      <a:r>
                        <a:rPr lang="en-US" sz="2800"/>
                        <a:t>Rock Cycle diagram</a:t>
                      </a:r>
                    </a:p>
                    <a:p>
                      <a:endParaRPr lang="en-US" sz="2800"/>
                    </a:p>
                    <a:p>
                      <a:r>
                        <a:rPr lang="en-US" sz="2800"/>
                        <a:t>Extension: </a:t>
                      </a:r>
                    </a:p>
                    <a:p>
                      <a:r>
                        <a:rPr lang="en-US" sz="2800"/>
                        <a:t>W/S 8Hd-7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32258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8368-E0EF-4449-A6B5-C5791DEF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1BD027-07CD-4AA6-B925-659242A7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565400"/>
            <a:ext cx="102489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82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AB96496A-9126-41A1-8E60-E2A049B16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711200"/>
            <a:ext cx="11684000" cy="563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DD87BB-6B49-4513-9A6F-BD5AD1CCD012}"/>
              </a:ext>
            </a:extLst>
          </p:cNvPr>
          <p:cNvSpPr txBox="1"/>
          <p:nvPr/>
        </p:nvSpPr>
        <p:spPr>
          <a:xfrm>
            <a:off x="4330700" y="3962401"/>
            <a:ext cx="3657600" cy="5663089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pPr algn="r"/>
            <a:endParaRPr lang="en-US" sz="2400">
              <a:solidFill>
                <a:srgbClr val="333333"/>
              </a:solidFill>
              <a:latin typeface="Helvetica Neue"/>
            </a:endParaRPr>
          </a:p>
          <a:p>
            <a:pPr algn="r"/>
            <a:r>
              <a:rPr lang="en-US" sz="2400">
                <a:solidFill>
                  <a:srgbClr val="333333"/>
                </a:solidFill>
                <a:latin typeface="Helvetica Neue"/>
              </a:rPr>
              <a:t>    </a:t>
            </a: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>
              <a:solidFill>
                <a:srgbClr val="333333"/>
              </a:solidFill>
              <a:latin typeface="Helvetica Neue"/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9043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08C837B6-31FD-4E7A-BF36-8DBD471287AD}"/>
              </a:ext>
            </a:extLst>
          </p:cNvPr>
          <p:cNvSpPr>
            <a:spLocks/>
          </p:cNvSpPr>
          <p:nvPr/>
        </p:nvSpPr>
        <p:spPr bwMode="auto">
          <a:xfrm>
            <a:off x="-1989437" y="397704"/>
            <a:ext cx="10363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678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800" u="sng"/>
              <a:t>Extension/ H/W</a:t>
            </a:r>
          </a:p>
          <a:p>
            <a:r>
              <a:rPr lang="en-GB" altLang="en-US" sz="4800" u="sng">
                <a:latin typeface="Arial"/>
                <a:cs typeface="Arial"/>
              </a:rPr>
              <a:t>Complete W/S 8Hd7</a:t>
            </a:r>
            <a:endParaRPr lang="en-GB" altLang="en-US" sz="4800" u="sng">
              <a:cs typeface="Arial"/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C472FC6-A89B-48FD-9DCD-754FF67E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2" t="15700" r="31892" b="9556"/>
          <a:stretch/>
        </p:blipFill>
        <p:spPr>
          <a:xfrm>
            <a:off x="6192797" y="1030"/>
            <a:ext cx="5997276" cy="67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3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44C5834-8DD0-4509-B7B9-6B0781007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7" t="40952" r="53591" b="37143"/>
          <a:stretch/>
        </p:blipFill>
        <p:spPr>
          <a:xfrm>
            <a:off x="2228617" y="212337"/>
            <a:ext cx="5386983" cy="3591033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FCB2304-B794-42FC-8B73-9DC58B4A3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98" t="28699" r="30461" b="60606"/>
          <a:stretch/>
        </p:blipFill>
        <p:spPr>
          <a:xfrm>
            <a:off x="2085585" y="3590272"/>
            <a:ext cx="6057263" cy="17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233902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Sedimentary</a:t>
            </a:r>
            <a:endParaRPr lang="en-GB" sz="96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Deposit</a:t>
            </a:r>
          </a:p>
        </p:txBody>
      </p:sp>
    </p:spTree>
    <p:extLst>
      <p:ext uri="{BB962C8B-B14F-4D97-AF65-F5344CB8AC3E}">
        <p14:creationId xmlns:p14="http://schemas.microsoft.com/office/powerpoint/2010/main" val="34403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Compaction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620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Concretion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940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Rock Cycle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87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732301D-2947-48D9-B414-B352C5203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677150"/>
            <a:ext cx="8229600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43C584BE-0929-4697-BE0F-78370329F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21168" y="1556792"/>
            <a:ext cx="8238264" cy="5165381"/>
          </a:xfrm>
        </p:spPr>
        <p:txBody>
          <a:bodyPr vert="horz" lIns="121920" tIns="60960" rIns="121920" bIns="60960" rtlCol="0" anchor="t">
            <a:normAutofit fontScale="92500"/>
          </a:bodyPr>
          <a:lstStyle/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Recall the names of some sedimentary and metamorphic rocks. </a:t>
            </a: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Describe the textures and properties of sedimentary rocks. </a:t>
            </a: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Describe how sedimentary rocks are formed.</a:t>
            </a:r>
            <a:endParaRPr lang="en-GB">
              <a:ea typeface="MS PGothic"/>
              <a:cs typeface="Calibri"/>
            </a:endParaRP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Describe how fossils are formed. </a:t>
            </a:r>
            <a:endParaRPr lang="en-GB">
              <a:ea typeface="MS PGothic"/>
              <a:cs typeface="Calibri"/>
            </a:endParaRP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Describe the link between the size of rock fragments deposited and the water or wind speed.</a:t>
            </a:r>
            <a:endParaRPr lang="en-GB">
              <a:ea typeface="MS PGothic"/>
              <a:cs typeface="Calibri"/>
            </a:endParaRP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</a:rPr>
              <a:t>Relate</a:t>
            </a:r>
            <a:r>
              <a:rPr lang="en-GB">
                <a:ea typeface="MS PGothic"/>
                <a:cs typeface="Calibri"/>
              </a:rPr>
              <a:t> the grain size and roundness to transport history. </a:t>
            </a:r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  <a:cs typeface="Calibri"/>
              </a:rPr>
              <a:t>Compare quantitative data about the effect of speed on the size of grain that can be transported.</a:t>
            </a:r>
            <a:endParaRPr lang="en-GB"/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  <a:cs typeface="Calibri"/>
              </a:rPr>
              <a:t>Use the rock cycle model to link the formation of igneous, sedimentary and metamorphic rocks. </a:t>
            </a:r>
            <a:endParaRPr lang="en-GB"/>
          </a:p>
          <a:p>
            <a:pPr marL="635831" lvl="1" indent="-457189">
              <a:spcBef>
                <a:spcPct val="40000"/>
              </a:spcBef>
            </a:pPr>
            <a:r>
              <a:rPr lang="en-GB">
                <a:ea typeface="MS PGothic"/>
                <a:cs typeface="Calibri"/>
              </a:rPr>
              <a:t>Appreciate the different timescales involved in different rock cycle processes, and give examples of fast and slow processes.</a:t>
            </a:r>
          </a:p>
          <a:p>
            <a:pPr marL="635831" lvl="1" indent="-457189">
              <a:spcBef>
                <a:spcPct val="40000"/>
              </a:spcBef>
            </a:pPr>
            <a:endParaRPr lang="en-US" altLang="ja-JP">
              <a:ea typeface="MS PGothic" panose="020B0600070205080204" pitchFamily="34" charset="-128"/>
              <a:cs typeface="Calibri"/>
            </a:endParaRPr>
          </a:p>
        </p:txBody>
      </p:sp>
      <p:sp>
        <p:nvSpPr>
          <p:cNvPr id="56323" name="Rectangle 5">
            <a:extLst>
              <a:ext uri="{FF2B5EF4-FFF2-40B4-BE49-F238E27FC236}">
                <a16:creationId xmlns:a16="http://schemas.microsoft.com/office/drawing/2014/main" id="{76070403-E8DB-4B6E-868F-EF6042B188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>
                <a:solidFill>
                  <a:srgbClr val="FFFFFF"/>
                </a:solidFill>
                <a:latin typeface="Comic Sans MS"/>
              </a:rPr>
              <a:t>Fossil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966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7918A84-DD7B-4BB3-8B38-E4E1ED5C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95" y="3521169"/>
            <a:ext cx="4975653" cy="271949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V="1">
            <a:off x="7370806" y="3688493"/>
            <a:ext cx="1764956" cy="113888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V="1">
            <a:off x="7303874" y="4919020"/>
            <a:ext cx="1764956" cy="113888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 flipH="1" flipV="1">
            <a:off x="2452816" y="3915032"/>
            <a:ext cx="1633152" cy="788773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552592-E04F-437B-9B05-6AF9F2D75D13}"/>
              </a:ext>
            </a:extLst>
          </p:cNvPr>
          <p:cNvCxnSpPr/>
          <p:nvPr/>
        </p:nvCxnSpPr>
        <p:spPr>
          <a:xfrm>
            <a:off x="4575090" y="5378280"/>
            <a:ext cx="2423983" cy="1229497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967282-61A9-4E19-B345-257267003DBC}"/>
              </a:ext>
            </a:extLst>
          </p:cNvPr>
          <p:cNvCxnSpPr>
            <a:cxnSpLocks/>
          </p:cNvCxnSpPr>
          <p:nvPr/>
        </p:nvCxnSpPr>
        <p:spPr>
          <a:xfrm flipH="1" flipV="1">
            <a:off x="1093572" y="4563762"/>
            <a:ext cx="2518720" cy="57252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AutoShape 18">
            <a:extLst>
              <a:ext uri="{FF2B5EF4-FFF2-40B4-BE49-F238E27FC236}">
                <a16:creationId xmlns:a16="http://schemas.microsoft.com/office/drawing/2014/main" id="{9BE8822F-8246-47B3-8CFF-D9DE2C27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510" y="3915032"/>
            <a:ext cx="2849481" cy="2183022"/>
          </a:xfrm>
          <a:prstGeom prst="wedgeRectCallou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>
                <a:solidFill>
                  <a:sysClr val="windowText" lastClr="000000"/>
                </a:solidFill>
                <a:latin typeface="+mj-lt"/>
                <a:cs typeface="Arial"/>
              </a:rPr>
              <a:t>What does water clarity tell us about the movement of the water and sediments?</a:t>
            </a:r>
            <a:endParaRPr lang="en-GB" sz="2400" kern="0">
              <a:latin typeface="+mj-lt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25DBF6-0504-491A-A6BB-9DBC557B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cs typeface="Arial"/>
              </a:rPr>
              <a:t>What is a sedimentary rock?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581D9-D611-416B-9ECD-CE0304FFD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altLang="en-US">
                <a:latin typeface="+mj-lt"/>
                <a:cs typeface="Arial"/>
              </a:rPr>
              <a:t>Watch the </a:t>
            </a:r>
            <a:r>
              <a:rPr lang="en-GB" altLang="en-US">
                <a:latin typeface="+mj-lt"/>
                <a:cs typeface="Arial"/>
                <a:hlinkClick r:id="rId3"/>
              </a:rPr>
              <a:t>video</a:t>
            </a:r>
            <a:r>
              <a:rPr lang="en-GB" altLang="en-US">
                <a:latin typeface="+mj-lt"/>
                <a:cs typeface="Arial"/>
              </a:rPr>
              <a:t> then complete the </a:t>
            </a:r>
            <a:r>
              <a:rPr lang="en-GB" altLang="en-US">
                <a:latin typeface="+mj-lt"/>
                <a:cs typeface="Arial"/>
                <a:hlinkClick r:id="rId4"/>
              </a:rPr>
              <a:t>activity</a:t>
            </a:r>
            <a:r>
              <a:rPr lang="en-GB" altLang="en-US">
                <a:latin typeface="+mj-lt"/>
                <a:cs typeface="Arial"/>
              </a:rPr>
              <a:t>. As you complete the activity, label your diagrams. Include details about water clarity and how big the sediment that settles to the bottom is at each stage. </a:t>
            </a:r>
            <a:endParaRPr lang="en-GB" altLang="en-US">
              <a:latin typeface="+mj-lt"/>
            </a:endParaRPr>
          </a:p>
          <a:p>
            <a:pPr marL="0" indent="0">
              <a:buNone/>
            </a:pP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5C02AE-AD6F-4F5B-9458-FB6FB04EE83D}"/>
              </a:ext>
            </a:extLst>
          </p:cNvPr>
          <p:cNvGrpSpPr/>
          <p:nvPr/>
        </p:nvGrpSpPr>
        <p:grpSpPr>
          <a:xfrm>
            <a:off x="9399181" y="270094"/>
            <a:ext cx="2792819" cy="679113"/>
            <a:chOff x="9399181" y="4056245"/>
            <a:chExt cx="2792819" cy="6791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02F115-54C0-4D5B-9EF6-D0CE13AF5DFA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Stick In</a:t>
              </a:r>
            </a:p>
          </p:txBody>
        </p:sp>
        <p:pic>
          <p:nvPicPr>
            <p:cNvPr id="19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53565962-A5D9-4FC7-A20D-7D2A88D6F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0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D112-CD33-4BE7-9054-27E17FBF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609"/>
            <a:ext cx="10515600" cy="1325563"/>
          </a:xfrm>
        </p:spPr>
        <p:txBody>
          <a:bodyPr/>
          <a:lstStyle/>
          <a:p>
            <a:r>
              <a:rPr lang="en-GB"/>
              <a:t>Sedimentary Rock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86C6-4D6C-440F-927E-87A2CAD1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7"/>
            <a:ext cx="10515600" cy="46258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+mj-lt"/>
                <a:cs typeface="Arial"/>
              </a:rPr>
              <a:t>A </a:t>
            </a:r>
            <a:r>
              <a:rPr lang="en-US" b="1">
                <a:latin typeface="+mj-lt"/>
                <a:cs typeface="Arial"/>
              </a:rPr>
              <a:t>sedimentary rock</a:t>
            </a:r>
            <a:r>
              <a:rPr lang="en-US">
                <a:latin typeface="+mj-lt"/>
                <a:cs typeface="Arial"/>
              </a:rPr>
              <a:t> is created by the build-up of layers of sediment over time. </a:t>
            </a:r>
          </a:p>
          <a:p>
            <a:pPr>
              <a:spcAft>
                <a:spcPts val="600"/>
              </a:spcAft>
            </a:pPr>
            <a:r>
              <a:rPr lang="en-US">
                <a:latin typeface="+mj-lt"/>
                <a:cs typeface="Arial"/>
              </a:rPr>
              <a:t>These types of rocks are made from </a:t>
            </a:r>
            <a:r>
              <a:rPr lang="en-US" b="1">
                <a:latin typeface="+mj-lt"/>
                <a:cs typeface="Arial"/>
              </a:rPr>
              <a:t>grains</a:t>
            </a:r>
            <a:r>
              <a:rPr lang="en-US">
                <a:latin typeface="+mj-lt"/>
                <a:cs typeface="Arial"/>
              </a:rPr>
              <a:t>, not interlocking crystals. </a:t>
            </a:r>
          </a:p>
          <a:p>
            <a:pPr>
              <a:spcAft>
                <a:spcPts val="600"/>
              </a:spcAft>
            </a:pPr>
            <a:r>
              <a:rPr lang="en-US">
                <a:latin typeface="+mj-lt"/>
                <a:cs typeface="Arial"/>
              </a:rPr>
              <a:t>When moving air or water _____  ____, it </a:t>
            </a:r>
            <a:r>
              <a:rPr lang="en-US" b="1">
                <a:latin typeface="+mj-lt"/>
                <a:cs typeface="Arial"/>
              </a:rPr>
              <a:t>deposits</a:t>
            </a:r>
            <a:r>
              <a:rPr lang="en-US">
                <a:latin typeface="+mj-lt"/>
                <a:cs typeface="Arial"/>
              </a:rPr>
              <a:t> any sediments it is carrying. </a:t>
            </a:r>
          </a:p>
          <a:p>
            <a:pPr>
              <a:spcAft>
                <a:spcPts val="600"/>
              </a:spcAft>
            </a:pPr>
            <a:r>
              <a:rPr lang="en-US">
                <a:latin typeface="+mj-lt"/>
                <a:cs typeface="Arial"/>
              </a:rPr>
              <a:t>As debris builds up, the lower levels are put under ________ pressure, and the sediment is squashed together. </a:t>
            </a:r>
          </a:p>
          <a:p>
            <a:pPr>
              <a:spcAft>
                <a:spcPts val="600"/>
              </a:spcAft>
            </a:pPr>
            <a:r>
              <a:rPr lang="en-US">
                <a:latin typeface="+mj-lt"/>
                <a:cs typeface="Arial"/>
              </a:rPr>
              <a:t>This compression changes the ________ to ____; this process is called </a:t>
            </a:r>
            <a:r>
              <a:rPr lang="en-US" b="1">
                <a:latin typeface="+mj-lt"/>
                <a:cs typeface="Arial"/>
              </a:rPr>
              <a:t>compaction.</a:t>
            </a:r>
            <a:endParaRPr lang="en-GB" altLang="en-US">
              <a:latin typeface="+mj-lt"/>
            </a:endParaRPr>
          </a:p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3485E4-F866-4BE1-9F19-BCF5BAF6B5E5}"/>
              </a:ext>
            </a:extLst>
          </p:cNvPr>
          <p:cNvGrpSpPr/>
          <p:nvPr/>
        </p:nvGrpSpPr>
        <p:grpSpPr>
          <a:xfrm>
            <a:off x="7475764" y="211453"/>
            <a:ext cx="4716236" cy="659938"/>
            <a:chOff x="-1" y="411506"/>
            <a:chExt cx="4716236" cy="659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36DA08-3FEA-4B6E-9706-EE27E1E0B2A9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3F555E-B97E-40F0-80B2-9A321FC9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40B9932-AFEA-4D7C-9375-C55E44FFD44E}"/>
              </a:ext>
            </a:extLst>
          </p:cNvPr>
          <p:cNvSpPr txBox="1"/>
          <p:nvPr/>
        </p:nvSpPr>
        <p:spPr>
          <a:xfrm>
            <a:off x="4891218" y="2923401"/>
            <a:ext cx="2421923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+mj-lt"/>
              </a:rPr>
              <a:t>slows  down</a:t>
            </a:r>
            <a:endParaRPr lang="en-US" sz="2800">
              <a:solidFill>
                <a:schemeClr val="accent3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584E5B-BE56-4D1A-BD73-8D8CDFB5E6AB}"/>
              </a:ext>
            </a:extLst>
          </p:cNvPr>
          <p:cNvSpPr txBox="1"/>
          <p:nvPr/>
        </p:nvSpPr>
        <p:spPr>
          <a:xfrm>
            <a:off x="8212149" y="3887227"/>
            <a:ext cx="1814384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+mj-lt"/>
              </a:rPr>
              <a:t>increasing</a:t>
            </a:r>
            <a:endParaRPr lang="en-US" sz="2800">
              <a:solidFill>
                <a:schemeClr val="accent3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3646A-23A1-4EE3-AE5C-A2E1BF76705B}"/>
              </a:ext>
            </a:extLst>
          </p:cNvPr>
          <p:cNvSpPr txBox="1"/>
          <p:nvPr/>
        </p:nvSpPr>
        <p:spPr>
          <a:xfrm>
            <a:off x="5415078" y="4879237"/>
            <a:ext cx="1649628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+mj-lt"/>
              </a:rPr>
              <a:t>sediment</a:t>
            </a:r>
            <a:endParaRPr lang="en-US" sz="2800">
              <a:solidFill>
                <a:schemeClr val="accent3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D6C89-9272-4D18-B237-02881F7F4F13}"/>
              </a:ext>
            </a:extLst>
          </p:cNvPr>
          <p:cNvSpPr txBox="1"/>
          <p:nvPr/>
        </p:nvSpPr>
        <p:spPr>
          <a:xfrm>
            <a:off x="7363326" y="4881943"/>
            <a:ext cx="928817" cy="553998"/>
          </a:xfrm>
          <a:prstGeom prst="rect">
            <a:avLst/>
          </a:prstGeom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+mj-lt"/>
              </a:rPr>
              <a:t>rock</a:t>
            </a:r>
            <a:endParaRPr lang="en-US" sz="2800">
              <a:solidFill>
                <a:schemeClr val="accent3">
                  <a:lumMod val="50000"/>
                </a:schemeClr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5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A191-12CD-43A7-BD22-4C921C9C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DD09-7396-4B7B-BC26-2F58F4AC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+mj-lt"/>
                <a:cs typeface="Arial"/>
              </a:rPr>
              <a:t>Dissolved minerals can get trapped in between the sediment grains. This then acts as a sort of glue which holds the rock together. </a:t>
            </a:r>
            <a:r>
              <a:rPr lang="en-US" sz="3200">
                <a:latin typeface="+mj-lt"/>
                <a:cs typeface="Arial"/>
              </a:rPr>
              <a:t> </a:t>
            </a:r>
            <a:endParaRPr lang="en-US" sz="3200">
              <a:latin typeface="+mj-lt"/>
            </a:endParaRPr>
          </a:p>
          <a:p>
            <a:pPr marL="457189" indent="-457189">
              <a:buFont typeface="Arial"/>
              <a:buChar char="•"/>
            </a:pPr>
            <a:endParaRPr lang="en-US" b="1"/>
          </a:p>
          <a:p>
            <a:pPr marL="457189" indent="-457189">
              <a:buFont typeface="Arial"/>
              <a:buChar char="•"/>
            </a:pPr>
            <a:endParaRPr lang="en-US" b="1"/>
          </a:p>
          <a:p>
            <a:pPr marL="609585" indent="-609585">
              <a:spcBef>
                <a:spcPct val="20000"/>
              </a:spcBef>
            </a:pPr>
            <a:endParaRPr lang="en-GB" altLang="en-US"/>
          </a:p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551530-67F6-4B19-B2FE-F620EC8E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11" y="3456641"/>
            <a:ext cx="7930977" cy="28552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8D187-B19A-40A5-A8D3-97819ABABB51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8DEEB7-B171-400A-A10A-8442608C093A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1092B5-67D0-4B2C-B367-17E09378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374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3848-FFA7-4954-A6DC-A9D5533AC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Fossils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077C-A654-4A49-A7CA-70FCBA61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3420" cy="435133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/>
              <a:t>Fossils can form when dead plants and animals become caught up in these rock forming processes before they rot away.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/>
              <a:t>When the sediments surrounding the organism are turned into sedimentary rock, the organism turns to rock too.  </a:t>
            </a:r>
          </a:p>
          <a:p>
            <a:endParaRPr lang="en-GB"/>
          </a:p>
        </p:txBody>
      </p:sp>
      <p:pic>
        <p:nvPicPr>
          <p:cNvPr id="2050" name="Picture 2" descr="Finding Fossils!">
            <a:extLst>
              <a:ext uri="{FF2B5EF4-FFF2-40B4-BE49-F238E27FC236}">
                <a16:creationId xmlns:a16="http://schemas.microsoft.com/office/drawing/2014/main" id="{D6D24ECD-3BE6-4087-B237-20BDF102F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"/>
          <a:stretch/>
        </p:blipFill>
        <p:spPr bwMode="auto">
          <a:xfrm>
            <a:off x="6240382" y="1825625"/>
            <a:ext cx="5113418" cy="37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792E0-1E68-4688-B4EA-3E699291BBB0}"/>
              </a:ext>
            </a:extLst>
          </p:cNvPr>
          <p:cNvSpPr txBox="1"/>
          <p:nvPr/>
        </p:nvSpPr>
        <p:spPr>
          <a:xfrm>
            <a:off x="3508213" y="230188"/>
            <a:ext cx="868378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/>
              <a:t>Over the next slides, write a list of the steps of fossilisation to go along with your images </a:t>
            </a:r>
          </a:p>
        </p:txBody>
      </p:sp>
    </p:spTree>
    <p:extLst>
      <p:ext uri="{BB962C8B-B14F-4D97-AF65-F5344CB8AC3E}">
        <p14:creationId xmlns:p14="http://schemas.microsoft.com/office/powerpoint/2010/main" val="173263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1ED6-A17D-4EFF-9BE6-65FC619C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Fossils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6FE4-39D9-4C67-A696-691534D0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93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1. Fossils may form when a dead plant or animal falls into the sea bed or into a swamp. </a:t>
            </a:r>
          </a:p>
        </p:txBody>
      </p:sp>
      <p:pic>
        <p:nvPicPr>
          <p:cNvPr id="4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8D623599-F534-4C12-8244-F87E45723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43" t="22205" r="20367" b="19099"/>
          <a:stretch/>
        </p:blipFill>
        <p:spPr>
          <a:xfrm>
            <a:off x="6913707" y="1327003"/>
            <a:ext cx="4440093" cy="51658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CF0164-E35F-4C55-8861-ACCF92CE427D}"/>
              </a:ext>
            </a:extLst>
          </p:cNvPr>
          <p:cNvGrpSpPr/>
          <p:nvPr/>
        </p:nvGrpSpPr>
        <p:grpSpPr>
          <a:xfrm>
            <a:off x="8993875" y="740389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52015F-1397-4CBE-B206-C9AC5FD39DC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8F9D528-4F87-4A2F-8C73-E2FA7C027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9A2E8D-4DBE-4F3F-8936-6447BFECF798}"/>
              </a:ext>
            </a:extLst>
          </p:cNvPr>
          <p:cNvGrpSpPr/>
          <p:nvPr/>
        </p:nvGrpSpPr>
        <p:grpSpPr>
          <a:xfrm>
            <a:off x="9399181" y="61276"/>
            <a:ext cx="2792819" cy="679113"/>
            <a:chOff x="9399181" y="4056245"/>
            <a:chExt cx="2792819" cy="6791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443195-1614-4CAE-8BE4-3E89F7993E9B}"/>
                </a:ext>
              </a:extLst>
            </p:cNvPr>
            <p:cNvSpPr txBox="1"/>
            <p:nvPr/>
          </p:nvSpPr>
          <p:spPr>
            <a:xfrm>
              <a:off x="9399181" y="4056245"/>
              <a:ext cx="2792819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Stick In</a:t>
              </a:r>
            </a:p>
          </p:txBody>
        </p:sp>
        <p:pic>
          <p:nvPicPr>
            <p:cNvPr id="10" name="Picture 2" descr="Glue Stick Icons - Download Free Vector Icons | Noun Project">
              <a:extLst>
                <a:ext uri="{FF2B5EF4-FFF2-40B4-BE49-F238E27FC236}">
                  <a16:creationId xmlns:a16="http://schemas.microsoft.com/office/drawing/2014/main" id="{3ADFCC35-FF60-4076-BCC4-3D9F4815C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181" y="4056245"/>
              <a:ext cx="679113" cy="67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503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FCDD579-7B5B-4CBA-8B5A-2175A1939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41" t="25253" r="20228" b="15656"/>
          <a:stretch/>
        </p:blipFill>
        <p:spPr>
          <a:xfrm>
            <a:off x="6652123" y="1094491"/>
            <a:ext cx="4599806" cy="52644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A04A1-F712-46E3-A69F-2C237DC02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47" y="1253331"/>
            <a:ext cx="4756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/>
              <a:t>2. The fleshy parts usually decay, leaving only the bones or shells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FFF7A1-64BB-4E7E-91A7-093343C49B93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232C80-9A50-4021-9E8C-EC2666BD3459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  <a:latin typeface="+mj-lt"/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7CE351-DF84-44E2-95AD-75D76D92A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84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EB8D4-FB46-4D70-93EB-9CD0E10689B6}">
  <ds:schemaRefs>
    <ds:schemaRef ds:uri="b496163d-89a1-4d48-9d31-68cb6b4034b6"/>
    <ds:schemaRef ds:uri="http://purl.org/dc/elements/1.1/"/>
    <ds:schemaRef ds:uri="http://schemas.microsoft.com/office/2006/metadata/properties"/>
    <ds:schemaRef ds:uri="caa02d93-d17b-4249-a0c5-afeca33be5b7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E76B4A-76CC-4CD6-AA6B-F0D430E5A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1361C-1611-4678-9257-DC18A5083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5</TotalTime>
  <Words>773</Words>
  <Application>Microsoft Office PowerPoint</Application>
  <PresentationFormat>Widescreen</PresentationFormat>
  <Paragraphs>129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MS PGothic</vt:lpstr>
      <vt:lpstr>Arial</vt:lpstr>
      <vt:lpstr>Book Antiqua</vt:lpstr>
      <vt:lpstr>Calibri</vt:lpstr>
      <vt:lpstr>Calibri Light</vt:lpstr>
      <vt:lpstr>Comic Sans MS</vt:lpstr>
      <vt:lpstr>Helvetica Neue</vt:lpstr>
      <vt:lpstr>Webdings</vt:lpstr>
      <vt:lpstr>Wingdings</vt:lpstr>
      <vt:lpstr>Office Theme</vt:lpstr>
      <vt:lpstr>8Hd Sedimentary Rocks</vt:lpstr>
      <vt:lpstr>PowerPoint Presentation</vt:lpstr>
      <vt:lpstr>Objectives</vt:lpstr>
      <vt:lpstr>What is a sedimentary rock?</vt:lpstr>
      <vt:lpstr>Sedimentary Rock</vt:lpstr>
      <vt:lpstr>Cementation</vt:lpstr>
      <vt:lpstr>Fossils</vt:lpstr>
      <vt:lpstr>Fossils</vt:lpstr>
      <vt:lpstr>PowerPoint Presentation</vt:lpstr>
      <vt:lpstr>PowerPoint Presentation</vt:lpstr>
      <vt:lpstr>PowerPoint Presentation</vt:lpstr>
      <vt:lpstr>PowerPoint Presentation</vt:lpstr>
      <vt:lpstr>Rock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</cp:revision>
  <dcterms:created xsi:type="dcterms:W3CDTF">2021-03-01T08:06:48Z</dcterms:created>
  <dcterms:modified xsi:type="dcterms:W3CDTF">2022-07-13T12:10:38Z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