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482" r:id="rId5"/>
    <p:sldId id="483" r:id="rId6"/>
    <p:sldId id="484" r:id="rId7"/>
    <p:sldId id="485" r:id="rId8"/>
    <p:sldId id="486" r:id="rId9"/>
    <p:sldId id="487" r:id="rId10"/>
    <p:sldId id="488" r:id="rId11"/>
    <p:sldId id="489" r:id="rId12"/>
    <p:sldId id="490" r:id="rId13"/>
    <p:sldId id="301" r:id="rId14"/>
    <p:sldId id="491" r:id="rId15"/>
    <p:sldId id="492" r:id="rId16"/>
    <p:sldId id="493" r:id="rId17"/>
    <p:sldId id="494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6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31A8CBE9-BBCE-428C-8527-EEBAC95AE328}"/>
    <pc:docChg chg="delSld modSld">
      <pc:chgData name="D Callanan" userId="951668ec-da26-491a-9b8a-af24bfeff26b" providerId="ADAL" clId="{31A8CBE9-BBCE-428C-8527-EEBAC95AE328}" dt="2022-07-13T14:07:49.236" v="149" actId="2696"/>
      <pc:docMkLst>
        <pc:docMk/>
      </pc:docMkLst>
      <pc:sldChg chg="del">
        <pc:chgData name="D Callanan" userId="951668ec-da26-491a-9b8a-af24bfeff26b" providerId="ADAL" clId="{31A8CBE9-BBCE-428C-8527-EEBAC95AE328}" dt="2022-07-13T14:07:46.535" v="1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31A8CBE9-BBCE-428C-8527-EEBAC95AE328}" dt="2022-07-13T14:07:46.550" v="2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31A8CBE9-BBCE-428C-8527-EEBAC95AE328}" dt="2022-07-13T14:07:46.566" v="3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31A8CBE9-BBCE-428C-8527-EEBAC95AE328}" dt="2022-07-13T14:07:46.847" v="18" actId="2696"/>
        <pc:sldMkLst>
          <pc:docMk/>
          <pc:sldMk cId="1605613800" sldId="262"/>
        </pc:sldMkLst>
      </pc:sldChg>
      <pc:sldChg chg="del">
        <pc:chgData name="D Callanan" userId="951668ec-da26-491a-9b8a-af24bfeff26b" providerId="ADAL" clId="{31A8CBE9-BBCE-428C-8527-EEBAC95AE328}" dt="2022-07-13T14:07:46.753" v="16" actId="2696"/>
        <pc:sldMkLst>
          <pc:docMk/>
          <pc:sldMk cId="3893181518" sldId="263"/>
        </pc:sldMkLst>
      </pc:sldChg>
      <pc:sldChg chg="del">
        <pc:chgData name="D Callanan" userId="951668ec-da26-491a-9b8a-af24bfeff26b" providerId="ADAL" clId="{31A8CBE9-BBCE-428C-8527-EEBAC95AE328}" dt="2022-07-13T14:07:46.706" v="12" actId="2696"/>
        <pc:sldMkLst>
          <pc:docMk/>
          <pc:sldMk cId="2538858683" sldId="264"/>
        </pc:sldMkLst>
      </pc:sldChg>
      <pc:sldChg chg="del">
        <pc:chgData name="D Callanan" userId="951668ec-da26-491a-9b8a-af24bfeff26b" providerId="ADAL" clId="{31A8CBE9-BBCE-428C-8527-EEBAC95AE328}" dt="2022-07-13T14:07:46.722" v="13" actId="2696"/>
        <pc:sldMkLst>
          <pc:docMk/>
          <pc:sldMk cId="581416374" sldId="265"/>
        </pc:sldMkLst>
      </pc:sldChg>
      <pc:sldChg chg="del">
        <pc:chgData name="D Callanan" userId="951668ec-da26-491a-9b8a-af24bfeff26b" providerId="ADAL" clId="{31A8CBE9-BBCE-428C-8527-EEBAC95AE328}" dt="2022-07-13T14:07:46.691" v="11" actId="2696"/>
        <pc:sldMkLst>
          <pc:docMk/>
          <pc:sldMk cId="3434663765" sldId="266"/>
        </pc:sldMkLst>
      </pc:sldChg>
      <pc:sldChg chg="del">
        <pc:chgData name="D Callanan" userId="951668ec-da26-491a-9b8a-af24bfeff26b" providerId="ADAL" clId="{31A8CBE9-BBCE-428C-8527-EEBAC95AE328}" dt="2022-07-13T14:07:46.722" v="14" actId="2696"/>
        <pc:sldMkLst>
          <pc:docMk/>
          <pc:sldMk cId="4007736733" sldId="267"/>
        </pc:sldMkLst>
      </pc:sldChg>
      <pc:sldChg chg="del">
        <pc:chgData name="D Callanan" userId="951668ec-da26-491a-9b8a-af24bfeff26b" providerId="ADAL" clId="{31A8CBE9-BBCE-428C-8527-EEBAC95AE328}" dt="2022-07-13T14:07:46.675" v="9" actId="2696"/>
        <pc:sldMkLst>
          <pc:docMk/>
          <pc:sldMk cId="2722358935" sldId="268"/>
        </pc:sldMkLst>
      </pc:sldChg>
      <pc:sldChg chg="del">
        <pc:chgData name="D Callanan" userId="951668ec-da26-491a-9b8a-af24bfeff26b" providerId="ADAL" clId="{31A8CBE9-BBCE-428C-8527-EEBAC95AE328}" dt="2022-07-13T14:07:46.738" v="15" actId="2696"/>
        <pc:sldMkLst>
          <pc:docMk/>
          <pc:sldMk cId="1452318714" sldId="269"/>
        </pc:sldMkLst>
      </pc:sldChg>
      <pc:sldChg chg="del">
        <pc:chgData name="D Callanan" userId="951668ec-da26-491a-9b8a-af24bfeff26b" providerId="ADAL" clId="{31A8CBE9-BBCE-428C-8527-EEBAC95AE328}" dt="2022-07-13T14:07:46.816" v="17" actId="2696"/>
        <pc:sldMkLst>
          <pc:docMk/>
          <pc:sldMk cId="1492875097" sldId="270"/>
        </pc:sldMkLst>
      </pc:sldChg>
      <pc:sldChg chg="del">
        <pc:chgData name="D Callanan" userId="951668ec-da26-491a-9b8a-af24bfeff26b" providerId="ADAL" clId="{31A8CBE9-BBCE-428C-8527-EEBAC95AE328}" dt="2022-07-13T14:07:46.675" v="10" actId="2696"/>
        <pc:sldMkLst>
          <pc:docMk/>
          <pc:sldMk cId="1079052315" sldId="271"/>
        </pc:sldMkLst>
      </pc:sldChg>
      <pc:sldChg chg="del">
        <pc:chgData name="D Callanan" userId="951668ec-da26-491a-9b8a-af24bfeff26b" providerId="ADAL" clId="{31A8CBE9-BBCE-428C-8527-EEBAC95AE328}" dt="2022-07-13T14:07:47.035" v="23" actId="2696"/>
        <pc:sldMkLst>
          <pc:docMk/>
          <pc:sldMk cId="1086924001" sldId="274"/>
        </pc:sldMkLst>
      </pc:sldChg>
      <pc:sldChg chg="del">
        <pc:chgData name="D Callanan" userId="951668ec-da26-491a-9b8a-af24bfeff26b" providerId="ADAL" clId="{31A8CBE9-BBCE-428C-8527-EEBAC95AE328}" dt="2022-07-13T14:07:46.894" v="21" actId="2696"/>
        <pc:sldMkLst>
          <pc:docMk/>
          <pc:sldMk cId="4090804096" sldId="275"/>
        </pc:sldMkLst>
      </pc:sldChg>
      <pc:sldChg chg="del">
        <pc:chgData name="D Callanan" userId="951668ec-da26-491a-9b8a-af24bfeff26b" providerId="ADAL" clId="{31A8CBE9-BBCE-428C-8527-EEBAC95AE328}" dt="2022-07-13T14:07:49.174" v="141" actId="2696"/>
        <pc:sldMkLst>
          <pc:docMk/>
          <pc:sldMk cId="351230505" sldId="277"/>
        </pc:sldMkLst>
      </pc:sldChg>
      <pc:sldChg chg="del">
        <pc:chgData name="D Callanan" userId="951668ec-da26-491a-9b8a-af24bfeff26b" providerId="ADAL" clId="{31A8CBE9-BBCE-428C-8527-EEBAC95AE328}" dt="2022-07-13T14:07:48.924" v="127" actId="2696"/>
        <pc:sldMkLst>
          <pc:docMk/>
          <pc:sldMk cId="267477502" sldId="279"/>
        </pc:sldMkLst>
      </pc:sldChg>
      <pc:sldChg chg="del">
        <pc:chgData name="D Callanan" userId="951668ec-da26-491a-9b8a-af24bfeff26b" providerId="ADAL" clId="{31A8CBE9-BBCE-428C-8527-EEBAC95AE328}" dt="2022-07-13T14:07:46.878" v="20" actId="2696"/>
        <pc:sldMkLst>
          <pc:docMk/>
          <pc:sldMk cId="1047496039" sldId="281"/>
        </pc:sldMkLst>
      </pc:sldChg>
      <pc:sldChg chg="del">
        <pc:chgData name="D Callanan" userId="951668ec-da26-491a-9b8a-af24bfeff26b" providerId="ADAL" clId="{31A8CBE9-BBCE-428C-8527-EEBAC95AE328}" dt="2022-07-13T14:07:46.910" v="22" actId="2696"/>
        <pc:sldMkLst>
          <pc:docMk/>
          <pc:sldMk cId="682347857" sldId="282"/>
        </pc:sldMkLst>
      </pc:sldChg>
      <pc:sldChg chg="del">
        <pc:chgData name="D Callanan" userId="951668ec-da26-491a-9b8a-af24bfeff26b" providerId="ADAL" clId="{31A8CBE9-BBCE-428C-8527-EEBAC95AE328}" dt="2022-07-13T14:07:46.644" v="7" actId="2696"/>
        <pc:sldMkLst>
          <pc:docMk/>
          <pc:sldMk cId="1681228044" sldId="283"/>
        </pc:sldMkLst>
      </pc:sldChg>
      <pc:sldChg chg="del">
        <pc:chgData name="D Callanan" userId="951668ec-da26-491a-9b8a-af24bfeff26b" providerId="ADAL" clId="{31A8CBE9-BBCE-428C-8527-EEBAC95AE328}" dt="2022-07-13T14:07:48.486" v="89" actId="2696"/>
        <pc:sldMkLst>
          <pc:docMk/>
          <pc:sldMk cId="0" sldId="300"/>
        </pc:sldMkLst>
      </pc:sldChg>
      <pc:sldChg chg="del">
        <pc:chgData name="D Callanan" userId="951668ec-da26-491a-9b8a-af24bfeff26b" providerId="ADAL" clId="{31A8CBE9-BBCE-428C-8527-EEBAC95AE328}" dt="2022-07-13T14:07:47.908" v="48" actId="2696"/>
        <pc:sldMkLst>
          <pc:docMk/>
          <pc:sldMk cId="1091601768" sldId="302"/>
        </pc:sldMkLst>
      </pc:sldChg>
      <pc:sldChg chg="del">
        <pc:chgData name="D Callanan" userId="951668ec-da26-491a-9b8a-af24bfeff26b" providerId="ADAL" clId="{31A8CBE9-BBCE-428C-8527-EEBAC95AE328}" dt="2022-07-13T14:07:49.143" v="138" actId="2696"/>
        <pc:sldMkLst>
          <pc:docMk/>
          <pc:sldMk cId="3058086023" sldId="303"/>
        </pc:sldMkLst>
      </pc:sldChg>
      <pc:sldChg chg="del">
        <pc:chgData name="D Callanan" userId="951668ec-da26-491a-9b8a-af24bfeff26b" providerId="ADAL" clId="{31A8CBE9-BBCE-428C-8527-EEBAC95AE328}" dt="2022-07-13T14:07:47.783" v="42" actId="2696"/>
        <pc:sldMkLst>
          <pc:docMk/>
          <pc:sldMk cId="947854823" sldId="305"/>
        </pc:sldMkLst>
      </pc:sldChg>
      <pc:sldChg chg="del">
        <pc:chgData name="D Callanan" userId="951668ec-da26-491a-9b8a-af24bfeff26b" providerId="ADAL" clId="{31A8CBE9-BBCE-428C-8527-EEBAC95AE328}" dt="2022-07-13T14:07:47.238" v="38" actId="2696"/>
        <pc:sldMkLst>
          <pc:docMk/>
          <pc:sldMk cId="1387167810" sldId="306"/>
        </pc:sldMkLst>
      </pc:sldChg>
      <pc:sldChg chg="del">
        <pc:chgData name="D Callanan" userId="951668ec-da26-491a-9b8a-af24bfeff26b" providerId="ADAL" clId="{31A8CBE9-BBCE-428C-8527-EEBAC95AE328}" dt="2022-07-13T14:07:47.830" v="44" actId="2696"/>
        <pc:sldMkLst>
          <pc:docMk/>
          <pc:sldMk cId="3659534705" sldId="307"/>
        </pc:sldMkLst>
      </pc:sldChg>
      <pc:sldChg chg="del">
        <pc:chgData name="D Callanan" userId="951668ec-da26-491a-9b8a-af24bfeff26b" providerId="ADAL" clId="{31A8CBE9-BBCE-428C-8527-EEBAC95AE328}" dt="2022-07-13T14:07:47.877" v="46" actId="2696"/>
        <pc:sldMkLst>
          <pc:docMk/>
          <pc:sldMk cId="1391811672" sldId="308"/>
        </pc:sldMkLst>
      </pc:sldChg>
      <pc:sldChg chg="del">
        <pc:chgData name="D Callanan" userId="951668ec-da26-491a-9b8a-af24bfeff26b" providerId="ADAL" clId="{31A8CBE9-BBCE-428C-8527-EEBAC95AE328}" dt="2022-07-13T14:07:47.908" v="49" actId="2696"/>
        <pc:sldMkLst>
          <pc:docMk/>
          <pc:sldMk cId="2790812755" sldId="309"/>
        </pc:sldMkLst>
      </pc:sldChg>
      <pc:sldChg chg="del">
        <pc:chgData name="D Callanan" userId="951668ec-da26-491a-9b8a-af24bfeff26b" providerId="ADAL" clId="{31A8CBE9-BBCE-428C-8527-EEBAC95AE328}" dt="2022-07-13T14:07:47.893" v="47" actId="2696"/>
        <pc:sldMkLst>
          <pc:docMk/>
          <pc:sldMk cId="2512312628" sldId="310"/>
        </pc:sldMkLst>
      </pc:sldChg>
      <pc:sldChg chg="del">
        <pc:chgData name="D Callanan" userId="951668ec-da26-491a-9b8a-af24bfeff26b" providerId="ADAL" clId="{31A8CBE9-BBCE-428C-8527-EEBAC95AE328}" dt="2022-07-13T14:07:47.799" v="43" actId="2696"/>
        <pc:sldMkLst>
          <pc:docMk/>
          <pc:sldMk cId="1979715516" sldId="311"/>
        </pc:sldMkLst>
      </pc:sldChg>
      <pc:sldChg chg="del">
        <pc:chgData name="D Callanan" userId="951668ec-da26-491a-9b8a-af24bfeff26b" providerId="ADAL" clId="{31A8CBE9-BBCE-428C-8527-EEBAC95AE328}" dt="2022-07-13T14:07:47.862" v="45" actId="2696"/>
        <pc:sldMkLst>
          <pc:docMk/>
          <pc:sldMk cId="888081543" sldId="312"/>
        </pc:sldMkLst>
      </pc:sldChg>
      <pc:sldChg chg="del">
        <pc:chgData name="D Callanan" userId="951668ec-da26-491a-9b8a-af24bfeff26b" providerId="ADAL" clId="{31A8CBE9-BBCE-428C-8527-EEBAC95AE328}" dt="2022-07-13T14:07:47.940" v="50" actId="2696"/>
        <pc:sldMkLst>
          <pc:docMk/>
          <pc:sldMk cId="2089931080" sldId="313"/>
        </pc:sldMkLst>
      </pc:sldChg>
      <pc:sldChg chg="del">
        <pc:chgData name="D Callanan" userId="951668ec-da26-491a-9b8a-af24bfeff26b" providerId="ADAL" clId="{31A8CBE9-BBCE-428C-8527-EEBAC95AE328}" dt="2022-07-13T14:07:48.283" v="74" actId="2696"/>
        <pc:sldMkLst>
          <pc:docMk/>
          <pc:sldMk cId="2762097410" sldId="314"/>
        </pc:sldMkLst>
      </pc:sldChg>
      <pc:sldChg chg="del">
        <pc:chgData name="D Callanan" userId="951668ec-da26-491a-9b8a-af24bfeff26b" providerId="ADAL" clId="{31A8CBE9-BBCE-428C-8527-EEBAC95AE328}" dt="2022-07-13T14:07:47.752" v="40" actId="2696"/>
        <pc:sldMkLst>
          <pc:docMk/>
          <pc:sldMk cId="1601185171" sldId="315"/>
        </pc:sldMkLst>
      </pc:sldChg>
      <pc:sldChg chg="del">
        <pc:chgData name="D Callanan" userId="951668ec-da26-491a-9b8a-af24bfeff26b" providerId="ADAL" clId="{31A8CBE9-BBCE-428C-8527-EEBAC95AE328}" dt="2022-07-13T14:07:47.955" v="52" actId="2696"/>
        <pc:sldMkLst>
          <pc:docMk/>
          <pc:sldMk cId="2749622434" sldId="316"/>
        </pc:sldMkLst>
      </pc:sldChg>
      <pc:sldChg chg="del">
        <pc:chgData name="D Callanan" userId="951668ec-da26-491a-9b8a-af24bfeff26b" providerId="ADAL" clId="{31A8CBE9-BBCE-428C-8527-EEBAC95AE328}" dt="2022-07-13T14:07:47.971" v="53" actId="2696"/>
        <pc:sldMkLst>
          <pc:docMk/>
          <pc:sldMk cId="4221993303" sldId="317"/>
        </pc:sldMkLst>
      </pc:sldChg>
      <pc:sldChg chg="del">
        <pc:chgData name="D Callanan" userId="951668ec-da26-491a-9b8a-af24bfeff26b" providerId="ADAL" clId="{31A8CBE9-BBCE-428C-8527-EEBAC95AE328}" dt="2022-07-13T14:07:48.002" v="54" actId="2696"/>
        <pc:sldMkLst>
          <pc:docMk/>
          <pc:sldMk cId="546532125" sldId="318"/>
        </pc:sldMkLst>
      </pc:sldChg>
      <pc:sldChg chg="del">
        <pc:chgData name="D Callanan" userId="951668ec-da26-491a-9b8a-af24bfeff26b" providerId="ADAL" clId="{31A8CBE9-BBCE-428C-8527-EEBAC95AE328}" dt="2022-07-13T14:07:48.033" v="56" actId="2696"/>
        <pc:sldMkLst>
          <pc:docMk/>
          <pc:sldMk cId="314461527" sldId="319"/>
        </pc:sldMkLst>
      </pc:sldChg>
      <pc:sldChg chg="del">
        <pc:chgData name="D Callanan" userId="951668ec-da26-491a-9b8a-af24bfeff26b" providerId="ADAL" clId="{31A8CBE9-BBCE-428C-8527-EEBAC95AE328}" dt="2022-07-13T14:07:47.940" v="51" actId="2696"/>
        <pc:sldMkLst>
          <pc:docMk/>
          <pc:sldMk cId="4065578591" sldId="320"/>
        </pc:sldMkLst>
      </pc:sldChg>
      <pc:sldChg chg="del">
        <pc:chgData name="D Callanan" userId="951668ec-da26-491a-9b8a-af24bfeff26b" providerId="ADAL" clId="{31A8CBE9-BBCE-428C-8527-EEBAC95AE328}" dt="2022-07-13T14:07:48.018" v="55" actId="2696"/>
        <pc:sldMkLst>
          <pc:docMk/>
          <pc:sldMk cId="332837137" sldId="321"/>
        </pc:sldMkLst>
      </pc:sldChg>
      <pc:sldChg chg="del">
        <pc:chgData name="D Callanan" userId="951668ec-da26-491a-9b8a-af24bfeff26b" providerId="ADAL" clId="{31A8CBE9-BBCE-428C-8527-EEBAC95AE328}" dt="2022-07-13T14:07:48.049" v="57" actId="2696"/>
        <pc:sldMkLst>
          <pc:docMk/>
          <pc:sldMk cId="2453262174" sldId="322"/>
        </pc:sldMkLst>
      </pc:sldChg>
      <pc:sldChg chg="modSp del mod">
        <pc:chgData name="D Callanan" userId="951668ec-da26-491a-9b8a-af24bfeff26b" providerId="ADAL" clId="{31A8CBE9-BBCE-428C-8527-EEBAC95AE328}" dt="2022-07-13T14:07:47.737" v="39" actId="2696"/>
        <pc:sldMkLst>
          <pc:docMk/>
          <pc:sldMk cId="3532992050" sldId="323"/>
        </pc:sldMkLst>
        <pc:graphicFrameChg chg="mod">
          <ac:chgData name="D Callanan" userId="951668ec-da26-491a-9b8a-af24bfeff26b" providerId="ADAL" clId="{31A8CBE9-BBCE-428C-8527-EEBAC95AE328}" dt="2022-07-13T14:07:47.737" v="39" actId="2696"/>
          <ac:graphicFrameMkLst>
            <pc:docMk/>
            <pc:sldMk cId="3532992050" sldId="323"/>
            <ac:graphicFrameMk id="4" creationId="{00000000-0000-0000-0000-000000000000}"/>
          </ac:graphicFrameMkLst>
        </pc:graphicFrameChg>
      </pc:sldChg>
      <pc:sldChg chg="modSp del mod">
        <pc:chgData name="D Callanan" userId="951668ec-da26-491a-9b8a-af24bfeff26b" providerId="ADAL" clId="{31A8CBE9-BBCE-428C-8527-EEBAC95AE328}" dt="2022-07-13T14:07:48.096" v="58" actId="2696"/>
        <pc:sldMkLst>
          <pc:docMk/>
          <pc:sldMk cId="346604308" sldId="324"/>
        </pc:sldMkLst>
        <pc:graphicFrameChg chg="mod">
          <ac:chgData name="D Callanan" userId="951668ec-da26-491a-9b8a-af24bfeff26b" providerId="ADAL" clId="{31A8CBE9-BBCE-428C-8527-EEBAC95AE328}" dt="2022-07-13T14:07:48.096" v="58" actId="2696"/>
          <ac:graphicFrameMkLst>
            <pc:docMk/>
            <pc:sldMk cId="346604308" sldId="324"/>
            <ac:graphicFrameMk id="4" creationId="{00000000-0000-0000-0000-000000000000}"/>
          </ac:graphicFrameMkLst>
        </pc:graphicFrameChg>
      </pc:sldChg>
      <pc:sldChg chg="del">
        <pc:chgData name="D Callanan" userId="951668ec-da26-491a-9b8a-af24bfeff26b" providerId="ADAL" clId="{31A8CBE9-BBCE-428C-8527-EEBAC95AE328}" dt="2022-07-13T14:07:48.502" v="90" actId="2696"/>
        <pc:sldMkLst>
          <pc:docMk/>
          <pc:sldMk cId="0" sldId="325"/>
        </pc:sldMkLst>
      </pc:sldChg>
      <pc:sldChg chg="del">
        <pc:chgData name="D Callanan" userId="951668ec-da26-491a-9b8a-af24bfeff26b" providerId="ADAL" clId="{31A8CBE9-BBCE-428C-8527-EEBAC95AE328}" dt="2022-07-13T14:07:48.518" v="92" actId="2696"/>
        <pc:sldMkLst>
          <pc:docMk/>
          <pc:sldMk cId="0" sldId="326"/>
        </pc:sldMkLst>
      </pc:sldChg>
      <pc:sldChg chg="del">
        <pc:chgData name="D Callanan" userId="951668ec-da26-491a-9b8a-af24bfeff26b" providerId="ADAL" clId="{31A8CBE9-BBCE-428C-8527-EEBAC95AE328}" dt="2022-07-13T14:07:48.940" v="130" actId="2696"/>
        <pc:sldMkLst>
          <pc:docMk/>
          <pc:sldMk cId="516892711" sldId="328"/>
        </pc:sldMkLst>
      </pc:sldChg>
      <pc:sldChg chg="del">
        <pc:chgData name="D Callanan" userId="951668ec-da26-491a-9b8a-af24bfeff26b" providerId="ADAL" clId="{31A8CBE9-BBCE-428C-8527-EEBAC95AE328}" dt="2022-07-13T14:07:49.127" v="135" actId="2696"/>
        <pc:sldMkLst>
          <pc:docMk/>
          <pc:sldMk cId="3157705835" sldId="329"/>
        </pc:sldMkLst>
      </pc:sldChg>
      <pc:sldChg chg="del">
        <pc:chgData name="D Callanan" userId="951668ec-da26-491a-9b8a-af24bfeff26b" providerId="ADAL" clId="{31A8CBE9-BBCE-428C-8527-EEBAC95AE328}" dt="2022-07-13T14:07:49.158" v="140" actId="2696"/>
        <pc:sldMkLst>
          <pc:docMk/>
          <pc:sldMk cId="3499843517" sldId="330"/>
        </pc:sldMkLst>
      </pc:sldChg>
      <pc:sldChg chg="del">
        <pc:chgData name="D Callanan" userId="951668ec-da26-491a-9b8a-af24bfeff26b" providerId="ADAL" clId="{31A8CBE9-BBCE-428C-8527-EEBAC95AE328}" dt="2022-07-13T14:07:49.221" v="147" actId="2696"/>
        <pc:sldMkLst>
          <pc:docMk/>
          <pc:sldMk cId="2192043781" sldId="331"/>
        </pc:sldMkLst>
      </pc:sldChg>
      <pc:sldChg chg="del">
        <pc:chgData name="D Callanan" userId="951668ec-da26-491a-9b8a-af24bfeff26b" providerId="ADAL" clId="{31A8CBE9-BBCE-428C-8527-EEBAC95AE328}" dt="2022-07-13T14:07:48.315" v="76" actId="2696"/>
        <pc:sldMkLst>
          <pc:docMk/>
          <pc:sldMk cId="2142670686" sldId="332"/>
        </pc:sldMkLst>
      </pc:sldChg>
      <pc:sldChg chg="del">
        <pc:chgData name="D Callanan" userId="951668ec-da26-491a-9b8a-af24bfeff26b" providerId="ADAL" clId="{31A8CBE9-BBCE-428C-8527-EEBAC95AE328}" dt="2022-07-13T14:07:48.361" v="80" actId="2696"/>
        <pc:sldMkLst>
          <pc:docMk/>
          <pc:sldMk cId="756458644" sldId="333"/>
        </pc:sldMkLst>
      </pc:sldChg>
      <pc:sldChg chg="del">
        <pc:chgData name="D Callanan" userId="951668ec-da26-491a-9b8a-af24bfeff26b" providerId="ADAL" clId="{31A8CBE9-BBCE-428C-8527-EEBAC95AE328}" dt="2022-07-13T14:07:48.377" v="81" actId="2696"/>
        <pc:sldMkLst>
          <pc:docMk/>
          <pc:sldMk cId="456420545" sldId="334"/>
        </pc:sldMkLst>
      </pc:sldChg>
      <pc:sldChg chg="del">
        <pc:chgData name="D Callanan" userId="951668ec-da26-491a-9b8a-af24bfeff26b" providerId="ADAL" clId="{31A8CBE9-BBCE-428C-8527-EEBAC95AE328}" dt="2022-07-13T14:07:47.113" v="28" actId="2696"/>
        <pc:sldMkLst>
          <pc:docMk/>
          <pc:sldMk cId="495739553" sldId="335"/>
        </pc:sldMkLst>
      </pc:sldChg>
      <pc:sldChg chg="del">
        <pc:chgData name="D Callanan" userId="951668ec-da26-491a-9b8a-af24bfeff26b" providerId="ADAL" clId="{31A8CBE9-BBCE-428C-8527-EEBAC95AE328}" dt="2022-07-13T14:07:47.128" v="29" actId="2696"/>
        <pc:sldMkLst>
          <pc:docMk/>
          <pc:sldMk cId="1267048268" sldId="336"/>
        </pc:sldMkLst>
      </pc:sldChg>
      <pc:sldChg chg="del">
        <pc:chgData name="D Callanan" userId="951668ec-da26-491a-9b8a-af24bfeff26b" providerId="ADAL" clId="{31A8CBE9-BBCE-428C-8527-EEBAC95AE328}" dt="2022-07-13T14:07:48.799" v="117" actId="2696"/>
        <pc:sldMkLst>
          <pc:docMk/>
          <pc:sldMk cId="3848514701" sldId="337"/>
        </pc:sldMkLst>
      </pc:sldChg>
      <pc:sldChg chg="del">
        <pc:chgData name="D Callanan" userId="951668ec-da26-491a-9b8a-af24bfeff26b" providerId="ADAL" clId="{31A8CBE9-BBCE-428C-8527-EEBAC95AE328}" dt="2022-07-13T14:07:48.315" v="77" actId="2696"/>
        <pc:sldMkLst>
          <pc:docMk/>
          <pc:sldMk cId="1327895092" sldId="338"/>
        </pc:sldMkLst>
      </pc:sldChg>
      <pc:sldChg chg="del">
        <pc:chgData name="D Callanan" userId="951668ec-da26-491a-9b8a-af24bfeff26b" providerId="ADAL" clId="{31A8CBE9-BBCE-428C-8527-EEBAC95AE328}" dt="2022-07-13T14:07:48.815" v="118" actId="2696"/>
        <pc:sldMkLst>
          <pc:docMk/>
          <pc:sldMk cId="111717081" sldId="339"/>
        </pc:sldMkLst>
      </pc:sldChg>
      <pc:sldChg chg="del">
        <pc:chgData name="D Callanan" userId="951668ec-da26-491a-9b8a-af24bfeff26b" providerId="ADAL" clId="{31A8CBE9-BBCE-428C-8527-EEBAC95AE328}" dt="2022-07-13T14:07:48.440" v="86" actId="2696"/>
        <pc:sldMkLst>
          <pc:docMk/>
          <pc:sldMk cId="1375231516" sldId="340"/>
        </pc:sldMkLst>
      </pc:sldChg>
      <pc:sldChg chg="del">
        <pc:chgData name="D Callanan" userId="951668ec-da26-491a-9b8a-af24bfeff26b" providerId="ADAL" clId="{31A8CBE9-BBCE-428C-8527-EEBAC95AE328}" dt="2022-07-13T14:07:48.815" v="119" actId="2696"/>
        <pc:sldMkLst>
          <pc:docMk/>
          <pc:sldMk cId="251765391" sldId="341"/>
        </pc:sldMkLst>
      </pc:sldChg>
      <pc:sldChg chg="del">
        <pc:chgData name="D Callanan" userId="951668ec-da26-491a-9b8a-af24bfeff26b" providerId="ADAL" clId="{31A8CBE9-BBCE-428C-8527-EEBAC95AE328}" dt="2022-07-13T14:07:48.549" v="94" actId="2696"/>
        <pc:sldMkLst>
          <pc:docMk/>
          <pc:sldMk cId="4231706385" sldId="342"/>
        </pc:sldMkLst>
      </pc:sldChg>
      <pc:sldChg chg="del">
        <pc:chgData name="D Callanan" userId="951668ec-da26-491a-9b8a-af24bfeff26b" providerId="ADAL" clId="{31A8CBE9-BBCE-428C-8527-EEBAC95AE328}" dt="2022-07-13T14:07:48.830" v="120" actId="2696"/>
        <pc:sldMkLst>
          <pc:docMk/>
          <pc:sldMk cId="4172044181" sldId="343"/>
        </pc:sldMkLst>
      </pc:sldChg>
      <pc:sldChg chg="del">
        <pc:chgData name="D Callanan" userId="951668ec-da26-491a-9b8a-af24bfeff26b" providerId="ADAL" clId="{31A8CBE9-BBCE-428C-8527-EEBAC95AE328}" dt="2022-07-13T14:07:48.565" v="96" actId="2696"/>
        <pc:sldMkLst>
          <pc:docMk/>
          <pc:sldMk cId="2981276057" sldId="344"/>
        </pc:sldMkLst>
      </pc:sldChg>
      <pc:sldChg chg="del">
        <pc:chgData name="D Callanan" userId="951668ec-da26-491a-9b8a-af24bfeff26b" providerId="ADAL" clId="{31A8CBE9-BBCE-428C-8527-EEBAC95AE328}" dt="2022-07-13T14:07:48.721" v="113" actId="2696"/>
        <pc:sldMkLst>
          <pc:docMk/>
          <pc:sldMk cId="2522301942" sldId="362"/>
        </pc:sldMkLst>
      </pc:sldChg>
      <pc:sldChg chg="del">
        <pc:chgData name="D Callanan" userId="951668ec-da26-491a-9b8a-af24bfeff26b" providerId="ADAL" clId="{31A8CBE9-BBCE-428C-8527-EEBAC95AE328}" dt="2022-07-13T14:07:48.205" v="68" actId="2696"/>
        <pc:sldMkLst>
          <pc:docMk/>
          <pc:sldMk cId="2778500076" sldId="371"/>
        </pc:sldMkLst>
      </pc:sldChg>
      <pc:sldChg chg="del">
        <pc:chgData name="D Callanan" userId="951668ec-da26-491a-9b8a-af24bfeff26b" providerId="ADAL" clId="{31A8CBE9-BBCE-428C-8527-EEBAC95AE328}" dt="2022-07-13T14:07:47.081" v="26" actId="2696"/>
        <pc:sldMkLst>
          <pc:docMk/>
          <pc:sldMk cId="680844924" sldId="372"/>
        </pc:sldMkLst>
      </pc:sldChg>
      <pc:sldChg chg="del">
        <pc:chgData name="D Callanan" userId="951668ec-da26-491a-9b8a-af24bfeff26b" providerId="ADAL" clId="{31A8CBE9-BBCE-428C-8527-EEBAC95AE328}" dt="2022-07-13T14:07:48.112" v="59" actId="2696"/>
        <pc:sldMkLst>
          <pc:docMk/>
          <pc:sldMk cId="812030761" sldId="392"/>
        </pc:sldMkLst>
      </pc:sldChg>
      <pc:sldChg chg="del">
        <pc:chgData name="D Callanan" userId="951668ec-da26-491a-9b8a-af24bfeff26b" providerId="ADAL" clId="{31A8CBE9-BBCE-428C-8527-EEBAC95AE328}" dt="2022-07-13T14:07:46.613" v="5" actId="2696"/>
        <pc:sldMkLst>
          <pc:docMk/>
          <pc:sldMk cId="3189040313" sldId="393"/>
        </pc:sldMkLst>
      </pc:sldChg>
      <pc:sldChg chg="del">
        <pc:chgData name="D Callanan" userId="951668ec-da26-491a-9b8a-af24bfeff26b" providerId="ADAL" clId="{31A8CBE9-BBCE-428C-8527-EEBAC95AE328}" dt="2022-07-13T14:07:46.863" v="19" actId="2696"/>
        <pc:sldMkLst>
          <pc:docMk/>
          <pc:sldMk cId="2916109903" sldId="395"/>
        </pc:sldMkLst>
      </pc:sldChg>
      <pc:sldChg chg="del">
        <pc:chgData name="D Callanan" userId="951668ec-da26-491a-9b8a-af24bfeff26b" providerId="ADAL" clId="{31A8CBE9-BBCE-428C-8527-EEBAC95AE328}" dt="2022-07-13T14:07:47.050" v="24" actId="2696"/>
        <pc:sldMkLst>
          <pc:docMk/>
          <pc:sldMk cId="3721648856" sldId="396"/>
        </pc:sldMkLst>
      </pc:sldChg>
      <pc:sldChg chg="del">
        <pc:chgData name="D Callanan" userId="951668ec-da26-491a-9b8a-af24bfeff26b" providerId="ADAL" clId="{31A8CBE9-BBCE-428C-8527-EEBAC95AE328}" dt="2022-07-13T14:07:47.066" v="25" actId="2696"/>
        <pc:sldMkLst>
          <pc:docMk/>
          <pc:sldMk cId="2290077105" sldId="397"/>
        </pc:sldMkLst>
      </pc:sldChg>
      <pc:sldChg chg="del">
        <pc:chgData name="D Callanan" userId="951668ec-da26-491a-9b8a-af24bfeff26b" providerId="ADAL" clId="{31A8CBE9-BBCE-428C-8527-EEBAC95AE328}" dt="2022-07-13T14:07:47.097" v="27" actId="2696"/>
        <pc:sldMkLst>
          <pc:docMk/>
          <pc:sldMk cId="1678375679" sldId="398"/>
        </pc:sldMkLst>
      </pc:sldChg>
      <pc:sldChg chg="del">
        <pc:chgData name="D Callanan" userId="951668ec-da26-491a-9b8a-af24bfeff26b" providerId="ADAL" clId="{31A8CBE9-BBCE-428C-8527-EEBAC95AE328}" dt="2022-07-13T14:07:47.128" v="30" actId="2696"/>
        <pc:sldMkLst>
          <pc:docMk/>
          <pc:sldMk cId="3782354253" sldId="399"/>
        </pc:sldMkLst>
      </pc:sldChg>
      <pc:sldChg chg="del">
        <pc:chgData name="D Callanan" userId="951668ec-da26-491a-9b8a-af24bfeff26b" providerId="ADAL" clId="{31A8CBE9-BBCE-428C-8527-EEBAC95AE328}" dt="2022-07-13T14:07:47.144" v="31" actId="2696"/>
        <pc:sldMkLst>
          <pc:docMk/>
          <pc:sldMk cId="684502225" sldId="400"/>
        </pc:sldMkLst>
      </pc:sldChg>
      <pc:sldChg chg="del">
        <pc:chgData name="D Callanan" userId="951668ec-da26-491a-9b8a-af24bfeff26b" providerId="ADAL" clId="{31A8CBE9-BBCE-428C-8527-EEBAC95AE328}" dt="2022-07-13T14:07:47.160" v="32" actId="2696"/>
        <pc:sldMkLst>
          <pc:docMk/>
          <pc:sldMk cId="2655727079" sldId="401"/>
        </pc:sldMkLst>
      </pc:sldChg>
      <pc:sldChg chg="del">
        <pc:chgData name="D Callanan" userId="951668ec-da26-491a-9b8a-af24bfeff26b" providerId="ADAL" clId="{31A8CBE9-BBCE-428C-8527-EEBAC95AE328}" dt="2022-07-13T14:07:47.160" v="33" actId="2696"/>
        <pc:sldMkLst>
          <pc:docMk/>
          <pc:sldMk cId="2498330274" sldId="402"/>
        </pc:sldMkLst>
      </pc:sldChg>
      <pc:sldChg chg="del">
        <pc:chgData name="D Callanan" userId="951668ec-da26-491a-9b8a-af24bfeff26b" providerId="ADAL" clId="{31A8CBE9-BBCE-428C-8527-EEBAC95AE328}" dt="2022-07-13T14:07:47.175" v="34" actId="2696"/>
        <pc:sldMkLst>
          <pc:docMk/>
          <pc:sldMk cId="2751885074" sldId="403"/>
        </pc:sldMkLst>
      </pc:sldChg>
      <pc:sldChg chg="del">
        <pc:chgData name="D Callanan" userId="951668ec-da26-491a-9b8a-af24bfeff26b" providerId="ADAL" clId="{31A8CBE9-BBCE-428C-8527-EEBAC95AE328}" dt="2022-07-13T14:07:46.519" v="0" actId="2696"/>
        <pc:sldMkLst>
          <pc:docMk/>
          <pc:sldMk cId="4220978341" sldId="404"/>
        </pc:sldMkLst>
      </pc:sldChg>
      <pc:sldChg chg="del">
        <pc:chgData name="D Callanan" userId="951668ec-da26-491a-9b8a-af24bfeff26b" providerId="ADAL" clId="{31A8CBE9-BBCE-428C-8527-EEBAC95AE328}" dt="2022-07-13T14:07:46.628" v="6" actId="2696"/>
        <pc:sldMkLst>
          <pc:docMk/>
          <pc:sldMk cId="2582941408" sldId="405"/>
        </pc:sldMkLst>
      </pc:sldChg>
      <pc:sldChg chg="del">
        <pc:chgData name="D Callanan" userId="951668ec-da26-491a-9b8a-af24bfeff26b" providerId="ADAL" clId="{31A8CBE9-BBCE-428C-8527-EEBAC95AE328}" dt="2022-07-13T14:07:46.660" v="8" actId="2696"/>
        <pc:sldMkLst>
          <pc:docMk/>
          <pc:sldMk cId="191454707" sldId="406"/>
        </pc:sldMkLst>
      </pc:sldChg>
      <pc:sldChg chg="del">
        <pc:chgData name="D Callanan" userId="951668ec-da26-491a-9b8a-af24bfeff26b" providerId="ADAL" clId="{31A8CBE9-BBCE-428C-8527-EEBAC95AE328}" dt="2022-07-13T14:07:47.222" v="37" actId="2696"/>
        <pc:sldMkLst>
          <pc:docMk/>
          <pc:sldMk cId="2100894179" sldId="407"/>
        </pc:sldMkLst>
      </pc:sldChg>
      <pc:sldChg chg="del">
        <pc:chgData name="D Callanan" userId="951668ec-da26-491a-9b8a-af24bfeff26b" providerId="ADAL" clId="{31A8CBE9-BBCE-428C-8527-EEBAC95AE328}" dt="2022-07-13T14:07:47.191" v="35" actId="2696"/>
        <pc:sldMkLst>
          <pc:docMk/>
          <pc:sldMk cId="1817008802" sldId="408"/>
        </pc:sldMkLst>
      </pc:sldChg>
      <pc:sldChg chg="del">
        <pc:chgData name="D Callanan" userId="951668ec-da26-491a-9b8a-af24bfeff26b" providerId="ADAL" clId="{31A8CBE9-BBCE-428C-8527-EEBAC95AE328}" dt="2022-07-13T14:07:47.206" v="36" actId="2696"/>
        <pc:sldMkLst>
          <pc:docMk/>
          <pc:sldMk cId="2703309813" sldId="409"/>
        </pc:sldMkLst>
      </pc:sldChg>
      <pc:sldChg chg="del">
        <pc:chgData name="D Callanan" userId="951668ec-da26-491a-9b8a-af24bfeff26b" providerId="ADAL" clId="{31A8CBE9-BBCE-428C-8527-EEBAC95AE328}" dt="2022-07-13T14:07:46.597" v="4" actId="2696"/>
        <pc:sldMkLst>
          <pc:docMk/>
          <pc:sldMk cId="3207418466" sldId="410"/>
        </pc:sldMkLst>
      </pc:sldChg>
      <pc:sldChg chg="del">
        <pc:chgData name="D Callanan" userId="951668ec-da26-491a-9b8a-af24bfeff26b" providerId="ADAL" clId="{31A8CBE9-BBCE-428C-8527-EEBAC95AE328}" dt="2022-07-13T14:07:48.127" v="60" actId="2696"/>
        <pc:sldMkLst>
          <pc:docMk/>
          <pc:sldMk cId="1786692278" sldId="411"/>
        </pc:sldMkLst>
      </pc:sldChg>
      <pc:sldChg chg="del">
        <pc:chgData name="D Callanan" userId="951668ec-da26-491a-9b8a-af24bfeff26b" providerId="ADAL" clId="{31A8CBE9-BBCE-428C-8527-EEBAC95AE328}" dt="2022-07-13T14:07:48.127" v="61" actId="2696"/>
        <pc:sldMkLst>
          <pc:docMk/>
          <pc:sldMk cId="1883546417" sldId="412"/>
        </pc:sldMkLst>
      </pc:sldChg>
      <pc:sldChg chg="del">
        <pc:chgData name="D Callanan" userId="951668ec-da26-491a-9b8a-af24bfeff26b" providerId="ADAL" clId="{31A8CBE9-BBCE-428C-8527-EEBAC95AE328}" dt="2022-07-13T14:07:48.143" v="62" actId="2696"/>
        <pc:sldMkLst>
          <pc:docMk/>
          <pc:sldMk cId="1826031626" sldId="413"/>
        </pc:sldMkLst>
      </pc:sldChg>
      <pc:sldChg chg="del">
        <pc:chgData name="D Callanan" userId="951668ec-da26-491a-9b8a-af24bfeff26b" providerId="ADAL" clId="{31A8CBE9-BBCE-428C-8527-EEBAC95AE328}" dt="2022-07-13T14:07:48.158" v="63" actId="2696"/>
        <pc:sldMkLst>
          <pc:docMk/>
          <pc:sldMk cId="2350433564" sldId="414"/>
        </pc:sldMkLst>
      </pc:sldChg>
      <pc:sldChg chg="del">
        <pc:chgData name="D Callanan" userId="951668ec-da26-491a-9b8a-af24bfeff26b" providerId="ADAL" clId="{31A8CBE9-BBCE-428C-8527-EEBAC95AE328}" dt="2022-07-13T14:07:48.158" v="64" actId="2696"/>
        <pc:sldMkLst>
          <pc:docMk/>
          <pc:sldMk cId="1795160063" sldId="415"/>
        </pc:sldMkLst>
      </pc:sldChg>
      <pc:sldChg chg="del">
        <pc:chgData name="D Callanan" userId="951668ec-da26-491a-9b8a-af24bfeff26b" providerId="ADAL" clId="{31A8CBE9-BBCE-428C-8527-EEBAC95AE328}" dt="2022-07-13T14:07:48.174" v="65" actId="2696"/>
        <pc:sldMkLst>
          <pc:docMk/>
          <pc:sldMk cId="1040848833" sldId="416"/>
        </pc:sldMkLst>
      </pc:sldChg>
      <pc:sldChg chg="del">
        <pc:chgData name="D Callanan" userId="951668ec-da26-491a-9b8a-af24bfeff26b" providerId="ADAL" clId="{31A8CBE9-BBCE-428C-8527-EEBAC95AE328}" dt="2022-07-13T14:07:48.190" v="66" actId="2696"/>
        <pc:sldMkLst>
          <pc:docMk/>
          <pc:sldMk cId="2724041938" sldId="417"/>
        </pc:sldMkLst>
      </pc:sldChg>
      <pc:sldChg chg="del">
        <pc:chgData name="D Callanan" userId="951668ec-da26-491a-9b8a-af24bfeff26b" providerId="ADAL" clId="{31A8CBE9-BBCE-428C-8527-EEBAC95AE328}" dt="2022-07-13T14:07:48.190" v="67" actId="2696"/>
        <pc:sldMkLst>
          <pc:docMk/>
          <pc:sldMk cId="2263817618" sldId="418"/>
        </pc:sldMkLst>
      </pc:sldChg>
      <pc:sldChg chg="del">
        <pc:chgData name="D Callanan" userId="951668ec-da26-491a-9b8a-af24bfeff26b" providerId="ADAL" clId="{31A8CBE9-BBCE-428C-8527-EEBAC95AE328}" dt="2022-07-13T14:07:47.768" v="41" actId="2696"/>
        <pc:sldMkLst>
          <pc:docMk/>
          <pc:sldMk cId="3405570379" sldId="419"/>
        </pc:sldMkLst>
      </pc:sldChg>
      <pc:sldChg chg="del">
        <pc:chgData name="D Callanan" userId="951668ec-da26-491a-9b8a-af24bfeff26b" providerId="ADAL" clId="{31A8CBE9-BBCE-428C-8527-EEBAC95AE328}" dt="2022-07-13T14:07:48.580" v="98" actId="2696"/>
        <pc:sldMkLst>
          <pc:docMk/>
          <pc:sldMk cId="3049319735" sldId="420"/>
        </pc:sldMkLst>
      </pc:sldChg>
      <pc:sldChg chg="del">
        <pc:chgData name="D Callanan" userId="951668ec-da26-491a-9b8a-af24bfeff26b" providerId="ADAL" clId="{31A8CBE9-BBCE-428C-8527-EEBAC95AE328}" dt="2022-07-13T14:07:48.596" v="99" actId="2696"/>
        <pc:sldMkLst>
          <pc:docMk/>
          <pc:sldMk cId="1641271341" sldId="421"/>
        </pc:sldMkLst>
      </pc:sldChg>
      <pc:sldChg chg="del">
        <pc:chgData name="D Callanan" userId="951668ec-da26-491a-9b8a-af24bfeff26b" providerId="ADAL" clId="{31A8CBE9-BBCE-428C-8527-EEBAC95AE328}" dt="2022-07-13T14:07:48.596" v="100" actId="2696"/>
        <pc:sldMkLst>
          <pc:docMk/>
          <pc:sldMk cId="903353915" sldId="422"/>
        </pc:sldMkLst>
      </pc:sldChg>
      <pc:sldChg chg="del">
        <pc:chgData name="D Callanan" userId="951668ec-da26-491a-9b8a-af24bfeff26b" providerId="ADAL" clId="{31A8CBE9-BBCE-428C-8527-EEBAC95AE328}" dt="2022-07-13T14:07:48.611" v="101" actId="2696"/>
        <pc:sldMkLst>
          <pc:docMk/>
          <pc:sldMk cId="2943576268" sldId="423"/>
        </pc:sldMkLst>
      </pc:sldChg>
      <pc:sldChg chg="del">
        <pc:chgData name="D Callanan" userId="951668ec-da26-491a-9b8a-af24bfeff26b" providerId="ADAL" clId="{31A8CBE9-BBCE-428C-8527-EEBAC95AE328}" dt="2022-07-13T14:07:48.627" v="102" actId="2696"/>
        <pc:sldMkLst>
          <pc:docMk/>
          <pc:sldMk cId="789254677" sldId="424"/>
        </pc:sldMkLst>
      </pc:sldChg>
      <pc:sldChg chg="del">
        <pc:chgData name="D Callanan" userId="951668ec-da26-491a-9b8a-af24bfeff26b" providerId="ADAL" clId="{31A8CBE9-BBCE-428C-8527-EEBAC95AE328}" dt="2022-07-13T14:07:48.627" v="103" actId="2696"/>
        <pc:sldMkLst>
          <pc:docMk/>
          <pc:sldMk cId="846435723" sldId="425"/>
        </pc:sldMkLst>
      </pc:sldChg>
      <pc:sldChg chg="del">
        <pc:chgData name="D Callanan" userId="951668ec-da26-491a-9b8a-af24bfeff26b" providerId="ADAL" clId="{31A8CBE9-BBCE-428C-8527-EEBAC95AE328}" dt="2022-07-13T14:07:48.643" v="104" actId="2696"/>
        <pc:sldMkLst>
          <pc:docMk/>
          <pc:sldMk cId="501555611" sldId="426"/>
        </pc:sldMkLst>
      </pc:sldChg>
      <pc:sldChg chg="del">
        <pc:chgData name="D Callanan" userId="951668ec-da26-491a-9b8a-af24bfeff26b" providerId="ADAL" clId="{31A8CBE9-BBCE-428C-8527-EEBAC95AE328}" dt="2022-07-13T14:07:48.658" v="105" actId="2696"/>
        <pc:sldMkLst>
          <pc:docMk/>
          <pc:sldMk cId="1460989056" sldId="427"/>
        </pc:sldMkLst>
      </pc:sldChg>
      <pc:sldChg chg="del">
        <pc:chgData name="D Callanan" userId="951668ec-da26-491a-9b8a-af24bfeff26b" providerId="ADAL" clId="{31A8CBE9-BBCE-428C-8527-EEBAC95AE328}" dt="2022-07-13T14:07:48.674" v="106" actId="2696"/>
        <pc:sldMkLst>
          <pc:docMk/>
          <pc:sldMk cId="3012165617" sldId="428"/>
        </pc:sldMkLst>
      </pc:sldChg>
      <pc:sldChg chg="del">
        <pc:chgData name="D Callanan" userId="951668ec-da26-491a-9b8a-af24bfeff26b" providerId="ADAL" clId="{31A8CBE9-BBCE-428C-8527-EEBAC95AE328}" dt="2022-07-13T14:07:48.690" v="108" actId="2696"/>
        <pc:sldMkLst>
          <pc:docMk/>
          <pc:sldMk cId="2253509423" sldId="429"/>
        </pc:sldMkLst>
      </pc:sldChg>
      <pc:sldChg chg="del">
        <pc:chgData name="D Callanan" userId="951668ec-da26-491a-9b8a-af24bfeff26b" providerId="ADAL" clId="{31A8CBE9-BBCE-428C-8527-EEBAC95AE328}" dt="2022-07-13T14:07:48.705" v="109" actId="2696"/>
        <pc:sldMkLst>
          <pc:docMk/>
          <pc:sldMk cId="1623324143" sldId="430"/>
        </pc:sldMkLst>
      </pc:sldChg>
      <pc:sldChg chg="del">
        <pc:chgData name="D Callanan" userId="951668ec-da26-491a-9b8a-af24bfeff26b" providerId="ADAL" clId="{31A8CBE9-BBCE-428C-8527-EEBAC95AE328}" dt="2022-07-13T14:07:48.705" v="110" actId="2696"/>
        <pc:sldMkLst>
          <pc:docMk/>
          <pc:sldMk cId="1148706647" sldId="431"/>
        </pc:sldMkLst>
      </pc:sldChg>
      <pc:sldChg chg="del">
        <pc:chgData name="D Callanan" userId="951668ec-da26-491a-9b8a-af24bfeff26b" providerId="ADAL" clId="{31A8CBE9-BBCE-428C-8527-EEBAC95AE328}" dt="2022-07-13T14:07:48.721" v="111" actId="2696"/>
        <pc:sldMkLst>
          <pc:docMk/>
          <pc:sldMk cId="1715211752" sldId="432"/>
        </pc:sldMkLst>
      </pc:sldChg>
      <pc:sldChg chg="del">
        <pc:chgData name="D Callanan" userId="951668ec-da26-491a-9b8a-af24bfeff26b" providerId="ADAL" clId="{31A8CBE9-BBCE-428C-8527-EEBAC95AE328}" dt="2022-07-13T14:07:48.721" v="112" actId="2696"/>
        <pc:sldMkLst>
          <pc:docMk/>
          <pc:sldMk cId="1385433844" sldId="433"/>
        </pc:sldMkLst>
      </pc:sldChg>
      <pc:sldChg chg="modSp del mod">
        <pc:chgData name="D Callanan" userId="951668ec-da26-491a-9b8a-af24bfeff26b" providerId="ADAL" clId="{31A8CBE9-BBCE-428C-8527-EEBAC95AE328}" dt="2022-07-13T14:07:48.783" v="114" actId="2696"/>
        <pc:sldMkLst>
          <pc:docMk/>
          <pc:sldMk cId="2539933715" sldId="434"/>
        </pc:sldMkLst>
        <pc:graphicFrameChg chg="mod">
          <ac:chgData name="D Callanan" userId="951668ec-da26-491a-9b8a-af24bfeff26b" providerId="ADAL" clId="{31A8CBE9-BBCE-428C-8527-EEBAC95AE328}" dt="2022-07-13T14:07:48.783" v="114" actId="2696"/>
          <ac:graphicFrameMkLst>
            <pc:docMk/>
            <pc:sldMk cId="2539933715" sldId="434"/>
            <ac:graphicFrameMk id="3" creationId="{00000000-0000-0000-0000-000000000000}"/>
          </ac:graphicFrameMkLst>
        </pc:graphicFrameChg>
      </pc:sldChg>
      <pc:sldChg chg="del">
        <pc:chgData name="D Callanan" userId="951668ec-da26-491a-9b8a-af24bfeff26b" providerId="ADAL" clId="{31A8CBE9-BBCE-428C-8527-EEBAC95AE328}" dt="2022-07-13T14:07:48.783" v="115" actId="2696"/>
        <pc:sldMkLst>
          <pc:docMk/>
          <pc:sldMk cId="2339247530" sldId="436"/>
        </pc:sldMkLst>
      </pc:sldChg>
      <pc:sldChg chg="del">
        <pc:chgData name="D Callanan" userId="951668ec-da26-491a-9b8a-af24bfeff26b" providerId="ADAL" clId="{31A8CBE9-BBCE-428C-8527-EEBAC95AE328}" dt="2022-07-13T14:07:48.799" v="116" actId="2696"/>
        <pc:sldMkLst>
          <pc:docMk/>
          <pc:sldMk cId="2535958720" sldId="437"/>
        </pc:sldMkLst>
      </pc:sldChg>
      <pc:sldChg chg="del">
        <pc:chgData name="D Callanan" userId="951668ec-da26-491a-9b8a-af24bfeff26b" providerId="ADAL" clId="{31A8CBE9-BBCE-428C-8527-EEBAC95AE328}" dt="2022-07-13T14:07:48.221" v="69" actId="2696"/>
        <pc:sldMkLst>
          <pc:docMk/>
          <pc:sldMk cId="1019635558" sldId="440"/>
        </pc:sldMkLst>
      </pc:sldChg>
      <pc:sldChg chg="del">
        <pc:chgData name="D Callanan" userId="951668ec-da26-491a-9b8a-af24bfeff26b" providerId="ADAL" clId="{31A8CBE9-BBCE-428C-8527-EEBAC95AE328}" dt="2022-07-13T14:07:48.237" v="70" actId="2696"/>
        <pc:sldMkLst>
          <pc:docMk/>
          <pc:sldMk cId="591088228" sldId="441"/>
        </pc:sldMkLst>
      </pc:sldChg>
      <pc:sldChg chg="del">
        <pc:chgData name="D Callanan" userId="951668ec-da26-491a-9b8a-af24bfeff26b" providerId="ADAL" clId="{31A8CBE9-BBCE-428C-8527-EEBAC95AE328}" dt="2022-07-13T14:07:48.252" v="71" actId="2696"/>
        <pc:sldMkLst>
          <pc:docMk/>
          <pc:sldMk cId="55551546" sldId="442"/>
        </pc:sldMkLst>
      </pc:sldChg>
      <pc:sldChg chg="del">
        <pc:chgData name="D Callanan" userId="951668ec-da26-491a-9b8a-af24bfeff26b" providerId="ADAL" clId="{31A8CBE9-BBCE-428C-8527-EEBAC95AE328}" dt="2022-07-13T14:07:48.580" v="97" actId="2696"/>
        <pc:sldMkLst>
          <pc:docMk/>
          <pc:sldMk cId="2477211861" sldId="443"/>
        </pc:sldMkLst>
      </pc:sldChg>
      <pc:sldChg chg="del">
        <pc:chgData name="D Callanan" userId="951668ec-da26-491a-9b8a-af24bfeff26b" providerId="ADAL" clId="{31A8CBE9-BBCE-428C-8527-EEBAC95AE328}" dt="2022-07-13T14:07:48.268" v="72" actId="2696"/>
        <pc:sldMkLst>
          <pc:docMk/>
          <pc:sldMk cId="926071585" sldId="445"/>
        </pc:sldMkLst>
      </pc:sldChg>
      <pc:sldChg chg="del">
        <pc:chgData name="D Callanan" userId="951668ec-da26-491a-9b8a-af24bfeff26b" providerId="ADAL" clId="{31A8CBE9-BBCE-428C-8527-EEBAC95AE328}" dt="2022-07-13T14:07:48.268" v="73" actId="2696"/>
        <pc:sldMkLst>
          <pc:docMk/>
          <pc:sldMk cId="2857811600" sldId="446"/>
        </pc:sldMkLst>
      </pc:sldChg>
      <pc:sldChg chg="del">
        <pc:chgData name="D Callanan" userId="951668ec-da26-491a-9b8a-af24bfeff26b" providerId="ADAL" clId="{31A8CBE9-BBCE-428C-8527-EEBAC95AE328}" dt="2022-07-13T14:07:48.393" v="82" actId="2696"/>
        <pc:sldMkLst>
          <pc:docMk/>
          <pc:sldMk cId="265797275" sldId="447"/>
        </pc:sldMkLst>
      </pc:sldChg>
      <pc:sldChg chg="del">
        <pc:chgData name="D Callanan" userId="951668ec-da26-491a-9b8a-af24bfeff26b" providerId="ADAL" clId="{31A8CBE9-BBCE-428C-8527-EEBAC95AE328}" dt="2022-07-13T14:07:48.299" v="75" actId="2696"/>
        <pc:sldMkLst>
          <pc:docMk/>
          <pc:sldMk cId="3576965561" sldId="448"/>
        </pc:sldMkLst>
      </pc:sldChg>
      <pc:sldChg chg="del">
        <pc:chgData name="D Callanan" userId="951668ec-da26-491a-9b8a-af24bfeff26b" providerId="ADAL" clId="{31A8CBE9-BBCE-428C-8527-EEBAC95AE328}" dt="2022-07-13T14:07:48.330" v="78" actId="2696"/>
        <pc:sldMkLst>
          <pc:docMk/>
          <pc:sldMk cId="3393554792" sldId="449"/>
        </pc:sldMkLst>
      </pc:sldChg>
      <pc:sldChg chg="del">
        <pc:chgData name="D Callanan" userId="951668ec-da26-491a-9b8a-af24bfeff26b" providerId="ADAL" clId="{31A8CBE9-BBCE-428C-8527-EEBAC95AE328}" dt="2022-07-13T14:07:48.346" v="79" actId="2696"/>
        <pc:sldMkLst>
          <pc:docMk/>
          <pc:sldMk cId="1613895856" sldId="450"/>
        </pc:sldMkLst>
      </pc:sldChg>
      <pc:sldChg chg="del">
        <pc:chgData name="D Callanan" userId="951668ec-da26-491a-9b8a-af24bfeff26b" providerId="ADAL" clId="{31A8CBE9-BBCE-428C-8527-EEBAC95AE328}" dt="2022-07-13T14:07:48.408" v="83" actId="2696"/>
        <pc:sldMkLst>
          <pc:docMk/>
          <pc:sldMk cId="1783957175" sldId="451"/>
        </pc:sldMkLst>
      </pc:sldChg>
      <pc:sldChg chg="del">
        <pc:chgData name="D Callanan" userId="951668ec-da26-491a-9b8a-af24bfeff26b" providerId="ADAL" clId="{31A8CBE9-BBCE-428C-8527-EEBAC95AE328}" dt="2022-07-13T14:07:48.424" v="84" actId="2696"/>
        <pc:sldMkLst>
          <pc:docMk/>
          <pc:sldMk cId="2337905546" sldId="452"/>
        </pc:sldMkLst>
      </pc:sldChg>
      <pc:sldChg chg="del">
        <pc:chgData name="D Callanan" userId="951668ec-da26-491a-9b8a-af24bfeff26b" providerId="ADAL" clId="{31A8CBE9-BBCE-428C-8527-EEBAC95AE328}" dt="2022-07-13T14:07:48.424" v="85" actId="2696"/>
        <pc:sldMkLst>
          <pc:docMk/>
          <pc:sldMk cId="3723061356" sldId="453"/>
        </pc:sldMkLst>
      </pc:sldChg>
      <pc:sldChg chg="del">
        <pc:chgData name="D Callanan" userId="951668ec-da26-491a-9b8a-af24bfeff26b" providerId="ADAL" clId="{31A8CBE9-BBCE-428C-8527-EEBAC95AE328}" dt="2022-07-13T14:07:48.455" v="87" actId="2696"/>
        <pc:sldMkLst>
          <pc:docMk/>
          <pc:sldMk cId="0" sldId="454"/>
        </pc:sldMkLst>
      </pc:sldChg>
      <pc:sldChg chg="del">
        <pc:chgData name="D Callanan" userId="951668ec-da26-491a-9b8a-af24bfeff26b" providerId="ADAL" clId="{31A8CBE9-BBCE-428C-8527-EEBAC95AE328}" dt="2022-07-13T14:07:48.471" v="88" actId="2696"/>
        <pc:sldMkLst>
          <pc:docMk/>
          <pc:sldMk cId="0" sldId="455"/>
        </pc:sldMkLst>
      </pc:sldChg>
      <pc:sldChg chg="del">
        <pc:chgData name="D Callanan" userId="951668ec-da26-491a-9b8a-af24bfeff26b" providerId="ADAL" clId="{31A8CBE9-BBCE-428C-8527-EEBAC95AE328}" dt="2022-07-13T14:07:48.502" v="91" actId="2696"/>
        <pc:sldMkLst>
          <pc:docMk/>
          <pc:sldMk cId="0" sldId="456"/>
        </pc:sldMkLst>
      </pc:sldChg>
      <pc:sldChg chg="del">
        <pc:chgData name="D Callanan" userId="951668ec-da26-491a-9b8a-af24bfeff26b" providerId="ADAL" clId="{31A8CBE9-BBCE-428C-8527-EEBAC95AE328}" dt="2022-07-13T14:07:48.533" v="93" actId="2696"/>
        <pc:sldMkLst>
          <pc:docMk/>
          <pc:sldMk cId="3045749306" sldId="457"/>
        </pc:sldMkLst>
      </pc:sldChg>
      <pc:sldChg chg="del">
        <pc:chgData name="D Callanan" userId="951668ec-da26-491a-9b8a-af24bfeff26b" providerId="ADAL" clId="{31A8CBE9-BBCE-428C-8527-EEBAC95AE328}" dt="2022-07-13T14:07:48.549" v="95" actId="2696"/>
        <pc:sldMkLst>
          <pc:docMk/>
          <pc:sldMk cId="36484489" sldId="458"/>
        </pc:sldMkLst>
      </pc:sldChg>
      <pc:sldChg chg="del">
        <pc:chgData name="D Callanan" userId="951668ec-da26-491a-9b8a-af24bfeff26b" providerId="ADAL" clId="{31A8CBE9-BBCE-428C-8527-EEBAC95AE328}" dt="2022-07-13T14:07:48.690" v="107" actId="2696"/>
        <pc:sldMkLst>
          <pc:docMk/>
          <pc:sldMk cId="1288011839" sldId="459"/>
        </pc:sldMkLst>
      </pc:sldChg>
      <pc:sldChg chg="del">
        <pc:chgData name="D Callanan" userId="951668ec-da26-491a-9b8a-af24bfeff26b" providerId="ADAL" clId="{31A8CBE9-BBCE-428C-8527-EEBAC95AE328}" dt="2022-07-13T14:07:48.846" v="121" actId="2696"/>
        <pc:sldMkLst>
          <pc:docMk/>
          <pc:sldMk cId="1907219687" sldId="460"/>
        </pc:sldMkLst>
      </pc:sldChg>
      <pc:sldChg chg="del">
        <pc:chgData name="D Callanan" userId="951668ec-da26-491a-9b8a-af24bfeff26b" providerId="ADAL" clId="{31A8CBE9-BBCE-428C-8527-EEBAC95AE328}" dt="2022-07-13T14:07:48.846" v="122" actId="2696"/>
        <pc:sldMkLst>
          <pc:docMk/>
          <pc:sldMk cId="1923637921" sldId="461"/>
        </pc:sldMkLst>
      </pc:sldChg>
      <pc:sldChg chg="del">
        <pc:chgData name="D Callanan" userId="951668ec-da26-491a-9b8a-af24bfeff26b" providerId="ADAL" clId="{31A8CBE9-BBCE-428C-8527-EEBAC95AE328}" dt="2022-07-13T14:07:48.861" v="123" actId="2696"/>
        <pc:sldMkLst>
          <pc:docMk/>
          <pc:sldMk cId="2746140172" sldId="462"/>
        </pc:sldMkLst>
      </pc:sldChg>
      <pc:sldChg chg="del">
        <pc:chgData name="D Callanan" userId="951668ec-da26-491a-9b8a-af24bfeff26b" providerId="ADAL" clId="{31A8CBE9-BBCE-428C-8527-EEBAC95AE328}" dt="2022-07-13T14:07:48.877" v="124" actId="2696"/>
        <pc:sldMkLst>
          <pc:docMk/>
          <pc:sldMk cId="3198011638" sldId="463"/>
        </pc:sldMkLst>
      </pc:sldChg>
      <pc:sldChg chg="del">
        <pc:chgData name="D Callanan" userId="951668ec-da26-491a-9b8a-af24bfeff26b" providerId="ADAL" clId="{31A8CBE9-BBCE-428C-8527-EEBAC95AE328}" dt="2022-07-13T14:07:48.877" v="125" actId="2696"/>
        <pc:sldMkLst>
          <pc:docMk/>
          <pc:sldMk cId="3603597046" sldId="464"/>
        </pc:sldMkLst>
      </pc:sldChg>
      <pc:sldChg chg="del">
        <pc:chgData name="D Callanan" userId="951668ec-da26-491a-9b8a-af24bfeff26b" providerId="ADAL" clId="{31A8CBE9-BBCE-428C-8527-EEBAC95AE328}" dt="2022-07-13T14:07:48.893" v="126" actId="2696"/>
        <pc:sldMkLst>
          <pc:docMk/>
          <pc:sldMk cId="3069349927" sldId="465"/>
        </pc:sldMkLst>
      </pc:sldChg>
      <pc:sldChg chg="del">
        <pc:chgData name="D Callanan" userId="951668ec-da26-491a-9b8a-af24bfeff26b" providerId="ADAL" clId="{31A8CBE9-BBCE-428C-8527-EEBAC95AE328}" dt="2022-07-13T14:07:48.940" v="129" actId="2696"/>
        <pc:sldMkLst>
          <pc:docMk/>
          <pc:sldMk cId="3288139400" sldId="466"/>
        </pc:sldMkLst>
      </pc:sldChg>
      <pc:sldChg chg="del">
        <pc:chgData name="D Callanan" userId="951668ec-da26-491a-9b8a-af24bfeff26b" providerId="ADAL" clId="{31A8CBE9-BBCE-428C-8527-EEBAC95AE328}" dt="2022-07-13T14:07:48.955" v="131" actId="2696"/>
        <pc:sldMkLst>
          <pc:docMk/>
          <pc:sldMk cId="3969390531" sldId="467"/>
        </pc:sldMkLst>
      </pc:sldChg>
      <pc:sldChg chg="del">
        <pc:chgData name="D Callanan" userId="951668ec-da26-491a-9b8a-af24bfeff26b" providerId="ADAL" clId="{31A8CBE9-BBCE-428C-8527-EEBAC95AE328}" dt="2022-07-13T14:07:48.955" v="132" actId="2696"/>
        <pc:sldMkLst>
          <pc:docMk/>
          <pc:sldMk cId="3154153996" sldId="468"/>
        </pc:sldMkLst>
      </pc:sldChg>
      <pc:sldChg chg="del">
        <pc:chgData name="D Callanan" userId="951668ec-da26-491a-9b8a-af24bfeff26b" providerId="ADAL" clId="{31A8CBE9-BBCE-428C-8527-EEBAC95AE328}" dt="2022-07-13T14:07:49.002" v="133" actId="2696"/>
        <pc:sldMkLst>
          <pc:docMk/>
          <pc:sldMk cId="3856354853" sldId="469"/>
        </pc:sldMkLst>
      </pc:sldChg>
      <pc:sldChg chg="del">
        <pc:chgData name="D Callanan" userId="951668ec-da26-491a-9b8a-af24bfeff26b" providerId="ADAL" clId="{31A8CBE9-BBCE-428C-8527-EEBAC95AE328}" dt="2022-07-13T14:07:49.080" v="134" actId="2696"/>
        <pc:sldMkLst>
          <pc:docMk/>
          <pc:sldMk cId="2081580152" sldId="470"/>
        </pc:sldMkLst>
      </pc:sldChg>
      <pc:sldChg chg="del">
        <pc:chgData name="D Callanan" userId="951668ec-da26-491a-9b8a-af24bfeff26b" providerId="ADAL" clId="{31A8CBE9-BBCE-428C-8527-EEBAC95AE328}" dt="2022-07-13T14:07:49.158" v="139" actId="2696"/>
        <pc:sldMkLst>
          <pc:docMk/>
          <pc:sldMk cId="1235078103" sldId="471"/>
        </pc:sldMkLst>
      </pc:sldChg>
      <pc:sldChg chg="del">
        <pc:chgData name="D Callanan" userId="951668ec-da26-491a-9b8a-af24bfeff26b" providerId="ADAL" clId="{31A8CBE9-BBCE-428C-8527-EEBAC95AE328}" dt="2022-07-13T14:07:49.174" v="142" actId="2696"/>
        <pc:sldMkLst>
          <pc:docMk/>
          <pc:sldMk cId="2559207846" sldId="472"/>
        </pc:sldMkLst>
      </pc:sldChg>
      <pc:sldChg chg="del">
        <pc:chgData name="D Callanan" userId="951668ec-da26-491a-9b8a-af24bfeff26b" providerId="ADAL" clId="{31A8CBE9-BBCE-428C-8527-EEBAC95AE328}" dt="2022-07-13T14:07:49.190" v="143" actId="2696"/>
        <pc:sldMkLst>
          <pc:docMk/>
          <pc:sldMk cId="1074185449" sldId="473"/>
        </pc:sldMkLst>
      </pc:sldChg>
      <pc:sldChg chg="del">
        <pc:chgData name="D Callanan" userId="951668ec-da26-491a-9b8a-af24bfeff26b" providerId="ADAL" clId="{31A8CBE9-BBCE-428C-8527-EEBAC95AE328}" dt="2022-07-13T14:07:49.190" v="144" actId="2696"/>
        <pc:sldMkLst>
          <pc:docMk/>
          <pc:sldMk cId="3198272303" sldId="474"/>
        </pc:sldMkLst>
      </pc:sldChg>
      <pc:sldChg chg="del">
        <pc:chgData name="D Callanan" userId="951668ec-da26-491a-9b8a-af24bfeff26b" providerId="ADAL" clId="{31A8CBE9-BBCE-428C-8527-EEBAC95AE328}" dt="2022-07-13T14:07:49.205" v="145" actId="2696"/>
        <pc:sldMkLst>
          <pc:docMk/>
          <pc:sldMk cId="2153201700" sldId="475"/>
        </pc:sldMkLst>
      </pc:sldChg>
      <pc:sldChg chg="del">
        <pc:chgData name="D Callanan" userId="951668ec-da26-491a-9b8a-af24bfeff26b" providerId="ADAL" clId="{31A8CBE9-BBCE-428C-8527-EEBAC95AE328}" dt="2022-07-13T14:07:49.205" v="146" actId="2696"/>
        <pc:sldMkLst>
          <pc:docMk/>
          <pc:sldMk cId="984457392" sldId="476"/>
        </pc:sldMkLst>
      </pc:sldChg>
      <pc:sldChg chg="del">
        <pc:chgData name="D Callanan" userId="951668ec-da26-491a-9b8a-af24bfeff26b" providerId="ADAL" clId="{31A8CBE9-BBCE-428C-8527-EEBAC95AE328}" dt="2022-07-13T14:07:49.221" v="148" actId="2696"/>
        <pc:sldMkLst>
          <pc:docMk/>
          <pc:sldMk cId="69452085" sldId="477"/>
        </pc:sldMkLst>
      </pc:sldChg>
      <pc:sldChg chg="del">
        <pc:chgData name="D Callanan" userId="951668ec-da26-491a-9b8a-af24bfeff26b" providerId="ADAL" clId="{31A8CBE9-BBCE-428C-8527-EEBAC95AE328}" dt="2022-07-13T14:07:48.924" v="128" actId="2696"/>
        <pc:sldMkLst>
          <pc:docMk/>
          <pc:sldMk cId="3093076622" sldId="478"/>
        </pc:sldMkLst>
      </pc:sldChg>
      <pc:sldChg chg="del">
        <pc:chgData name="D Callanan" userId="951668ec-da26-491a-9b8a-af24bfeff26b" providerId="ADAL" clId="{31A8CBE9-BBCE-428C-8527-EEBAC95AE328}" dt="2022-07-13T14:07:49.127" v="136" actId="2696"/>
        <pc:sldMkLst>
          <pc:docMk/>
          <pc:sldMk cId="2686106323" sldId="479"/>
        </pc:sldMkLst>
      </pc:sldChg>
      <pc:sldChg chg="del">
        <pc:chgData name="D Callanan" userId="951668ec-da26-491a-9b8a-af24bfeff26b" providerId="ADAL" clId="{31A8CBE9-BBCE-428C-8527-EEBAC95AE328}" dt="2022-07-13T14:07:49.143" v="137" actId="2696"/>
        <pc:sldMkLst>
          <pc:docMk/>
          <pc:sldMk cId="4075802933" sldId="480"/>
        </pc:sldMkLst>
      </pc:sldChg>
      <pc:sldChg chg="del">
        <pc:chgData name="D Callanan" userId="951668ec-da26-491a-9b8a-af24bfeff26b" providerId="ADAL" clId="{31A8CBE9-BBCE-428C-8527-EEBAC95AE328}" dt="2022-07-13T14:07:49.236" v="149" actId="2696"/>
        <pc:sldMkLst>
          <pc:docMk/>
          <pc:sldMk cId="3805911644" sldId="4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0493F-D08E-48DB-A17B-E54979626C56}" type="datetimeFigureOut">
              <a:rPr lang="en-IE" smtClean="0"/>
              <a:t>13/07/2022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E62B3-65F5-475C-AC58-7064AF2BE3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43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="1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	</a:t>
            </a:r>
            <a:r>
              <a:rPr lang="en-GB" altLang="en-US" sz="1200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Click on the spreadsheet to estimate how much energy we use in a year and how much it costs. </a:t>
            </a:r>
            <a:endParaRPr lang="en-GB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E62B3-65F5-475C-AC58-7064AF2BE39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943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ighamspark-my.sharepoint.com/personal/jbarker_highamsparkschool_co_uk/Documents/KS3%20science/New%20KS3%20Science%20from%20Sept%202018/8K%20Energy%20Transfers%20FS/8Ke%20Paying%20for%20energy%20spreadsheet%20JBR.xls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D6938F5F-CFE5-4FE9-A832-6E832B708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3" t="10080" r="15843" b="19845"/>
          <a:stretch/>
        </p:blipFill>
        <p:spPr bwMode="auto">
          <a:xfrm>
            <a:off x="1078132" y="2005927"/>
            <a:ext cx="7042286" cy="436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035" y="361311"/>
            <a:ext cx="10917722" cy="1363111"/>
          </a:xfrm>
        </p:spPr>
        <p:txBody>
          <a:bodyPr>
            <a:normAutofit/>
          </a:bodyPr>
          <a:lstStyle/>
          <a:p>
            <a:r>
              <a:rPr lang="en-IE" dirty="0">
                <a:latin typeface="Book Antiqua"/>
              </a:rPr>
              <a:t>8Ke Paying for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414" y="2248241"/>
            <a:ext cx="2463470" cy="4122411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200" dirty="0"/>
              <a:t>Do Now: </a:t>
            </a:r>
          </a:p>
          <a:p>
            <a:r>
              <a:rPr lang="en-GB" sz="2800" dirty="0">
                <a:latin typeface="+mj-lt"/>
              </a:rPr>
              <a:t>Make a list of things that use electricity in the photo. Number them from most electricity used to least</a:t>
            </a:r>
            <a:endParaRPr lang="en-IE" sz="36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13/07/2022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78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763126" y="204767"/>
            <a:ext cx="6120630" cy="3848618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Char char="!"/>
              <a:defRPr/>
            </a:pPr>
            <a:r>
              <a:rPr lang="en-GB" altLang="en-US" sz="2667" kern="0" dirty="0">
                <a:latin typeface="+mj-lt"/>
                <a:sym typeface="Wingdings 2" panose="05020102010507070707" pitchFamily="18" charset="2"/>
              </a:rPr>
              <a:t>Use these power ratings to calculate the amount of energy used per day and the resulting cost for 3 appliances of your choice.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Char char="!"/>
              <a:defRPr/>
            </a:pPr>
            <a:r>
              <a:rPr lang="en-GB" altLang="en-US" sz="2667" kern="0" dirty="0">
                <a:latin typeface="+mj-lt"/>
                <a:sym typeface="Wingdings 2" panose="05020102010507070707" pitchFamily="18" charset="2"/>
              </a:rPr>
              <a:t>You can use the estimated times from the spreadsheet earlier or choose your own.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Char char="!"/>
              <a:defRPr/>
            </a:pPr>
            <a:r>
              <a:rPr lang="en-GB" altLang="en-US" sz="2667" kern="0" dirty="0">
                <a:latin typeface="+mj-lt"/>
                <a:sym typeface="Wingdings 2" panose="05020102010507070707" pitchFamily="18" charset="2"/>
              </a:rPr>
              <a:t>Set your working out in full using QE(R)NCU.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26DD26-44DB-4787-BAD0-37E111CC7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1" y="174532"/>
            <a:ext cx="5410025" cy="65089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601C9-9248-4C96-A7DC-7E44B44287F5}"/>
              </a:ext>
            </a:extLst>
          </p:cNvPr>
          <p:cNvSpPr/>
          <p:nvPr/>
        </p:nvSpPr>
        <p:spPr>
          <a:xfrm>
            <a:off x="7445475" y="5132664"/>
            <a:ext cx="3966727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733" dirty="0">
                <a:solidFill>
                  <a:srgbClr val="000000"/>
                </a:solidFill>
                <a:latin typeface="+mj-lt"/>
              </a:rPr>
              <a:t>Cost per kWh = 15p</a:t>
            </a:r>
            <a:endParaRPr lang="en-GB" sz="32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A8078-E195-4A20-81F7-93AA06067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490" y="5889400"/>
            <a:ext cx="1847273" cy="7908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FEABB0-3FC4-4CDA-8E59-CC4931B3DAC7}"/>
              </a:ext>
            </a:extLst>
          </p:cNvPr>
          <p:cNvSpPr txBox="1"/>
          <p:nvPr/>
        </p:nvSpPr>
        <p:spPr>
          <a:xfrm>
            <a:off x="7828763" y="5946295"/>
            <a:ext cx="2770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Check answers using spreadsheet</a:t>
            </a:r>
          </a:p>
        </p:txBody>
      </p:sp>
    </p:spTree>
    <p:extLst>
      <p:ext uri="{BB962C8B-B14F-4D97-AF65-F5344CB8AC3E}">
        <p14:creationId xmlns:p14="http://schemas.microsoft.com/office/powerpoint/2010/main" val="2239502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35665" y="3005920"/>
            <a:ext cx="3602211" cy="2520280"/>
          </a:xfrm>
          <a:prstGeom prst="cloudCallout">
            <a:avLst>
              <a:gd name="adj1" fmla="val 40568"/>
              <a:gd name="adj2" fmla="val 7823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Why is it better to use A</a:t>
            </a:r>
            <a:r>
              <a:rPr lang="en-GB" altLang="en-US" sz="2800" baseline="30000" dirty="0">
                <a:solidFill>
                  <a:srgbClr val="000000"/>
                </a:solidFill>
                <a:latin typeface="+mj-lt"/>
              </a:rPr>
              <a:t>+++</a:t>
            </a: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 rating appliances?</a:t>
            </a:r>
            <a:endParaRPr lang="en-US" altLang="en-US" sz="2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996" y="704813"/>
            <a:ext cx="2819345" cy="5670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30" y="313899"/>
            <a:ext cx="796220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dirty="0">
                <a:solidFill>
                  <a:srgbClr val="000000"/>
                </a:solidFill>
                <a:latin typeface="+mj-lt"/>
              </a:rPr>
              <a:t>Using more energy efficient appliances…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683963" y="2908428"/>
            <a:ext cx="3570163" cy="2013995"/>
          </a:xfrm>
          <a:prstGeom prst="cloudCallout">
            <a:avLst>
              <a:gd name="adj1" fmla="val -46914"/>
              <a:gd name="adj2" fmla="val 76859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Why might it not be worth it?</a:t>
            </a:r>
            <a:endParaRPr lang="en-US" alt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A6FEEAD1-A064-4216-A131-5F7C304B7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87" y="1199837"/>
            <a:ext cx="7675570" cy="116122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Char char="!"/>
              <a:defRPr/>
            </a:pPr>
            <a:r>
              <a:rPr lang="en-GB" altLang="en-US" sz="2667" kern="0" dirty="0">
                <a:latin typeface="+mj-lt"/>
                <a:sym typeface="Wingdings 2" panose="05020102010507070707" pitchFamily="18" charset="2"/>
              </a:rPr>
              <a:t>Complete with the reasons, both for individuals and linking to the effect on climate change. </a:t>
            </a:r>
            <a:endParaRPr lang="en-GB" altLang="en-US" sz="2667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478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8875349" y="278026"/>
            <a:ext cx="3214255" cy="2520280"/>
          </a:xfrm>
          <a:prstGeom prst="cloudCallout">
            <a:avLst>
              <a:gd name="adj1" fmla="val -35206"/>
              <a:gd name="adj2" fmla="val 8202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Why is it better to use A</a:t>
            </a:r>
            <a:r>
              <a:rPr lang="en-GB" altLang="en-US" sz="2800" baseline="30000" dirty="0">
                <a:solidFill>
                  <a:srgbClr val="000000"/>
                </a:solidFill>
                <a:latin typeface="+mj-lt"/>
              </a:rPr>
              <a:t>+++</a:t>
            </a: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 rating appliances?</a:t>
            </a:r>
            <a:endParaRPr lang="en-US" alt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310" y="593354"/>
            <a:ext cx="89777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latin typeface="+mj-lt"/>
              </a:rPr>
              <a:t>Using more energy efficient appliances…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310" y="1681119"/>
            <a:ext cx="8478433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solidFill>
                  <a:srgbClr val="00B050"/>
                </a:solidFill>
                <a:latin typeface="+mj-lt"/>
              </a:rPr>
              <a:t>reduces the amount of energy we use, so </a:t>
            </a:r>
            <a:br>
              <a:rPr lang="en-GB" sz="3733" dirty="0">
                <a:solidFill>
                  <a:srgbClr val="00B050"/>
                </a:solidFill>
                <a:latin typeface="+mj-lt"/>
              </a:rPr>
            </a:br>
            <a:r>
              <a:rPr lang="en-GB" sz="3733" dirty="0" err="1">
                <a:solidFill>
                  <a:srgbClr val="00B050"/>
                </a:solidFill>
                <a:latin typeface="+mj-lt"/>
              </a:rPr>
              <a:t>i</a:t>
            </a:r>
            <a:r>
              <a:rPr lang="en-GB" sz="3733" dirty="0">
                <a:solidFill>
                  <a:srgbClr val="00B050"/>
                </a:solidFill>
                <a:latin typeface="+mj-lt"/>
              </a:rPr>
              <a:t>) costs less money</a:t>
            </a:r>
            <a:br>
              <a:rPr lang="en-GB" sz="3733" dirty="0">
                <a:solidFill>
                  <a:srgbClr val="00B050"/>
                </a:solidFill>
                <a:latin typeface="+mj-lt"/>
              </a:rPr>
            </a:br>
            <a:r>
              <a:rPr lang="en-GB" sz="3733" dirty="0">
                <a:solidFill>
                  <a:srgbClr val="00B050"/>
                </a:solidFill>
                <a:latin typeface="+mj-lt"/>
              </a:rPr>
              <a:t>ii) reduces the amount</a:t>
            </a:r>
            <a:r>
              <a:rPr lang="en-GB" sz="3733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3733" dirty="0">
                <a:solidFill>
                  <a:srgbClr val="00B050"/>
                </a:solidFill>
                <a:latin typeface="+mj-lt"/>
              </a:rPr>
              <a:t>of fossil fuels burned. This means less CO</a:t>
            </a:r>
            <a:r>
              <a:rPr lang="en-GB" sz="3733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en-GB" sz="3733" dirty="0">
                <a:solidFill>
                  <a:srgbClr val="00B050"/>
                </a:solidFill>
                <a:latin typeface="+mj-lt"/>
              </a:rPr>
              <a:t> is released and reduces our impact on climate change.</a:t>
            </a:r>
            <a:endParaRPr lang="en-GB" sz="1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8443000" y="4059694"/>
            <a:ext cx="3214255" cy="2013995"/>
          </a:xfrm>
          <a:prstGeom prst="cloudCallout">
            <a:avLst>
              <a:gd name="adj1" fmla="val -87853"/>
              <a:gd name="adj2" fmla="val 65339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Why might it not be worth it?</a:t>
            </a:r>
            <a:endParaRPr lang="en-US" altLang="en-US" sz="2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238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935426-D664-415B-9C59-C83911755D7D}"/>
              </a:ext>
            </a:extLst>
          </p:cNvPr>
          <p:cNvSpPr txBox="1"/>
          <p:nvPr/>
        </p:nvSpPr>
        <p:spPr>
          <a:xfrm>
            <a:off x="799392" y="371003"/>
            <a:ext cx="406130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u="sng" dirty="0">
                <a:latin typeface="+mj-lt"/>
                <a:cs typeface="Arial" panose="020B0604020202020204" pitchFamily="34" charset="0"/>
              </a:rPr>
              <a:t>Payback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0DBC7-67FB-4C3D-A61A-01486FBE09B2}"/>
              </a:ext>
            </a:extLst>
          </p:cNvPr>
          <p:cNvSpPr txBox="1"/>
          <p:nvPr/>
        </p:nvSpPr>
        <p:spPr>
          <a:xfrm>
            <a:off x="833224" y="2843004"/>
            <a:ext cx="10525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</a:rPr>
              <a:t>Cavity wall insulation:</a:t>
            </a:r>
          </a:p>
          <a:p>
            <a:r>
              <a:rPr lang="en-GB" sz="3200" dirty="0">
                <a:latin typeface="+mj-lt"/>
              </a:rPr>
              <a:t>cost = £350 	saving per year = £100	payback time = ? </a:t>
            </a:r>
          </a:p>
          <a:p>
            <a:endParaRPr lang="en-GB" sz="32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93D9D5-E75D-4C94-BD7A-95A6DAED3F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150" y="4450369"/>
            <a:ext cx="5369407" cy="1193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A8AF75-509E-4AB3-8E6A-E553AB05F9CA}"/>
                  </a:ext>
                </a:extLst>
              </p:cNvPr>
              <p:cNvSpPr txBox="1"/>
              <p:nvPr/>
            </p:nvSpPr>
            <p:spPr>
              <a:xfrm>
                <a:off x="5385212" y="4285132"/>
                <a:ext cx="2783224" cy="1183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73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7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733" i="1">
                              <a:latin typeface="Cambria Math" panose="02040503050406030204" pitchFamily="18" charset="0"/>
                            </a:rPr>
                            <m:t>£350</m:t>
                          </m:r>
                        </m:num>
                        <m:den>
                          <m:r>
                            <a:rPr lang="en-GB" sz="3733" i="1">
                              <a:latin typeface="Cambria Math" panose="02040503050406030204" pitchFamily="18" charset="0"/>
                            </a:rPr>
                            <m:t>£100</m:t>
                          </m:r>
                        </m:den>
                      </m:f>
                    </m:oMath>
                  </m:oMathPara>
                </a14:m>
                <a:endParaRPr lang="en-GB" sz="3733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A8AF75-509E-4AB3-8E6A-E553AB05F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212" y="4285132"/>
                <a:ext cx="2783224" cy="11837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A5CD774-1BA4-4819-91E8-31240BCB39A5}"/>
              </a:ext>
            </a:extLst>
          </p:cNvPr>
          <p:cNvSpPr txBox="1"/>
          <p:nvPr/>
        </p:nvSpPr>
        <p:spPr>
          <a:xfrm>
            <a:off x="7769252" y="4502329"/>
            <a:ext cx="31403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dirty="0">
                <a:latin typeface="+mj-lt"/>
              </a:rPr>
              <a:t>= 3.5 years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CBD057CF-489A-4DE1-8EC6-DE4F651C1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4665" y="414649"/>
            <a:ext cx="3214255" cy="2744329"/>
          </a:xfrm>
          <a:prstGeom prst="cloudCallout">
            <a:avLst>
              <a:gd name="adj1" fmla="val 54388"/>
              <a:gd name="adj2" fmla="val 95833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Do you think this is worth it?</a:t>
            </a:r>
            <a:endParaRPr lang="en-US" altLang="en-US" sz="2800" dirty="0">
              <a:solidFill>
                <a:srgbClr val="0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EB1C11-7718-4380-8169-334FE9B4B04B}"/>
                  </a:ext>
                </a:extLst>
              </p:cNvPr>
              <p:cNvSpPr txBox="1"/>
              <p:nvPr/>
            </p:nvSpPr>
            <p:spPr>
              <a:xfrm>
                <a:off x="799392" y="1365271"/>
                <a:ext cx="6933501" cy="115025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𝑝𝑎𝑦𝑏𝑎𝑐𝑘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𝑐𝑜𝑠𝑡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𝑠𝑎𝑣𝑖𝑛𝑔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EB1C11-7718-4380-8169-334FE9B4B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92" y="1365271"/>
                <a:ext cx="6933501" cy="11502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9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360087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33988" y="5528649"/>
            <a:ext cx="11639564" cy="1035328"/>
          </a:xfrm>
          <a:prstGeom prst="roundRect">
            <a:avLst>
              <a:gd name="adj" fmla="val 5329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b="1" kern="0" dirty="0">
                <a:latin typeface="+mj-lt"/>
                <a:sym typeface="Wingdings 2" panose="05020102010507070707" pitchFamily="18" charset="2"/>
              </a:rPr>
              <a:t></a:t>
            </a:r>
            <a:r>
              <a:rPr lang="en-GB" altLang="en-US" kern="0" dirty="0">
                <a:latin typeface="+mj-lt"/>
                <a:sym typeface="Wingdings 2" panose="05020102010507070707" pitchFamily="18" charset="2"/>
              </a:rPr>
              <a:t> 	</a:t>
            </a:r>
            <a:r>
              <a:rPr lang="en-GB" altLang="en-US" sz="2667" kern="0" dirty="0">
                <a:latin typeface="+mj-lt"/>
                <a:sym typeface="Wingdings 2" panose="05020102010507070707" pitchFamily="18" charset="2"/>
              </a:rPr>
              <a:t>Calculate the payback time for each of these &amp; write down your advice on which are worth it and which might not be.  </a:t>
            </a:r>
            <a:endParaRPr lang="en-GB" altLang="en-US" sz="2667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182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582950"/>
              </p:ext>
            </p:extLst>
          </p:nvPr>
        </p:nvGraphicFramePr>
        <p:xfrm>
          <a:off x="664772" y="1760654"/>
          <a:ext cx="10758404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557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287847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+mj-lt"/>
                        </a:rPr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+mj-lt"/>
                        </a:rPr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+mj-lt"/>
                        </a:rPr>
                        <a:t>8Kd1 Power &amp; Efficiency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664772" y="549454"/>
            <a:ext cx="637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140246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C29A9F30-4557-4B85-AB41-38B4856F9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E2EE6094-D09C-4EE3-B313-A25D189125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73524"/>
            <a:ext cx="10612272" cy="4382826"/>
          </a:xfrm>
        </p:spPr>
        <p:txBody>
          <a:bodyPr>
            <a:normAutofit/>
          </a:bodyPr>
          <a:lstStyle/>
          <a:p>
            <a:pPr marL="538149" lvl="1" indent="-358766"/>
            <a:r>
              <a:rPr lang="en-GB" altLang="en-US" sz="3200" dirty="0">
                <a:latin typeface="+mj-lt"/>
              </a:rPr>
              <a:t>Recall that electricity and mains gas are charged for on the basis of the energy transferred.</a:t>
            </a:r>
          </a:p>
          <a:p>
            <a:pPr marL="538149" lvl="1" indent="-358766"/>
            <a:r>
              <a:rPr lang="en-GB" altLang="en-US" sz="3200" dirty="0">
                <a:latin typeface="+mj-lt"/>
              </a:rPr>
              <a:t>Explain why power companies use the kWh as a measure of energy.</a:t>
            </a:r>
            <a:endParaRPr lang="en-GB" altLang="en-US" sz="3200" dirty="0">
              <a:solidFill>
                <a:srgbClr val="934C74"/>
              </a:solidFill>
              <a:latin typeface="+mj-lt"/>
            </a:endParaRPr>
          </a:p>
          <a:p>
            <a:pPr marL="538149" lvl="1" indent="-358766"/>
            <a:r>
              <a:rPr lang="en-GB" altLang="en-US" sz="3200" dirty="0">
                <a:latin typeface="+mj-lt"/>
              </a:rPr>
              <a:t>Recall some advantages of low energy appliances.</a:t>
            </a:r>
          </a:p>
          <a:p>
            <a:pPr marL="538149" lvl="1" indent="-358766"/>
            <a:r>
              <a:rPr lang="en-GB" altLang="en-US" sz="3200" dirty="0">
                <a:latin typeface="+mj-lt"/>
              </a:rPr>
              <a:t>Use data to consider cost efficiency by calculating payback times.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994D6014-4EBA-473B-AC6A-6E8AF6CDB4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  <a:latin typeface="+mj-lt"/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7812AD-D11C-47E1-9D4C-FA1E40B3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 t="10080" r="15843" b="10129"/>
          <a:stretch>
            <a:fillRect/>
          </a:stretch>
        </p:blipFill>
        <p:spPr bwMode="auto">
          <a:xfrm>
            <a:off x="306695" y="248572"/>
            <a:ext cx="9013169" cy="636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E2B0ABC-BD33-49C0-86B6-E60BC5040BD2}"/>
              </a:ext>
            </a:extLst>
          </p:cNvPr>
          <p:cNvSpPr txBox="1">
            <a:spLocks/>
          </p:cNvSpPr>
          <p:nvPr/>
        </p:nvSpPr>
        <p:spPr>
          <a:xfrm>
            <a:off x="9421835" y="736343"/>
            <a:ext cx="2463470" cy="538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latin typeface="+mj-lt"/>
              </a:rPr>
              <a:t>Make a list of things that use electricity in the photo. Number them from most electricity used to least</a:t>
            </a:r>
            <a:endParaRPr lang="en-IE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083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87" y="662127"/>
            <a:ext cx="8625763" cy="5649927"/>
          </a:xfrm>
          <a:prstGeom prst="rect">
            <a:avLst/>
          </a:prstGeom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884231" y="3869225"/>
            <a:ext cx="3910996" cy="2672776"/>
          </a:xfrm>
          <a:prstGeom prst="cloudCallout">
            <a:avLst>
              <a:gd name="adj1" fmla="val -64449"/>
              <a:gd name="adj2" fmla="val 46673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How is the spreadsheet calculating the energy?</a:t>
            </a:r>
            <a:endParaRPr lang="en-US" alt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06808" y="1018384"/>
            <a:ext cx="648072" cy="36004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7850D153-91D1-4961-90D1-7BDF7036C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87" y="2983022"/>
            <a:ext cx="3317100" cy="2210288"/>
          </a:xfrm>
          <a:prstGeom prst="cloudCallout">
            <a:avLst>
              <a:gd name="adj1" fmla="val -55538"/>
              <a:gd name="adj2" fmla="val 81981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What does the cost depend on?</a:t>
            </a:r>
            <a:endParaRPr lang="en-US" alt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F4389F-D85F-4DC1-9B3A-515BB429CF4A}"/>
              </a:ext>
            </a:extLst>
          </p:cNvPr>
          <p:cNvSpPr/>
          <p:nvPr/>
        </p:nvSpPr>
        <p:spPr>
          <a:xfrm>
            <a:off x="2656387" y="559559"/>
            <a:ext cx="1434131" cy="8320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8A5BB4-FACE-4208-ACCE-8600E4C083B4}"/>
              </a:ext>
            </a:extLst>
          </p:cNvPr>
          <p:cNvSpPr/>
          <p:nvPr/>
        </p:nvSpPr>
        <p:spPr>
          <a:xfrm>
            <a:off x="4162567" y="680298"/>
            <a:ext cx="691979" cy="36246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7EC8BD30-F32F-4E80-B826-149142D49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288" y="3710990"/>
            <a:ext cx="3635631" cy="2484883"/>
          </a:xfrm>
          <a:prstGeom prst="cloudCallout">
            <a:avLst>
              <a:gd name="adj1" fmla="val 43203"/>
              <a:gd name="adj2" fmla="val 7518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What is the new, strange unit for energy?</a:t>
            </a:r>
            <a:endParaRPr lang="en-US" alt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6253EB39-8E2E-4939-9421-FC5839AC6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880" y="2362299"/>
            <a:ext cx="3432433" cy="2133401"/>
          </a:xfrm>
          <a:prstGeom prst="cloudCallout">
            <a:avLst>
              <a:gd name="adj1" fmla="val 43203"/>
              <a:gd name="adj2" fmla="val 7518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Is electricity expensive?</a:t>
            </a:r>
            <a:endParaRPr lang="en-US" altLang="en-US" sz="2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884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0AD71F2-5596-4C1E-839F-49ABBD802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25" y="0"/>
            <a:ext cx="8667900" cy="684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4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167F6B-1650-4369-8285-F0A1B6DA19B2}"/>
              </a:ext>
            </a:extLst>
          </p:cNvPr>
          <p:cNvSpPr txBox="1"/>
          <p:nvPr/>
        </p:nvSpPr>
        <p:spPr>
          <a:xfrm>
            <a:off x="696036" y="1062574"/>
            <a:ext cx="105717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0000"/>
                </a:solidFill>
                <a:latin typeface="+mj-lt"/>
              </a:rPr>
              <a:t>We pay for the amount energy we use at home, whether as gas (for heating) or electricity.</a:t>
            </a:r>
          </a:p>
          <a:p>
            <a:pPr marL="609585" indent="-60958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0000"/>
                </a:solidFill>
                <a:latin typeface="+mj-lt"/>
              </a:rPr>
              <a:t>Energy companies use a unit called a _______-hour (kWh). (</a:t>
            </a:r>
            <a:r>
              <a:rPr lang="en-GB" sz="3600" b="1" u="sng" dirty="0">
                <a:solidFill>
                  <a:srgbClr val="000000"/>
                </a:solidFill>
                <a:latin typeface="+mj-lt"/>
              </a:rPr>
              <a:t>NOT</a:t>
            </a:r>
            <a:r>
              <a:rPr lang="en-GB" sz="3600" dirty="0">
                <a:solidFill>
                  <a:srgbClr val="000000"/>
                </a:solidFill>
                <a:latin typeface="+mj-lt"/>
              </a:rPr>
              <a:t> “kilowatts per hour”)</a:t>
            </a:r>
          </a:p>
          <a:p>
            <a:pPr marL="609585" indent="-60958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0000"/>
                </a:solidFill>
                <a:latin typeface="+mj-lt"/>
              </a:rPr>
              <a:t>Each kWh (often just called “_____” on electricity bills) costs about 15p.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3BFBD-2C20-4A16-A87E-CED7B0EB0D54}"/>
              </a:ext>
            </a:extLst>
          </p:cNvPr>
          <p:cNvSpPr txBox="1"/>
          <p:nvPr/>
        </p:nvSpPr>
        <p:spPr>
          <a:xfrm>
            <a:off x="7972750" y="2257836"/>
            <a:ext cx="203663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B050"/>
                </a:solidFill>
                <a:latin typeface="+mj-lt"/>
              </a:rPr>
              <a:t>kilowatt</a:t>
            </a:r>
            <a:endParaRPr lang="en-GB" sz="1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DEFB9A-3BB1-4188-A765-FAC3D9E92D1D}"/>
              </a:ext>
            </a:extLst>
          </p:cNvPr>
          <p:cNvSpPr txBox="1"/>
          <p:nvPr/>
        </p:nvSpPr>
        <p:spPr>
          <a:xfrm>
            <a:off x="6226064" y="3453098"/>
            <a:ext cx="203663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B050"/>
                </a:solidFill>
                <a:latin typeface="+mj-lt"/>
              </a:rPr>
              <a:t>Units</a:t>
            </a:r>
            <a:endParaRPr lang="en-GB" sz="1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A00ADF17-D4C3-4BD1-B90B-1A0E164C3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696" y="4421874"/>
            <a:ext cx="3107140" cy="2501465"/>
          </a:xfrm>
          <a:prstGeom prst="cloudCallout">
            <a:avLst>
              <a:gd name="adj1" fmla="val -66206"/>
              <a:gd name="adj2" fmla="val 30305"/>
            </a:avLst>
          </a:prstGeom>
          <a:solidFill>
            <a:srgbClr val="2D2D8A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800" kern="0" dirty="0">
                <a:solidFill>
                  <a:srgbClr val="000000"/>
                </a:solidFill>
                <a:latin typeface="+mj-lt"/>
              </a:rPr>
              <a:t>How did the spreadsheet calculate the energy?</a:t>
            </a:r>
            <a:endParaRPr lang="en-US" altLang="en-US" sz="28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09A38A76-2273-4C5F-B899-139451200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099" y="4185224"/>
            <a:ext cx="3910996" cy="2672776"/>
          </a:xfrm>
          <a:prstGeom prst="cloudCallout">
            <a:avLst>
              <a:gd name="adj1" fmla="val 37445"/>
              <a:gd name="adj2" fmla="val -92422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800" kern="0" dirty="0">
                <a:solidFill>
                  <a:srgbClr val="000000"/>
                </a:solidFill>
                <a:latin typeface="+mj-lt"/>
              </a:rPr>
              <a:t>So what is the equation for energy use (in kWh)?</a:t>
            </a:r>
            <a:endParaRPr lang="en-US" altLang="en-US" sz="2800" kern="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574F0A-8F22-418B-A65E-AAA332F6B812}"/>
              </a:ext>
            </a:extLst>
          </p:cNvPr>
          <p:cNvGrpSpPr/>
          <p:nvPr/>
        </p:nvGrpSpPr>
        <p:grpSpPr>
          <a:xfrm>
            <a:off x="7475764" y="204612"/>
            <a:ext cx="4716236" cy="659938"/>
            <a:chOff x="-1" y="411506"/>
            <a:chExt cx="4716236" cy="6599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5EF1A2-D7BC-43EA-8F8A-D3855D269183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183CE4-2693-4390-B647-FD50FBE48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433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0875154-85BB-4DBE-B395-DC2C6409639F}"/>
              </a:ext>
            </a:extLst>
          </p:cNvPr>
          <p:cNvSpPr txBox="1"/>
          <p:nvPr/>
        </p:nvSpPr>
        <p:spPr>
          <a:xfrm>
            <a:off x="692911" y="2541869"/>
            <a:ext cx="110434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Example</a:t>
            </a:r>
          </a:p>
          <a:p>
            <a:pPr marL="476239" indent="-476239">
              <a:buAutoNum type="alphaLcParenR"/>
            </a:pPr>
            <a:r>
              <a:rPr lang="en-GB" sz="3200" dirty="0"/>
              <a:t>How many kWh of energy are used if a 2 kW electric fire is on for 4 hours?</a:t>
            </a:r>
          </a:p>
          <a:p>
            <a:pPr marL="457189" indent="-457189">
              <a:buAutoNum type="alphaLcParenR"/>
            </a:pPr>
            <a:r>
              <a:rPr lang="en-GB" sz="3200" dirty="0"/>
              <a:t>How much does this cost?</a:t>
            </a:r>
            <a:endParaRPr lang="en-GB" sz="2400" dirty="0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6586E34B-151D-4746-AE78-58F83C1A1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277" y="5110848"/>
            <a:ext cx="4818043" cy="132601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Char char="!"/>
              <a:defRPr/>
            </a:pPr>
            <a:r>
              <a:rPr lang="en-GB" altLang="en-US" sz="2667" kern="0" dirty="0">
                <a:latin typeface="+mj-lt"/>
                <a:sym typeface="Wingdings 2" panose="05020102010507070707" pitchFamily="18" charset="2"/>
              </a:rPr>
              <a:t>Start off the examples using QERNCU to set out your working in full.</a:t>
            </a:r>
            <a:endParaRPr lang="en-GB" altLang="en-US" sz="2667" kern="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740E91-D038-4A98-85E0-6C8334D63669}"/>
                  </a:ext>
                </a:extLst>
              </p:cNvPr>
              <p:cNvSpPr txBox="1"/>
              <p:nvPr/>
            </p:nvSpPr>
            <p:spPr>
              <a:xfrm>
                <a:off x="2092933" y="619221"/>
                <a:ext cx="8006133" cy="14157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7150"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𝑒𝑛𝑒𝑟𝑔𝑦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𝑢𝑠𝑒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𝑝𝑜𝑤𝑒𝑟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𝑟𝑎𝑡𝑖𝑛𝑔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𝑡𝑖𝑚𝑒</m:t>
                      </m:r>
                    </m:oMath>
                  </m:oMathPara>
                </a14:m>
                <a:endParaRPr lang="en-GB" sz="36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𝑘𝑊h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𝑘𝑊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             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h𝑜𝑢𝑟𝑠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740E91-D038-4A98-85E0-6C8334D63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933" y="619221"/>
                <a:ext cx="8006133" cy="14157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56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0875154-85BB-4DBE-B395-DC2C6409639F}"/>
              </a:ext>
            </a:extLst>
          </p:cNvPr>
          <p:cNvSpPr txBox="1"/>
          <p:nvPr/>
        </p:nvSpPr>
        <p:spPr>
          <a:xfrm>
            <a:off x="133352" y="142182"/>
            <a:ext cx="12058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600" u="sng" dirty="0">
                <a:solidFill>
                  <a:srgbClr val="000000"/>
                </a:solidFill>
                <a:latin typeface="+mj-lt"/>
              </a:rPr>
              <a:t>Example</a:t>
            </a:r>
          </a:p>
          <a:p>
            <a:pPr marL="476239" indent="-476239" defTabSz="914377">
              <a:buFontTx/>
              <a:buAutoNum type="alphaLcParenR"/>
              <a:defRPr/>
            </a:pPr>
            <a:r>
              <a:rPr lang="en-GB" sz="3600" dirty="0">
                <a:solidFill>
                  <a:srgbClr val="000000"/>
                </a:solidFill>
                <a:latin typeface="+mj-lt"/>
              </a:rPr>
              <a:t>How many kWh of energy are used if a 2 kW electric fire is on for 4 hours?</a:t>
            </a:r>
          </a:p>
          <a:p>
            <a:pPr marL="457189" indent="-457189" defTabSz="914377">
              <a:buFontTx/>
              <a:buAutoNum type="alphaLcParenR"/>
              <a:defRPr/>
            </a:pPr>
            <a:r>
              <a:rPr lang="en-GB" sz="3600" dirty="0">
                <a:solidFill>
                  <a:srgbClr val="000000"/>
                </a:solidFill>
                <a:latin typeface="+mj-lt"/>
              </a:rPr>
              <a:t>How much does this cost if each unit costs 15p?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219CB-D90B-42BE-BBE7-99C10951653B}"/>
              </a:ext>
            </a:extLst>
          </p:cNvPr>
          <p:cNvSpPr txBox="1"/>
          <p:nvPr/>
        </p:nvSpPr>
        <p:spPr>
          <a:xfrm>
            <a:off x="250300" y="2502994"/>
            <a:ext cx="116510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AutoNum type="alphaLcParenR"/>
            </a:pPr>
            <a:r>
              <a:rPr lang="en-GB" sz="4000" dirty="0">
                <a:solidFill>
                  <a:srgbClr val="009242"/>
                </a:solidFill>
                <a:latin typeface="+mj-lt"/>
              </a:rPr>
              <a:t>E = ?		P = 2 kW 	t = 4 h</a:t>
            </a:r>
          </a:p>
          <a:p>
            <a:pPr marL="596885" indent="-596885"/>
            <a:r>
              <a:rPr lang="en-GB" sz="4000" dirty="0">
                <a:solidFill>
                  <a:srgbClr val="009242"/>
                </a:solidFill>
                <a:latin typeface="+mj-lt"/>
              </a:rPr>
              <a:t>	E = Pt</a:t>
            </a:r>
          </a:p>
          <a:p>
            <a:pPr marL="596885" indent="-596885"/>
            <a:r>
              <a:rPr lang="en-GB" sz="4000" dirty="0">
                <a:solidFill>
                  <a:srgbClr val="009242"/>
                </a:solidFill>
                <a:latin typeface="+mj-lt"/>
              </a:rPr>
              <a:t>		= 2 kW </a:t>
            </a:r>
            <a:r>
              <a:rPr lang="en-GB" sz="4000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× 4 h</a:t>
            </a:r>
          </a:p>
          <a:p>
            <a:pPr marL="596885" indent="-596885"/>
            <a:r>
              <a:rPr lang="en-GB" sz="4000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		= </a:t>
            </a:r>
            <a:r>
              <a:rPr lang="en-GB" sz="4000" u="sng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8 kWh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404BF-2667-493C-8801-6D366186CE2E}"/>
              </a:ext>
            </a:extLst>
          </p:cNvPr>
          <p:cNvSpPr txBox="1"/>
          <p:nvPr/>
        </p:nvSpPr>
        <p:spPr>
          <a:xfrm>
            <a:off x="8070135" y="2562592"/>
            <a:ext cx="39159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609585" defTabSz="914377">
              <a:buFontTx/>
              <a:buAutoNum type="alphaLcParenR" startAt="2"/>
              <a:defRPr/>
            </a:pPr>
            <a:r>
              <a:rPr lang="en-GB" sz="4000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cost = 8 × 15</a:t>
            </a:r>
          </a:p>
          <a:p>
            <a:pPr marL="1437181" indent="-1437181" defTabSz="914377">
              <a:defRPr/>
            </a:pPr>
            <a:r>
              <a:rPr lang="en-GB" sz="4000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	= 120 p</a:t>
            </a:r>
          </a:p>
          <a:p>
            <a:pPr marL="1437181" indent="-1437181" defTabSz="914377">
              <a:defRPr/>
            </a:pPr>
            <a:r>
              <a:rPr lang="en-GB" sz="4000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	= </a:t>
            </a:r>
            <a:r>
              <a:rPr lang="en-GB" sz="4000" u="sng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£1.20</a:t>
            </a:r>
            <a:endParaRPr lang="en-GB" sz="4000" u="sng" dirty="0">
              <a:solidFill>
                <a:srgbClr val="00924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557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2E0C50-032A-4108-941E-C94F10BC8C3D}" vid="{A5BB104C-D095-454D-AE15-DF170669E5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B4D8C3-59A7-4790-BEFC-E3927F9459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627CF-520A-401A-84CD-36E1C9DF11A5}">
  <ds:schemaRefs>
    <ds:schemaRef ds:uri="http://schemas.microsoft.com/office/2006/documentManagement/types"/>
    <ds:schemaRef ds:uri="http://purl.org/dc/dcmitype/"/>
    <ds:schemaRef ds:uri="http://purl.org/dc/terms/"/>
    <ds:schemaRef ds:uri="caa02d93-d17b-4249-a0c5-afeca33be5b7"/>
    <ds:schemaRef ds:uri="http://schemas.microsoft.com/office/infopath/2007/PartnerControls"/>
    <ds:schemaRef ds:uri="http://schemas.openxmlformats.org/package/2006/metadata/core-properties"/>
    <ds:schemaRef ds:uri="b496163d-89a1-4d48-9d31-68cb6b4034b6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DDCC388-8F62-44D4-A882-1030E3EA96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951</TotalTime>
  <Words>619</Words>
  <Application>Microsoft Office PowerPoint</Application>
  <PresentationFormat>Widescreen</PresentationFormat>
  <Paragraphs>67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Cambria Math</vt:lpstr>
      <vt:lpstr>Wingdings</vt:lpstr>
      <vt:lpstr>Wingdings 2</vt:lpstr>
      <vt:lpstr>Office Theme</vt:lpstr>
      <vt:lpstr>8Ke Paying for Energy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15</cp:revision>
  <cp:lastPrinted>2022-03-21T09:28:27Z</cp:lastPrinted>
  <dcterms:created xsi:type="dcterms:W3CDTF">2022-01-31T16:15:21Z</dcterms:created>
  <dcterms:modified xsi:type="dcterms:W3CDTF">2022-07-13T14:07:51Z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