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71" r:id="rId5"/>
    <p:sldMasterId id="2147483786" r:id="rId6"/>
    <p:sldMasterId id="2147483801" r:id="rId7"/>
    <p:sldMasterId id="2147483803" r:id="rId8"/>
    <p:sldMasterId id="2147483805" r:id="rId9"/>
    <p:sldMasterId id="2147483807" r:id="rId10"/>
    <p:sldMasterId id="2147483809" r:id="rId11"/>
    <p:sldMasterId id="2147483811" r:id="rId12"/>
  </p:sldMasterIdLst>
  <p:notesMasterIdLst>
    <p:notesMasterId r:id="rId34"/>
  </p:notesMasterIdLst>
  <p:sldIdLst>
    <p:sldId id="256" r:id="rId13"/>
    <p:sldId id="263" r:id="rId14"/>
    <p:sldId id="305" r:id="rId15"/>
    <p:sldId id="264" r:id="rId16"/>
    <p:sldId id="307" r:id="rId17"/>
    <p:sldId id="306" r:id="rId18"/>
    <p:sldId id="318" r:id="rId19"/>
    <p:sldId id="319" r:id="rId20"/>
    <p:sldId id="308" r:id="rId21"/>
    <p:sldId id="312" r:id="rId22"/>
    <p:sldId id="313" r:id="rId23"/>
    <p:sldId id="311" r:id="rId24"/>
    <p:sldId id="309" r:id="rId25"/>
    <p:sldId id="314" r:id="rId26"/>
    <p:sldId id="315" r:id="rId27"/>
    <p:sldId id="316" r:id="rId28"/>
    <p:sldId id="317" r:id="rId29"/>
    <p:sldId id="310" r:id="rId30"/>
    <p:sldId id="320" r:id="rId31"/>
    <p:sldId id="321" r:id="rId32"/>
    <p:sldId id="322" r:id="rId3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2"/>
  </p:normalViewPr>
  <p:slideViewPr>
    <p:cSldViewPr snapToGrid="0">
      <p:cViewPr varScale="1">
        <p:scale>
          <a:sx n="108" d="100"/>
          <a:sy n="108" d="100"/>
        </p:scale>
        <p:origin x="4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6/11/relationships/changesInfo" Target="changesInfos/changesInfo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7BFF39A7-8A19-425E-A67F-3701E3F0B254}"/>
    <pc:docChg chg="custSel addSld delSld modSld delMainMaster">
      <pc:chgData name="J Barker" userId="8227ee0e-fd3b-4e42-9476-b3edf034b415" providerId="ADAL" clId="{7BFF39A7-8A19-425E-A67F-3701E3F0B254}" dt="2020-11-17T12:40:42.914" v="378"/>
      <pc:docMkLst>
        <pc:docMk/>
      </pc:docMkLst>
      <pc:sldChg chg="modSp">
        <pc:chgData name="J Barker" userId="8227ee0e-fd3b-4e42-9476-b3edf034b415" providerId="ADAL" clId="{7BFF39A7-8A19-425E-A67F-3701E3F0B254}" dt="2020-11-17T11:08:38.429" v="34" actId="20577"/>
        <pc:sldMkLst>
          <pc:docMk/>
          <pc:sldMk cId="0" sldId="256"/>
        </pc:sldMkLst>
        <pc:spChg chg="mod">
          <ac:chgData name="J Barker" userId="8227ee0e-fd3b-4e42-9476-b3edf034b415" providerId="ADAL" clId="{7BFF39A7-8A19-425E-A67F-3701E3F0B254}" dt="2020-11-17T11:08:38.429" v="34" actId="20577"/>
          <ac:spMkLst>
            <pc:docMk/>
            <pc:sldMk cId="0" sldId="256"/>
            <ac:spMk id="19" creationId="{9D1A201C-D1CD-4C91-B7A4-CAEE3E7845DF}"/>
          </ac:spMkLst>
        </pc:spChg>
      </pc:sldChg>
      <pc:sldChg chg="del">
        <pc:chgData name="J Barker" userId="8227ee0e-fd3b-4e42-9476-b3edf034b415" providerId="ADAL" clId="{7BFF39A7-8A19-425E-A67F-3701E3F0B254}" dt="2020-11-17T12:40:30.717" v="341" actId="2696"/>
        <pc:sldMkLst>
          <pc:docMk/>
          <pc:sldMk cId="0" sldId="258"/>
        </pc:sldMkLst>
      </pc:sldChg>
      <pc:sldChg chg="del">
        <pc:chgData name="J Barker" userId="8227ee0e-fd3b-4e42-9476-b3edf034b415" providerId="ADAL" clId="{7BFF39A7-8A19-425E-A67F-3701E3F0B254}" dt="2020-11-17T12:40:30.867" v="359" actId="2696"/>
        <pc:sldMkLst>
          <pc:docMk/>
          <pc:sldMk cId="0" sldId="259"/>
        </pc:sldMkLst>
      </pc:sldChg>
      <pc:sldChg chg="del">
        <pc:chgData name="J Barker" userId="8227ee0e-fd3b-4e42-9476-b3edf034b415" providerId="ADAL" clId="{7BFF39A7-8A19-425E-A67F-3701E3F0B254}" dt="2020-11-17T12:40:30.901" v="360" actId="2696"/>
        <pc:sldMkLst>
          <pc:docMk/>
          <pc:sldMk cId="0" sldId="260"/>
        </pc:sldMkLst>
      </pc:sldChg>
      <pc:sldChg chg="del">
        <pc:chgData name="J Barker" userId="8227ee0e-fd3b-4e42-9476-b3edf034b415" providerId="ADAL" clId="{7BFF39A7-8A19-425E-A67F-3701E3F0B254}" dt="2020-11-17T12:40:30.916" v="361" actId="2696"/>
        <pc:sldMkLst>
          <pc:docMk/>
          <pc:sldMk cId="0" sldId="261"/>
        </pc:sldMkLst>
      </pc:sldChg>
      <pc:sldChg chg="del">
        <pc:chgData name="J Barker" userId="8227ee0e-fd3b-4e42-9476-b3edf034b415" providerId="ADAL" clId="{7BFF39A7-8A19-425E-A67F-3701E3F0B254}" dt="2020-11-17T12:40:30.930" v="362" actId="2696"/>
        <pc:sldMkLst>
          <pc:docMk/>
          <pc:sldMk cId="0" sldId="262"/>
        </pc:sldMkLst>
      </pc:sldChg>
      <pc:sldChg chg="del">
        <pc:chgData name="J Barker" userId="8227ee0e-fd3b-4e42-9476-b3edf034b415" providerId="ADAL" clId="{7BFF39A7-8A19-425E-A67F-3701E3F0B254}" dt="2020-11-17T12:40:30.732" v="342" actId="2696"/>
        <pc:sldMkLst>
          <pc:docMk/>
          <pc:sldMk cId="0" sldId="265"/>
        </pc:sldMkLst>
      </pc:sldChg>
      <pc:sldChg chg="del">
        <pc:chgData name="J Barker" userId="8227ee0e-fd3b-4e42-9476-b3edf034b415" providerId="ADAL" clId="{7BFF39A7-8A19-425E-A67F-3701E3F0B254}" dt="2020-11-17T12:40:30.946" v="363" actId="2696"/>
        <pc:sldMkLst>
          <pc:docMk/>
          <pc:sldMk cId="0" sldId="266"/>
        </pc:sldMkLst>
      </pc:sldChg>
      <pc:sldChg chg="del">
        <pc:chgData name="J Barker" userId="8227ee0e-fd3b-4e42-9476-b3edf034b415" providerId="ADAL" clId="{7BFF39A7-8A19-425E-A67F-3701E3F0B254}" dt="2020-11-17T12:40:30.558" v="314" actId="2696"/>
        <pc:sldMkLst>
          <pc:docMk/>
          <pc:sldMk cId="0" sldId="270"/>
        </pc:sldMkLst>
      </pc:sldChg>
      <pc:sldChg chg="del">
        <pc:chgData name="J Barker" userId="8227ee0e-fd3b-4e42-9476-b3edf034b415" providerId="ADAL" clId="{7BFF39A7-8A19-425E-A67F-3701E3F0B254}" dt="2020-11-17T12:40:30.751" v="343" actId="2696"/>
        <pc:sldMkLst>
          <pc:docMk/>
          <pc:sldMk cId="0" sldId="271"/>
        </pc:sldMkLst>
      </pc:sldChg>
      <pc:sldChg chg="del">
        <pc:chgData name="J Barker" userId="8227ee0e-fd3b-4e42-9476-b3edf034b415" providerId="ADAL" clId="{7BFF39A7-8A19-425E-A67F-3701E3F0B254}" dt="2020-11-17T12:40:30.613" v="328" actId="2696"/>
        <pc:sldMkLst>
          <pc:docMk/>
          <pc:sldMk cId="351230505" sldId="277"/>
        </pc:sldMkLst>
      </pc:sldChg>
      <pc:sldChg chg="del">
        <pc:chgData name="J Barker" userId="8227ee0e-fd3b-4e42-9476-b3edf034b415" providerId="ADAL" clId="{7BFF39A7-8A19-425E-A67F-3701E3F0B254}" dt="2020-11-17T12:40:30.593" v="327" actId="2696"/>
        <pc:sldMkLst>
          <pc:docMk/>
          <pc:sldMk cId="1800480732" sldId="294"/>
        </pc:sldMkLst>
      </pc:sldChg>
      <pc:sldChg chg="del">
        <pc:chgData name="J Barker" userId="8227ee0e-fd3b-4e42-9476-b3edf034b415" providerId="ADAL" clId="{7BFF39A7-8A19-425E-A67F-3701E3F0B254}" dt="2020-11-17T12:40:30.776" v="344" actId="2696"/>
        <pc:sldMkLst>
          <pc:docMk/>
          <pc:sldMk cId="3544394457" sldId="295"/>
        </pc:sldMkLst>
      </pc:sldChg>
      <pc:sldChg chg="del">
        <pc:chgData name="J Barker" userId="8227ee0e-fd3b-4e42-9476-b3edf034b415" providerId="ADAL" clId="{7BFF39A7-8A19-425E-A67F-3701E3F0B254}" dt="2020-11-17T12:40:30.784" v="345" actId="2696"/>
        <pc:sldMkLst>
          <pc:docMk/>
          <pc:sldMk cId="162705929" sldId="296"/>
        </pc:sldMkLst>
      </pc:sldChg>
      <pc:sldChg chg="del">
        <pc:chgData name="J Barker" userId="8227ee0e-fd3b-4e42-9476-b3edf034b415" providerId="ADAL" clId="{7BFF39A7-8A19-425E-A67F-3701E3F0B254}" dt="2020-11-17T12:40:30.829" v="358" actId="2696"/>
        <pc:sldMkLst>
          <pc:docMk/>
          <pc:sldMk cId="1137974308" sldId="298"/>
        </pc:sldMkLst>
      </pc:sldChg>
      <pc:sldChg chg="addSp delSp modSp">
        <pc:chgData name="J Barker" userId="8227ee0e-fd3b-4e42-9476-b3edf034b415" providerId="ADAL" clId="{7BFF39A7-8A19-425E-A67F-3701E3F0B254}" dt="2020-11-17T11:09:08.520" v="42" actId="14100"/>
        <pc:sldMkLst>
          <pc:docMk/>
          <pc:sldMk cId="3858772302" sldId="307"/>
        </pc:sldMkLst>
        <pc:spChg chg="add del">
          <ac:chgData name="J Barker" userId="8227ee0e-fd3b-4e42-9476-b3edf034b415" providerId="ADAL" clId="{7BFF39A7-8A19-425E-A67F-3701E3F0B254}" dt="2020-11-17T11:09:01.413" v="38"/>
          <ac:spMkLst>
            <pc:docMk/>
            <pc:sldMk cId="3858772302" sldId="307"/>
            <ac:spMk id="2" creationId="{A2B1D587-FADC-49BC-AD14-887B676F7AF0}"/>
          </ac:spMkLst>
        </pc:spChg>
        <pc:spChg chg="add mod">
          <ac:chgData name="J Barker" userId="8227ee0e-fd3b-4e42-9476-b3edf034b415" providerId="ADAL" clId="{7BFF39A7-8A19-425E-A67F-3701E3F0B254}" dt="2020-11-17T11:09:08.520" v="42" actId="14100"/>
          <ac:spMkLst>
            <pc:docMk/>
            <pc:sldMk cId="3858772302" sldId="307"/>
            <ac:spMk id="3" creationId="{732BA605-93FA-4034-A3E9-C873A86EEBB4}"/>
          </ac:spMkLst>
        </pc:spChg>
        <pc:spChg chg="mod">
          <ac:chgData name="J Barker" userId="8227ee0e-fd3b-4e42-9476-b3edf034b415" providerId="ADAL" clId="{7BFF39A7-8A19-425E-A67F-3701E3F0B254}" dt="2020-11-17T11:08:19.369" v="18" actId="20577"/>
          <ac:spMkLst>
            <pc:docMk/>
            <pc:sldMk cId="3858772302" sldId="307"/>
            <ac:spMk id="5" creationId="{C0803475-8016-47B0-930D-9B5E67A5D281}"/>
          </ac:spMkLst>
        </pc:spChg>
      </pc:sldChg>
      <pc:sldChg chg="modSp">
        <pc:chgData name="J Barker" userId="8227ee0e-fd3b-4e42-9476-b3edf034b415" providerId="ADAL" clId="{7BFF39A7-8A19-425E-A67F-3701E3F0B254}" dt="2020-11-17T11:15:29.482" v="180" actId="14100"/>
        <pc:sldMkLst>
          <pc:docMk/>
          <pc:sldMk cId="1970014371" sldId="308"/>
        </pc:sldMkLst>
        <pc:spChg chg="mod">
          <ac:chgData name="J Barker" userId="8227ee0e-fd3b-4e42-9476-b3edf034b415" providerId="ADAL" clId="{7BFF39A7-8A19-425E-A67F-3701E3F0B254}" dt="2020-11-17T11:15:29.482" v="180" actId="14100"/>
          <ac:spMkLst>
            <pc:docMk/>
            <pc:sldMk cId="1970014371" sldId="308"/>
            <ac:spMk id="7" creationId="{E642364C-FA73-4C66-B63B-8FC081CDD80F}"/>
          </ac:spMkLst>
        </pc:spChg>
      </pc:sldChg>
      <pc:sldChg chg="modSp">
        <pc:chgData name="J Barker" userId="8227ee0e-fd3b-4e42-9476-b3edf034b415" providerId="ADAL" clId="{7BFF39A7-8A19-425E-A67F-3701E3F0B254}" dt="2020-11-17T11:22:16.280" v="255" actId="1076"/>
        <pc:sldMkLst>
          <pc:docMk/>
          <pc:sldMk cId="3180828739" sldId="309"/>
        </pc:sldMkLst>
        <pc:spChg chg="mod">
          <ac:chgData name="J Barker" userId="8227ee0e-fd3b-4e42-9476-b3edf034b415" providerId="ADAL" clId="{7BFF39A7-8A19-425E-A67F-3701E3F0B254}" dt="2020-11-17T11:22:16.280" v="255" actId="1076"/>
          <ac:spMkLst>
            <pc:docMk/>
            <pc:sldMk cId="3180828739" sldId="309"/>
            <ac:spMk id="5" creationId="{AC5280B3-A88A-444F-9EB8-CD7320273796}"/>
          </ac:spMkLst>
        </pc:spChg>
      </pc:sldChg>
      <pc:sldChg chg="modSp">
        <pc:chgData name="J Barker" userId="8227ee0e-fd3b-4e42-9476-b3edf034b415" providerId="ADAL" clId="{7BFF39A7-8A19-425E-A67F-3701E3F0B254}" dt="2020-11-17T11:17:29.491" v="254" actId="20577"/>
        <pc:sldMkLst>
          <pc:docMk/>
          <pc:sldMk cId="413664464" sldId="310"/>
        </pc:sldMkLst>
        <pc:spChg chg="mod">
          <ac:chgData name="J Barker" userId="8227ee0e-fd3b-4e42-9476-b3edf034b415" providerId="ADAL" clId="{7BFF39A7-8A19-425E-A67F-3701E3F0B254}" dt="2020-11-17T11:17:29.491" v="254" actId="20577"/>
          <ac:spMkLst>
            <pc:docMk/>
            <pc:sldMk cId="413664464" sldId="310"/>
            <ac:spMk id="2" creationId="{BB64CBD1-E60D-4B64-95A7-37C956B1D088}"/>
          </ac:spMkLst>
        </pc:spChg>
        <pc:spChg chg="mod">
          <ac:chgData name="J Barker" userId="8227ee0e-fd3b-4e42-9476-b3edf034b415" providerId="ADAL" clId="{7BFF39A7-8A19-425E-A67F-3701E3F0B254}" dt="2020-11-17T11:17:05.495" v="247" actId="20577"/>
          <ac:spMkLst>
            <pc:docMk/>
            <pc:sldMk cId="413664464" sldId="310"/>
            <ac:spMk id="3" creationId="{8DE745FE-F5A4-4995-B55C-6C7E5D6138BA}"/>
          </ac:spMkLst>
        </pc:spChg>
      </pc:sldChg>
      <pc:sldChg chg="addSp delSp modSp modAnim">
        <pc:chgData name="J Barker" userId="8227ee0e-fd3b-4e42-9476-b3edf034b415" providerId="ADAL" clId="{7BFF39A7-8A19-425E-A67F-3701E3F0B254}" dt="2020-11-17T11:47:44.992" v="313" actId="313"/>
        <pc:sldMkLst>
          <pc:docMk/>
          <pc:sldMk cId="2204429282" sldId="318"/>
        </pc:sldMkLst>
        <pc:spChg chg="add mod">
          <ac:chgData name="J Barker" userId="8227ee0e-fd3b-4e42-9476-b3edf034b415" providerId="ADAL" clId="{7BFF39A7-8A19-425E-A67F-3701E3F0B254}" dt="2020-11-17T11:13:51.490" v="168" actId="1076"/>
          <ac:spMkLst>
            <pc:docMk/>
            <pc:sldMk cId="2204429282" sldId="318"/>
            <ac:spMk id="2" creationId="{7970048D-8E7E-4AB2-BCBF-EFCAB12927BD}"/>
          </ac:spMkLst>
        </pc:spChg>
        <pc:spChg chg="mod">
          <ac:chgData name="J Barker" userId="8227ee0e-fd3b-4e42-9476-b3edf034b415" providerId="ADAL" clId="{7BFF39A7-8A19-425E-A67F-3701E3F0B254}" dt="2020-11-17T11:09:46.933" v="49" actId="403"/>
          <ac:spMkLst>
            <pc:docMk/>
            <pc:sldMk cId="2204429282" sldId="318"/>
            <ac:spMk id="5" creationId="{C0803475-8016-47B0-930D-9B5E67A5D281}"/>
          </ac:spMkLst>
        </pc:spChg>
        <pc:spChg chg="del">
          <ac:chgData name="J Barker" userId="8227ee0e-fd3b-4e42-9476-b3edf034b415" providerId="ADAL" clId="{7BFF39A7-8A19-425E-A67F-3701E3F0B254}" dt="2020-11-17T11:09:27.047" v="43" actId="478"/>
          <ac:spMkLst>
            <pc:docMk/>
            <pc:sldMk cId="2204429282" sldId="318"/>
            <ac:spMk id="6" creationId="{BC2C9D03-9C81-46DB-BB72-6A7A33249026}"/>
          </ac:spMkLst>
        </pc:spChg>
        <pc:spChg chg="del">
          <ac:chgData name="J Barker" userId="8227ee0e-fd3b-4e42-9476-b3edf034b415" providerId="ADAL" clId="{7BFF39A7-8A19-425E-A67F-3701E3F0B254}" dt="2020-11-17T11:11:48.710" v="79" actId="478"/>
          <ac:spMkLst>
            <pc:docMk/>
            <pc:sldMk cId="2204429282" sldId="318"/>
            <ac:spMk id="8" creationId="{94E7093D-23C0-4CFD-BA3F-7C9DC55F60D6}"/>
          </ac:spMkLst>
        </pc:spChg>
        <pc:spChg chg="add mod">
          <ac:chgData name="J Barker" userId="8227ee0e-fd3b-4e42-9476-b3edf034b415" providerId="ADAL" clId="{7BFF39A7-8A19-425E-A67F-3701E3F0B254}" dt="2020-11-17T11:10:37.597" v="75" actId="20577"/>
          <ac:spMkLst>
            <pc:docMk/>
            <pc:sldMk cId="2204429282" sldId="318"/>
            <ac:spMk id="9" creationId="{42D34209-E341-40D3-9DBB-8E45E1E286EF}"/>
          </ac:spMkLst>
        </pc:spChg>
        <pc:spChg chg="add mod">
          <ac:chgData name="J Barker" userId="8227ee0e-fd3b-4e42-9476-b3edf034b415" providerId="ADAL" clId="{7BFF39A7-8A19-425E-A67F-3701E3F0B254}" dt="2020-11-17T11:47:44.992" v="313" actId="313"/>
          <ac:spMkLst>
            <pc:docMk/>
            <pc:sldMk cId="2204429282" sldId="318"/>
            <ac:spMk id="10" creationId="{0EC33741-2E52-4F45-8C59-56D4FE584EA5}"/>
          </ac:spMkLst>
        </pc:spChg>
        <pc:picChg chg="del">
          <ac:chgData name="J Barker" userId="8227ee0e-fd3b-4e42-9476-b3edf034b415" providerId="ADAL" clId="{7BFF39A7-8A19-425E-A67F-3701E3F0B254}" dt="2020-11-17T11:11:46.848" v="78" actId="478"/>
          <ac:picMkLst>
            <pc:docMk/>
            <pc:sldMk cId="2204429282" sldId="318"/>
            <ac:picMk id="7" creationId="{C47EE381-6DD9-42FA-B7B4-E831D3FF3EB4}"/>
          </ac:picMkLst>
        </pc:picChg>
      </pc:sldChg>
      <pc:sldChg chg="addSp modSp add">
        <pc:chgData name="J Barker" userId="8227ee0e-fd3b-4e42-9476-b3edf034b415" providerId="ADAL" clId="{7BFF39A7-8A19-425E-A67F-3701E3F0B254}" dt="2020-11-17T11:15:01.301" v="177" actId="115"/>
        <pc:sldMkLst>
          <pc:docMk/>
          <pc:sldMk cId="4203497937" sldId="319"/>
        </pc:sldMkLst>
        <pc:spChg chg="add mod">
          <ac:chgData name="J Barker" userId="8227ee0e-fd3b-4e42-9476-b3edf034b415" providerId="ADAL" clId="{7BFF39A7-8A19-425E-A67F-3701E3F0B254}" dt="2020-11-17T11:15:01.301" v="177" actId="115"/>
          <ac:spMkLst>
            <pc:docMk/>
            <pc:sldMk cId="4203497937" sldId="319"/>
            <ac:spMk id="2" creationId="{4419F459-42CF-468A-B3EF-B8B752D17C13}"/>
          </ac:spMkLst>
        </pc:spChg>
      </pc:sldChg>
      <pc:sldChg chg="add">
        <pc:chgData name="J Barker" userId="8227ee0e-fd3b-4e42-9476-b3edf034b415" providerId="ADAL" clId="{7BFF39A7-8A19-425E-A67F-3701E3F0B254}" dt="2020-11-17T12:40:42.914" v="378"/>
        <pc:sldMkLst>
          <pc:docMk/>
          <pc:sldMk cId="359294744" sldId="320"/>
        </pc:sldMkLst>
      </pc:sldChg>
      <pc:sldChg chg="add del modTransition">
        <pc:chgData name="J Barker" userId="8227ee0e-fd3b-4e42-9476-b3edf034b415" providerId="ADAL" clId="{7BFF39A7-8A19-425E-A67F-3701E3F0B254}" dt="2020-11-17T12:40:42.866" v="377"/>
        <pc:sldMkLst>
          <pc:docMk/>
          <pc:sldMk cId="2642027578" sldId="320"/>
        </pc:sldMkLst>
      </pc:sldChg>
      <pc:sldChg chg="add">
        <pc:chgData name="J Barker" userId="8227ee0e-fd3b-4e42-9476-b3edf034b415" providerId="ADAL" clId="{7BFF39A7-8A19-425E-A67F-3701E3F0B254}" dt="2020-11-17T12:40:42.914" v="378"/>
        <pc:sldMkLst>
          <pc:docMk/>
          <pc:sldMk cId="1194164351" sldId="321"/>
        </pc:sldMkLst>
      </pc:sldChg>
      <pc:sldChg chg="add del modTransition">
        <pc:chgData name="J Barker" userId="8227ee0e-fd3b-4e42-9476-b3edf034b415" providerId="ADAL" clId="{7BFF39A7-8A19-425E-A67F-3701E3F0B254}" dt="2020-11-17T12:40:42.866" v="377"/>
        <pc:sldMkLst>
          <pc:docMk/>
          <pc:sldMk cId="3885764213" sldId="321"/>
        </pc:sldMkLst>
      </pc:sldChg>
      <pc:sldChg chg="add del modTransition">
        <pc:chgData name="J Barker" userId="8227ee0e-fd3b-4e42-9476-b3edf034b415" providerId="ADAL" clId="{7BFF39A7-8A19-425E-A67F-3701E3F0B254}" dt="2020-11-17T12:40:42.866" v="377"/>
        <pc:sldMkLst>
          <pc:docMk/>
          <pc:sldMk cId="2671146232" sldId="322"/>
        </pc:sldMkLst>
      </pc:sldChg>
      <pc:sldChg chg="add">
        <pc:chgData name="J Barker" userId="8227ee0e-fd3b-4e42-9476-b3edf034b415" providerId="ADAL" clId="{7BFF39A7-8A19-425E-A67F-3701E3F0B254}" dt="2020-11-17T12:40:42.914" v="378"/>
        <pc:sldMkLst>
          <pc:docMk/>
          <pc:sldMk cId="3701641584" sldId="322"/>
        </pc:sldMkLst>
      </pc:sldChg>
      <pc:sldMasterChg chg="del delSldLayout">
        <pc:chgData name="J Barker" userId="8227ee0e-fd3b-4e42-9476-b3edf034b415" providerId="ADAL" clId="{7BFF39A7-8A19-425E-A67F-3701E3F0B254}" dt="2020-11-17T12:40:30.632" v="340" actId="2696"/>
        <pc:sldMasterMkLst>
          <pc:docMk/>
          <pc:sldMasterMk cId="0" sldId="2147483660"/>
        </pc:sldMasterMkLst>
        <pc:sldLayoutChg chg="del">
          <pc:chgData name="J Barker" userId="8227ee0e-fd3b-4e42-9476-b3edf034b415" providerId="ADAL" clId="{7BFF39A7-8A19-425E-A67F-3701E3F0B254}" dt="2020-11-17T12:40:30.614" v="329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 Barker" userId="8227ee0e-fd3b-4e42-9476-b3edf034b415" providerId="ADAL" clId="{7BFF39A7-8A19-425E-A67F-3701E3F0B254}" dt="2020-11-17T12:40:30.615" v="330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 Barker" userId="8227ee0e-fd3b-4e42-9476-b3edf034b415" providerId="ADAL" clId="{7BFF39A7-8A19-425E-A67F-3701E3F0B254}" dt="2020-11-17T12:40:30.617" v="331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 Barker" userId="8227ee0e-fd3b-4e42-9476-b3edf034b415" providerId="ADAL" clId="{7BFF39A7-8A19-425E-A67F-3701E3F0B254}" dt="2020-11-17T12:40:30.619" v="332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 Barker" userId="8227ee0e-fd3b-4e42-9476-b3edf034b415" providerId="ADAL" clId="{7BFF39A7-8A19-425E-A67F-3701E3F0B254}" dt="2020-11-17T12:40:30.621" v="333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 Barker" userId="8227ee0e-fd3b-4e42-9476-b3edf034b415" providerId="ADAL" clId="{7BFF39A7-8A19-425E-A67F-3701E3F0B254}" dt="2020-11-17T12:40:30.623" v="334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 Barker" userId="8227ee0e-fd3b-4e42-9476-b3edf034b415" providerId="ADAL" clId="{7BFF39A7-8A19-425E-A67F-3701E3F0B254}" dt="2020-11-17T12:40:30.625" v="335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 Barker" userId="8227ee0e-fd3b-4e42-9476-b3edf034b415" providerId="ADAL" clId="{7BFF39A7-8A19-425E-A67F-3701E3F0B254}" dt="2020-11-17T12:40:30.626" v="336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 Barker" userId="8227ee0e-fd3b-4e42-9476-b3edf034b415" providerId="ADAL" clId="{7BFF39A7-8A19-425E-A67F-3701E3F0B254}" dt="2020-11-17T12:40:30.628" v="337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 Barker" userId="8227ee0e-fd3b-4e42-9476-b3edf034b415" providerId="ADAL" clId="{7BFF39A7-8A19-425E-A67F-3701E3F0B254}" dt="2020-11-17T12:40:30.629" v="338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 Barker" userId="8227ee0e-fd3b-4e42-9476-b3edf034b415" providerId="ADAL" clId="{7BFF39A7-8A19-425E-A67F-3701E3F0B254}" dt="2020-11-17T12:40:30.630" v="339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J Barker" userId="8227ee0e-fd3b-4e42-9476-b3edf034b415" providerId="ADAL" clId="{7BFF39A7-8A19-425E-A67F-3701E3F0B254}" dt="2020-11-17T12:40:30.966" v="375" actId="2696"/>
        <pc:sldMasterMkLst>
          <pc:docMk/>
          <pc:sldMasterMk cId="0" sldId="2147483672"/>
        </pc:sldMasterMkLst>
        <pc:sldLayoutChg chg="del">
          <pc:chgData name="J Barker" userId="8227ee0e-fd3b-4e42-9476-b3edf034b415" providerId="ADAL" clId="{7BFF39A7-8A19-425E-A67F-3701E3F0B254}" dt="2020-11-17T12:40:30.947" v="364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J Barker" userId="8227ee0e-fd3b-4e42-9476-b3edf034b415" providerId="ADAL" clId="{7BFF39A7-8A19-425E-A67F-3701E3F0B254}" dt="2020-11-17T12:40:30.949" v="365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J Barker" userId="8227ee0e-fd3b-4e42-9476-b3edf034b415" providerId="ADAL" clId="{7BFF39A7-8A19-425E-A67F-3701E3F0B254}" dt="2020-11-17T12:40:30.950" v="366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J Barker" userId="8227ee0e-fd3b-4e42-9476-b3edf034b415" providerId="ADAL" clId="{7BFF39A7-8A19-425E-A67F-3701E3F0B254}" dt="2020-11-17T12:40:30.952" v="367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J Barker" userId="8227ee0e-fd3b-4e42-9476-b3edf034b415" providerId="ADAL" clId="{7BFF39A7-8A19-425E-A67F-3701E3F0B254}" dt="2020-11-17T12:40:30.954" v="368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J Barker" userId="8227ee0e-fd3b-4e42-9476-b3edf034b415" providerId="ADAL" clId="{7BFF39A7-8A19-425E-A67F-3701E3F0B254}" dt="2020-11-17T12:40:30.956" v="369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J Barker" userId="8227ee0e-fd3b-4e42-9476-b3edf034b415" providerId="ADAL" clId="{7BFF39A7-8A19-425E-A67F-3701E3F0B254}" dt="2020-11-17T12:40:30.958" v="370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J Barker" userId="8227ee0e-fd3b-4e42-9476-b3edf034b415" providerId="ADAL" clId="{7BFF39A7-8A19-425E-A67F-3701E3F0B254}" dt="2020-11-17T12:40:30.959" v="371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J Barker" userId="8227ee0e-fd3b-4e42-9476-b3edf034b415" providerId="ADAL" clId="{7BFF39A7-8A19-425E-A67F-3701E3F0B254}" dt="2020-11-17T12:40:30.961" v="372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J Barker" userId="8227ee0e-fd3b-4e42-9476-b3edf034b415" providerId="ADAL" clId="{7BFF39A7-8A19-425E-A67F-3701E3F0B254}" dt="2020-11-17T12:40:30.962" v="373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J Barker" userId="8227ee0e-fd3b-4e42-9476-b3edf034b415" providerId="ADAL" clId="{7BFF39A7-8A19-425E-A67F-3701E3F0B254}" dt="2020-11-17T12:40:30.963" v="374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J Barker" userId="8227ee0e-fd3b-4e42-9476-b3edf034b415" providerId="ADAL" clId="{7BFF39A7-8A19-425E-A67F-3701E3F0B254}" dt="2020-11-17T12:40:30.584" v="326" actId="2696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7BFF39A7-8A19-425E-A67F-3701E3F0B254}" dt="2020-11-17T12:40:30.562" v="315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7BFF39A7-8A19-425E-A67F-3701E3F0B254}" dt="2020-11-17T12:40:30.563" v="316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7BFF39A7-8A19-425E-A67F-3701E3F0B254}" dt="2020-11-17T12:40:30.565" v="317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7BFF39A7-8A19-425E-A67F-3701E3F0B254}" dt="2020-11-17T12:40:30.566" v="318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7BFF39A7-8A19-425E-A67F-3701E3F0B254}" dt="2020-11-17T12:40:30.569" v="319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7BFF39A7-8A19-425E-A67F-3701E3F0B254}" dt="2020-11-17T12:40:30.571" v="320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7BFF39A7-8A19-425E-A67F-3701E3F0B254}" dt="2020-11-17T12:40:30.573" v="321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7BFF39A7-8A19-425E-A67F-3701E3F0B254}" dt="2020-11-17T12:40:30.574" v="322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7BFF39A7-8A19-425E-A67F-3701E3F0B254}" dt="2020-11-17T12:40:30.575" v="323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7BFF39A7-8A19-425E-A67F-3701E3F0B254}" dt="2020-11-17T12:40:30.576" v="324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7BFF39A7-8A19-425E-A67F-3701E3F0B254}" dt="2020-11-17T12:40:30.578" v="325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J Barker" userId="8227ee0e-fd3b-4e42-9476-b3edf034b415" providerId="ADAL" clId="{7BFF39A7-8A19-425E-A67F-3701E3F0B254}" dt="2020-11-17T12:40:30.808" v="357" actId="2696"/>
        <pc:sldMasterMkLst>
          <pc:docMk/>
          <pc:sldMasterMk cId="2423097155" sldId="2147483735"/>
        </pc:sldMasterMkLst>
        <pc:sldLayoutChg chg="del">
          <pc:chgData name="J Barker" userId="8227ee0e-fd3b-4e42-9476-b3edf034b415" providerId="ADAL" clId="{7BFF39A7-8A19-425E-A67F-3701E3F0B254}" dt="2020-11-17T12:40:30.787" v="346" actId="2696"/>
          <pc:sldLayoutMkLst>
            <pc:docMk/>
            <pc:sldMasterMk cId="2423097155" sldId="2147483735"/>
            <pc:sldLayoutMk cId="3927573485" sldId="2147483736"/>
          </pc:sldLayoutMkLst>
        </pc:sldLayoutChg>
        <pc:sldLayoutChg chg="del">
          <pc:chgData name="J Barker" userId="8227ee0e-fd3b-4e42-9476-b3edf034b415" providerId="ADAL" clId="{7BFF39A7-8A19-425E-A67F-3701E3F0B254}" dt="2020-11-17T12:40:30.789" v="347" actId="2696"/>
          <pc:sldLayoutMkLst>
            <pc:docMk/>
            <pc:sldMasterMk cId="2423097155" sldId="2147483735"/>
            <pc:sldLayoutMk cId="897669058" sldId="2147483737"/>
          </pc:sldLayoutMkLst>
        </pc:sldLayoutChg>
        <pc:sldLayoutChg chg="del">
          <pc:chgData name="J Barker" userId="8227ee0e-fd3b-4e42-9476-b3edf034b415" providerId="ADAL" clId="{7BFF39A7-8A19-425E-A67F-3701E3F0B254}" dt="2020-11-17T12:40:30.791" v="348" actId="2696"/>
          <pc:sldLayoutMkLst>
            <pc:docMk/>
            <pc:sldMasterMk cId="2423097155" sldId="2147483735"/>
            <pc:sldLayoutMk cId="135700234" sldId="2147483738"/>
          </pc:sldLayoutMkLst>
        </pc:sldLayoutChg>
        <pc:sldLayoutChg chg="del">
          <pc:chgData name="J Barker" userId="8227ee0e-fd3b-4e42-9476-b3edf034b415" providerId="ADAL" clId="{7BFF39A7-8A19-425E-A67F-3701E3F0B254}" dt="2020-11-17T12:40:30.793" v="349" actId="2696"/>
          <pc:sldLayoutMkLst>
            <pc:docMk/>
            <pc:sldMasterMk cId="2423097155" sldId="2147483735"/>
            <pc:sldLayoutMk cId="4257027215" sldId="2147483739"/>
          </pc:sldLayoutMkLst>
        </pc:sldLayoutChg>
        <pc:sldLayoutChg chg="del">
          <pc:chgData name="J Barker" userId="8227ee0e-fd3b-4e42-9476-b3edf034b415" providerId="ADAL" clId="{7BFF39A7-8A19-425E-A67F-3701E3F0B254}" dt="2020-11-17T12:40:30.794" v="350" actId="2696"/>
          <pc:sldLayoutMkLst>
            <pc:docMk/>
            <pc:sldMasterMk cId="2423097155" sldId="2147483735"/>
            <pc:sldLayoutMk cId="1969151123" sldId="2147483740"/>
          </pc:sldLayoutMkLst>
        </pc:sldLayoutChg>
        <pc:sldLayoutChg chg="del">
          <pc:chgData name="J Barker" userId="8227ee0e-fd3b-4e42-9476-b3edf034b415" providerId="ADAL" clId="{7BFF39A7-8A19-425E-A67F-3701E3F0B254}" dt="2020-11-17T12:40:30.795" v="351" actId="2696"/>
          <pc:sldLayoutMkLst>
            <pc:docMk/>
            <pc:sldMasterMk cId="2423097155" sldId="2147483735"/>
            <pc:sldLayoutMk cId="1697993083" sldId="2147483741"/>
          </pc:sldLayoutMkLst>
        </pc:sldLayoutChg>
        <pc:sldLayoutChg chg="del">
          <pc:chgData name="J Barker" userId="8227ee0e-fd3b-4e42-9476-b3edf034b415" providerId="ADAL" clId="{7BFF39A7-8A19-425E-A67F-3701E3F0B254}" dt="2020-11-17T12:40:30.796" v="352" actId="2696"/>
          <pc:sldLayoutMkLst>
            <pc:docMk/>
            <pc:sldMasterMk cId="2423097155" sldId="2147483735"/>
            <pc:sldLayoutMk cId="642808758" sldId="2147483742"/>
          </pc:sldLayoutMkLst>
        </pc:sldLayoutChg>
        <pc:sldLayoutChg chg="del">
          <pc:chgData name="J Barker" userId="8227ee0e-fd3b-4e42-9476-b3edf034b415" providerId="ADAL" clId="{7BFF39A7-8A19-425E-A67F-3701E3F0B254}" dt="2020-11-17T12:40:30.797" v="353" actId="2696"/>
          <pc:sldLayoutMkLst>
            <pc:docMk/>
            <pc:sldMasterMk cId="2423097155" sldId="2147483735"/>
            <pc:sldLayoutMk cId="1052978378" sldId="2147483743"/>
          </pc:sldLayoutMkLst>
        </pc:sldLayoutChg>
        <pc:sldLayoutChg chg="del">
          <pc:chgData name="J Barker" userId="8227ee0e-fd3b-4e42-9476-b3edf034b415" providerId="ADAL" clId="{7BFF39A7-8A19-425E-A67F-3701E3F0B254}" dt="2020-11-17T12:40:30.799" v="354" actId="2696"/>
          <pc:sldLayoutMkLst>
            <pc:docMk/>
            <pc:sldMasterMk cId="2423097155" sldId="2147483735"/>
            <pc:sldLayoutMk cId="2462193812" sldId="2147483744"/>
          </pc:sldLayoutMkLst>
        </pc:sldLayoutChg>
        <pc:sldLayoutChg chg="del">
          <pc:chgData name="J Barker" userId="8227ee0e-fd3b-4e42-9476-b3edf034b415" providerId="ADAL" clId="{7BFF39A7-8A19-425E-A67F-3701E3F0B254}" dt="2020-11-17T12:40:30.800" v="355" actId="2696"/>
          <pc:sldLayoutMkLst>
            <pc:docMk/>
            <pc:sldMasterMk cId="2423097155" sldId="2147483735"/>
            <pc:sldLayoutMk cId="1527358990" sldId="2147483745"/>
          </pc:sldLayoutMkLst>
        </pc:sldLayoutChg>
        <pc:sldLayoutChg chg="del">
          <pc:chgData name="J Barker" userId="8227ee0e-fd3b-4e42-9476-b3edf034b415" providerId="ADAL" clId="{7BFF39A7-8A19-425E-A67F-3701E3F0B254}" dt="2020-11-17T12:40:30.802" v="356" actId="2696"/>
          <pc:sldLayoutMkLst>
            <pc:docMk/>
            <pc:sldMasterMk cId="2423097155" sldId="2147483735"/>
            <pc:sldLayoutMk cId="2057877390" sldId="214748374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BD8FF7C-7068-48FC-B5E5-F264826D2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08D61A7-3925-45AC-AFF0-D234B81AA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1E98D16-F1EB-40DB-AD27-DC27C8F7A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9Ic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015677F-ADE5-4745-AE71-557C3C1092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5ECB90-C969-4C5C-8E13-227CABC561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94012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75C72E-0A1B-46AC-9B63-6A8823C55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A1D4381-FEA4-441E-9F8E-7BED0E1D2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C13A4D-2F8B-4EFB-963D-840430ADAE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3715542-B0AB-440A-BA4B-15C975C34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05A035-4713-4270-AABE-794F77FEA7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06925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D2958129-D1EC-48BC-953D-491E2BA643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729F13BE-2151-4845-B16C-B6A3F9BBC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ED05ACD-44E7-40A1-8C39-41B777630B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AE8DB1D-324E-4431-9651-D198AA9836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Using resources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87CEB-1D41-42C9-81BE-310C6A806A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710207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8476418C-8450-4300-BD40-685D1CC03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4851A907-D06C-4F8E-AB83-A6776337B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4199E50-3E8A-4C55-B139-094D5779FC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49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12D6C9A-FEAF-4E91-B6F8-C04D41F3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287BAEA-3CDA-43DC-86AC-2648A33D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D8A65B-2BC0-4519-BFED-4644ECAA6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14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8149DC9-9105-4693-B5D7-A3D8A26AB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C20AFB3E-22C9-4CBC-B226-BFFA84680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CB0B8BE-DDC3-432C-8BB9-FD7FED7E9E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16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ctiveteachonline.com/default/player/video/id/286856/external/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activeteachonline.com/default/player/video/id/286856/external/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activeteachonline.com/vie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17/11/2020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" y="744317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en-GB" sz="72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7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Using resources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1A201C-D1CD-4C91-B7A4-CAEE3E7845DF}"/>
              </a:ext>
            </a:extLst>
          </p:cNvPr>
          <p:cNvSpPr/>
          <p:nvPr/>
        </p:nvSpPr>
        <p:spPr>
          <a:xfrm>
            <a:off x="75909" y="1405745"/>
            <a:ext cx="8945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2800" u="sng" dirty="0">
                <a:latin typeface="Arial" panose="020B0604020202020204" pitchFamily="34" charset="0"/>
                <a:ea typeface="Times New Roman" panose="02020603050405020304" pitchFamily="18" charset="0"/>
              </a:rPr>
              <a:t>Climate 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endParaRPr lang="en-GB" sz="800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215900" algn="l"/>
              </a:tabLs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What is happening to global temperatures?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215900" algn="l"/>
              </a:tabLs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What are the effects of this?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215900" algn="l"/>
              </a:tabLst>
            </a:pP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215900" algn="l"/>
              </a:tabLs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What is causing this?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3473301" y="1605154"/>
            <a:ext cx="5548133" cy="436298"/>
          </a:xfrm>
          <a:prstGeom prst="roundRect">
            <a:avLst>
              <a:gd name="adj" fmla="val 13355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0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Copy these questions leaving 5 lines for q.2.  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A818F7-A0DD-4560-8B72-E7CBCAB45684}"/>
              </a:ext>
            </a:extLst>
          </p:cNvPr>
          <p:cNvSpPr/>
          <p:nvPr/>
        </p:nvSpPr>
        <p:spPr>
          <a:xfrm>
            <a:off x="1236213" y="1563032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6421E2BE-856D-4517-9B3A-DF4ED9589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" y="80545"/>
            <a:ext cx="6578010" cy="4502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E719AA-217B-4B38-9785-2CE780A43632}"/>
              </a:ext>
            </a:extLst>
          </p:cNvPr>
          <p:cNvSpPr/>
          <p:nvPr/>
        </p:nvSpPr>
        <p:spPr>
          <a:xfrm>
            <a:off x="2529132" y="492339"/>
            <a:ext cx="589753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3FA0E-3DFB-4A17-BDCD-D3D684605487}"/>
              </a:ext>
            </a:extLst>
          </p:cNvPr>
          <p:cNvSpPr/>
          <p:nvPr/>
        </p:nvSpPr>
        <p:spPr>
          <a:xfrm>
            <a:off x="5371569" y="536491"/>
            <a:ext cx="887464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8C9555-DE3C-42C1-92DE-C57C38A26991}"/>
              </a:ext>
            </a:extLst>
          </p:cNvPr>
          <p:cNvSpPr/>
          <p:nvPr/>
        </p:nvSpPr>
        <p:spPr>
          <a:xfrm>
            <a:off x="4665566" y="772633"/>
            <a:ext cx="589753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A4A76E-3BCA-4BB0-8E7D-8B2CF7AA2A84}"/>
              </a:ext>
            </a:extLst>
          </p:cNvPr>
          <p:cNvSpPr txBox="1"/>
          <p:nvPr/>
        </p:nvSpPr>
        <p:spPr>
          <a:xfrm>
            <a:off x="5335418" y="432431"/>
            <a:ext cx="125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568DF4-814D-45A7-B17C-69E1BFA90D16}"/>
              </a:ext>
            </a:extLst>
          </p:cNvPr>
          <p:cNvSpPr txBox="1"/>
          <p:nvPr/>
        </p:nvSpPr>
        <p:spPr>
          <a:xfrm>
            <a:off x="4404360" y="724247"/>
            <a:ext cx="12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BA2D9-B7EC-4EF5-84AD-2658F4EA54E8}"/>
              </a:ext>
            </a:extLst>
          </p:cNvPr>
          <p:cNvSpPr/>
          <p:nvPr/>
        </p:nvSpPr>
        <p:spPr>
          <a:xfrm>
            <a:off x="2529132" y="2030863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B9FD7C-A5DE-4C3B-8AB3-D9A289B7731E}"/>
              </a:ext>
            </a:extLst>
          </p:cNvPr>
          <p:cNvSpPr/>
          <p:nvPr/>
        </p:nvSpPr>
        <p:spPr>
          <a:xfrm>
            <a:off x="5131981" y="2332031"/>
            <a:ext cx="985285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DC92B7-AE47-4DB0-AC63-C706ED1392F6}"/>
              </a:ext>
            </a:extLst>
          </p:cNvPr>
          <p:cNvSpPr/>
          <p:nvPr/>
        </p:nvSpPr>
        <p:spPr>
          <a:xfrm>
            <a:off x="4665566" y="3272522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95C07B-FC3A-4FAF-BE9E-3CF11B0E172B}"/>
              </a:ext>
            </a:extLst>
          </p:cNvPr>
          <p:cNvSpPr/>
          <p:nvPr/>
        </p:nvSpPr>
        <p:spPr>
          <a:xfrm>
            <a:off x="2519208" y="3696296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EFF1B-A30C-43AF-A088-EF43E2C1C67B}"/>
              </a:ext>
            </a:extLst>
          </p:cNvPr>
          <p:cNvSpPr/>
          <p:nvPr/>
        </p:nvSpPr>
        <p:spPr>
          <a:xfrm>
            <a:off x="2448323" y="3997463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CE31F4-11C6-47A6-89FA-5641542F0123}"/>
              </a:ext>
            </a:extLst>
          </p:cNvPr>
          <p:cNvSpPr/>
          <p:nvPr/>
        </p:nvSpPr>
        <p:spPr>
          <a:xfrm>
            <a:off x="4665566" y="1407258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B5CF4A-599B-41F6-860C-7191B6E773CF}"/>
              </a:ext>
            </a:extLst>
          </p:cNvPr>
          <p:cNvSpPr txBox="1"/>
          <p:nvPr/>
        </p:nvSpPr>
        <p:spPr>
          <a:xfrm>
            <a:off x="2529132" y="1981391"/>
            <a:ext cx="179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</a:t>
            </a:r>
            <a:r>
              <a:rPr lang="en-GB" sz="2000" baseline="-250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2C5E29-DDC3-46AA-AE0D-7E382EC1D651}"/>
              </a:ext>
            </a:extLst>
          </p:cNvPr>
          <p:cNvSpPr txBox="1"/>
          <p:nvPr/>
        </p:nvSpPr>
        <p:spPr>
          <a:xfrm>
            <a:off x="2448323" y="3590744"/>
            <a:ext cx="21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</a:t>
            </a:r>
            <a:r>
              <a:rPr lang="en-GB" sz="1800" baseline="-250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released*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65C9D6-02E2-478A-97AD-07A429550249}"/>
              </a:ext>
            </a:extLst>
          </p:cNvPr>
          <p:cNvSpPr txBox="1"/>
          <p:nvPr/>
        </p:nvSpPr>
        <p:spPr>
          <a:xfrm>
            <a:off x="2381695" y="4564762"/>
            <a:ext cx="219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*except biomass</a:t>
            </a:r>
          </a:p>
        </p:txBody>
      </p:sp>
      <p:sp>
        <p:nvSpPr>
          <p:cNvPr id="29" name="AutoShape 18">
            <a:extLst>
              <a:ext uri="{FF2B5EF4-FFF2-40B4-BE49-F238E27FC236}">
                <a16:creationId xmlns:a16="http://schemas.microsoft.com/office/drawing/2014/main" id="{20DF5504-FE8F-4415-904F-086D925A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833" y="-28050"/>
            <a:ext cx="2839601" cy="2161953"/>
          </a:xfrm>
          <a:prstGeom prst="cloudCallout">
            <a:avLst>
              <a:gd name="adj1" fmla="val 37550"/>
              <a:gd name="adj2" fmla="val 749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as customers choose how our electricity is generated?</a:t>
            </a:r>
          </a:p>
        </p:txBody>
      </p:sp>
      <p:sp>
        <p:nvSpPr>
          <p:cNvPr id="31" name="AutoShape 18">
            <a:extLst>
              <a:ext uri="{FF2B5EF4-FFF2-40B4-BE49-F238E27FC236}">
                <a16:creationId xmlns:a16="http://schemas.microsoft.com/office/drawing/2014/main" id="{7D4F1141-8D91-4198-B181-02B381CB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438" y="2587475"/>
            <a:ext cx="2839601" cy="2161953"/>
          </a:xfrm>
          <a:prstGeom prst="cloudCallout">
            <a:avLst>
              <a:gd name="adj1" fmla="val 46537"/>
              <a:gd name="adj2" fmla="val 6482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leaders and governments do?</a:t>
            </a:r>
          </a:p>
        </p:txBody>
      </p:sp>
    </p:spTree>
    <p:extLst>
      <p:ext uri="{BB962C8B-B14F-4D97-AF65-F5344CB8AC3E}">
        <p14:creationId xmlns:p14="http://schemas.microsoft.com/office/powerpoint/2010/main" val="37496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1" grpId="0" animBg="1"/>
      <p:bldP spid="22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8267A-DA06-4637-9D3F-B89C5F2CD167}"/>
              </a:ext>
            </a:extLst>
          </p:cNvPr>
          <p:cNvSpPr txBox="1"/>
          <p:nvPr/>
        </p:nvSpPr>
        <p:spPr>
          <a:xfrm>
            <a:off x="63795" y="99237"/>
            <a:ext cx="657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we use less energy?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92B57FD7-DF56-49D0-9E2E-C68902BEB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89" y="697234"/>
            <a:ext cx="8009861" cy="523220"/>
          </a:xfrm>
          <a:prstGeom prst="roundRect">
            <a:avLst>
              <a:gd name="adj" fmla="val 1821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Discuss in pairs and write down your ideas as bullet points.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B083EC0E-9D47-45CF-BF26-CA9B8D70E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14" y="1554678"/>
            <a:ext cx="2667352" cy="1892377"/>
          </a:xfrm>
          <a:prstGeom prst="cloudCallout">
            <a:avLst>
              <a:gd name="adj1" fmla="val -66543"/>
              <a:gd name="adj2" fmla="val 572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in our homes?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1C9AEC7D-6891-45CF-9E48-78154AC40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83" y="1421438"/>
            <a:ext cx="2667352" cy="1892377"/>
          </a:xfrm>
          <a:prstGeom prst="cloudCallout">
            <a:avLst>
              <a:gd name="adj1" fmla="val 51714"/>
              <a:gd name="adj2" fmla="val 730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as we go to school or work?</a:t>
            </a:r>
          </a:p>
        </p:txBody>
      </p:sp>
    </p:spTree>
    <p:extLst>
      <p:ext uri="{BB962C8B-B14F-4D97-AF65-F5344CB8AC3E}">
        <p14:creationId xmlns:p14="http://schemas.microsoft.com/office/powerpoint/2010/main" val="11259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F139B04-7194-4C68-892C-98341DEB3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" y="0"/>
            <a:ext cx="8975095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83C5DC-F239-435C-9977-786767B74587}"/>
              </a:ext>
            </a:extLst>
          </p:cNvPr>
          <p:cNvSpPr/>
          <p:nvPr/>
        </p:nvSpPr>
        <p:spPr>
          <a:xfrm>
            <a:off x="182880" y="2151017"/>
            <a:ext cx="2926080" cy="42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D26E7-DE53-43A2-A892-1EEF690A6A45}"/>
              </a:ext>
            </a:extLst>
          </p:cNvPr>
          <p:cNvSpPr/>
          <p:nvPr/>
        </p:nvSpPr>
        <p:spPr>
          <a:xfrm>
            <a:off x="5538145" y="2151017"/>
            <a:ext cx="3286878" cy="42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6E187-ECDA-40AE-95C4-72FBF5B6BD9C}"/>
              </a:ext>
            </a:extLst>
          </p:cNvPr>
          <p:cNvSpPr/>
          <p:nvPr/>
        </p:nvSpPr>
        <p:spPr>
          <a:xfrm>
            <a:off x="84452" y="4670934"/>
            <a:ext cx="3913390" cy="42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AAFF6C-80E5-4FF6-AD9D-93A12D52DB91}"/>
              </a:ext>
            </a:extLst>
          </p:cNvPr>
          <p:cNvSpPr/>
          <p:nvPr/>
        </p:nvSpPr>
        <p:spPr>
          <a:xfrm>
            <a:off x="5538145" y="4670933"/>
            <a:ext cx="2926080" cy="42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F083A-BFCE-4FEC-A746-E66B655AA03A}"/>
              </a:ext>
            </a:extLst>
          </p:cNvPr>
          <p:cNvSpPr/>
          <p:nvPr/>
        </p:nvSpPr>
        <p:spPr>
          <a:xfrm>
            <a:off x="4114445" y="120198"/>
            <a:ext cx="915109" cy="567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20">
            <a:extLst>
              <a:ext uri="{FF2B5EF4-FFF2-40B4-BE49-F238E27FC236}">
                <a16:creationId xmlns:a16="http://schemas.microsoft.com/office/drawing/2014/main" id="{F505A0ED-2E36-44DA-BDF9-83D3180E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093" y="120198"/>
            <a:ext cx="2516372" cy="843821"/>
          </a:xfrm>
          <a:prstGeom prst="roundRect">
            <a:avLst>
              <a:gd name="adj" fmla="val 6143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Add to your lists as needed.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8267A-DA06-4637-9D3F-B89C5F2CD167}"/>
              </a:ext>
            </a:extLst>
          </p:cNvPr>
          <p:cNvSpPr txBox="1"/>
          <p:nvPr/>
        </p:nvSpPr>
        <p:spPr>
          <a:xfrm>
            <a:off x="63794" y="99237"/>
            <a:ext cx="8995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we use less energy?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Wear a jumper instead of keeping                      house very warm in winter.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Walk, cycle or use public transport instead of using a car.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Insulate homes so less energy escapes by heating.</a:t>
            </a:r>
            <a:endParaRPr kumimoji="0" lang="en-GB" sz="2800" b="0" i="0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efficient appliances e.g. oven, fridge etc… in your kitchen.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9008DCC7-81B2-49E1-94CF-76978163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38" y="-333153"/>
            <a:ext cx="3012558" cy="2055628"/>
          </a:xfrm>
          <a:prstGeom prst="cloudCallout">
            <a:avLst>
              <a:gd name="adj1" fmla="val 53180"/>
              <a:gd name="adj2" fmla="val 581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using an efficient appliance help?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AC5280B3-A88A-444F-9EB8-CD732027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49" y="3587449"/>
            <a:ext cx="2030819" cy="1351221"/>
          </a:xfrm>
          <a:prstGeom prst="cloudCallout">
            <a:avLst>
              <a:gd name="adj1" fmla="val 68538"/>
              <a:gd name="adj2" fmla="val 3292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efficiency mean?</a:t>
            </a:r>
          </a:p>
        </p:txBody>
      </p:sp>
    </p:spTree>
    <p:extLst>
      <p:ext uri="{BB962C8B-B14F-4D97-AF65-F5344CB8AC3E}">
        <p14:creationId xmlns:p14="http://schemas.microsoft.com/office/powerpoint/2010/main" val="318082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AFD08-2A25-4555-B94C-7D55D640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198" y="0"/>
            <a:ext cx="3904062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F1518-4D27-4C4A-BAB0-973A8C23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33" b="25285"/>
          <a:stretch/>
        </p:blipFill>
        <p:spPr>
          <a:xfrm>
            <a:off x="113212" y="182882"/>
            <a:ext cx="4146591" cy="34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B4EDAD-73B8-4964-8166-5C0D3B62F740}"/>
              </a:ext>
            </a:extLst>
          </p:cNvPr>
          <p:cNvSpPr/>
          <p:nvPr/>
        </p:nvSpPr>
        <p:spPr>
          <a:xfrm>
            <a:off x="-1" y="50453"/>
            <a:ext cx="9087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efficient appliances e.g. oven, fridge etc… in your kitchen.</a:t>
            </a:r>
          </a:p>
          <a:p>
            <a:pPr marL="800100" lvl="1" indent="-457200">
              <a:buFont typeface="Arial" panose="020B0604020202020204" pitchFamily="34" charset="0"/>
              <a:buChar char="•"/>
              <a:defRPr/>
            </a:pP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a way of saying how much of the energy transferred by an appliance is useful.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efficient washing machine will waste less energy by sound and heating to the surroundings.</a:t>
            </a: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FE4DDCF6-8094-4318-A606-8F1D4BB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492" y="3657601"/>
            <a:ext cx="2533012" cy="1648932"/>
          </a:xfrm>
          <a:prstGeom prst="cloudCallout">
            <a:avLst>
              <a:gd name="adj1" fmla="val 68258"/>
              <a:gd name="adj2" fmla="val 359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doesn’t everyone use A+++ efficient appliances?</a:t>
            </a:r>
          </a:p>
        </p:txBody>
      </p:sp>
    </p:spTree>
    <p:extLst>
      <p:ext uri="{BB962C8B-B14F-4D97-AF65-F5344CB8AC3E}">
        <p14:creationId xmlns:p14="http://schemas.microsoft.com/office/powerpoint/2010/main" val="114367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B4EDAD-73B8-4964-8166-5C0D3B62F740}"/>
              </a:ext>
            </a:extLst>
          </p:cNvPr>
          <p:cNvSpPr/>
          <p:nvPr/>
        </p:nvSpPr>
        <p:spPr>
          <a:xfrm>
            <a:off x="-1" y="50453"/>
            <a:ext cx="90872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Efficiency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way of saying how much of the energy transferred by an appliance is useful.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efficient washing machine will waste less energy by sound and heating to the surroundings.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3EBE6-B4BF-491F-A64F-1BBB03F635A4}"/>
              </a:ext>
            </a:extLst>
          </p:cNvPr>
          <p:cNvSpPr txBox="1"/>
          <p:nvPr/>
        </p:nvSpPr>
        <p:spPr>
          <a:xfrm>
            <a:off x="558" y="2507455"/>
            <a:ext cx="137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efficient appliance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74394B5-0410-4E44-A943-BEBC3CF902DE}"/>
              </a:ext>
            </a:extLst>
          </p:cNvPr>
          <p:cNvSpPr/>
          <p:nvPr/>
        </p:nvSpPr>
        <p:spPr>
          <a:xfrm>
            <a:off x="1258744" y="2860256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E558B-71EC-495B-8A0E-1AFD859C05B3}"/>
              </a:ext>
            </a:extLst>
          </p:cNvPr>
          <p:cNvSpPr txBox="1"/>
          <p:nvPr/>
        </p:nvSpPr>
        <p:spPr>
          <a:xfrm>
            <a:off x="1563244" y="2498538"/>
            <a:ext cx="131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 energy wasted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3AEF526-B951-4922-9F16-42B77E5C9A0E}"/>
              </a:ext>
            </a:extLst>
          </p:cNvPr>
          <p:cNvSpPr/>
          <p:nvPr/>
        </p:nvSpPr>
        <p:spPr>
          <a:xfrm>
            <a:off x="2736237" y="2850425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34E86-D626-4A60-BE6B-FCC33186F066}"/>
              </a:ext>
            </a:extLst>
          </p:cNvPr>
          <p:cNvSpPr txBox="1"/>
          <p:nvPr/>
        </p:nvSpPr>
        <p:spPr>
          <a:xfrm>
            <a:off x="3158237" y="2498537"/>
            <a:ext cx="131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________ needed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4FE10A6-6385-4D6B-BEAF-1CF996E11087}"/>
              </a:ext>
            </a:extLst>
          </p:cNvPr>
          <p:cNvSpPr/>
          <p:nvPr/>
        </p:nvSpPr>
        <p:spPr>
          <a:xfrm>
            <a:off x="4445776" y="2860256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978BB-7486-4012-B969-E1C0FE489C6F}"/>
              </a:ext>
            </a:extLst>
          </p:cNvPr>
          <p:cNvSpPr txBox="1"/>
          <p:nvPr/>
        </p:nvSpPr>
        <p:spPr>
          <a:xfrm>
            <a:off x="4718440" y="2498536"/>
            <a:ext cx="1319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fossil fuels burnt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D2214E3-1BE0-4FAB-8947-145FA200DF62}"/>
              </a:ext>
            </a:extLst>
          </p:cNvPr>
          <p:cNvSpPr/>
          <p:nvPr/>
        </p:nvSpPr>
        <p:spPr>
          <a:xfrm>
            <a:off x="5970050" y="2860256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2AB48-F84D-4156-A37A-5445F8EA5DF6}"/>
              </a:ext>
            </a:extLst>
          </p:cNvPr>
          <p:cNvSpPr txBox="1"/>
          <p:nvPr/>
        </p:nvSpPr>
        <p:spPr>
          <a:xfrm>
            <a:off x="6286839" y="2531924"/>
            <a:ext cx="1169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____ released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4882DBF-65CE-438F-A68D-9CA1346B04AB}"/>
              </a:ext>
            </a:extLst>
          </p:cNvPr>
          <p:cNvSpPr/>
          <p:nvPr/>
        </p:nvSpPr>
        <p:spPr>
          <a:xfrm>
            <a:off x="7433881" y="2860256"/>
            <a:ext cx="503275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96921-E99A-4107-99B1-04E156E21996}"/>
              </a:ext>
            </a:extLst>
          </p:cNvPr>
          <p:cNvSpPr txBox="1"/>
          <p:nvPr/>
        </p:nvSpPr>
        <p:spPr>
          <a:xfrm>
            <a:off x="7822019" y="2498536"/>
            <a:ext cx="1321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climate change</a:t>
            </a:r>
          </a:p>
        </p:txBody>
      </p:sp>
      <p:sp>
        <p:nvSpPr>
          <p:cNvPr id="14" name="AutoShape 20">
            <a:extLst>
              <a:ext uri="{FF2B5EF4-FFF2-40B4-BE49-F238E27FC236}">
                <a16:creationId xmlns:a16="http://schemas.microsoft.com/office/drawing/2014/main" id="{478F4BE4-A639-4E18-AC20-01704113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4" y="1904132"/>
            <a:ext cx="8906541" cy="523220"/>
          </a:xfrm>
          <a:prstGeom prst="roundRect">
            <a:avLst>
              <a:gd name="adj" fmla="val 1821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Complete the flow chart showing how this reduces climate change.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5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>
            <a:extLst>
              <a:ext uri="{FF2B5EF4-FFF2-40B4-BE49-F238E27FC236}">
                <a16:creationId xmlns:a16="http://schemas.microsoft.com/office/drawing/2014/main" id="{3A36D2AE-912E-4729-ABD1-1BFD1256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461" y="1637415"/>
            <a:ext cx="2533012" cy="1648932"/>
          </a:xfrm>
          <a:prstGeom prst="cloudCallout">
            <a:avLst>
              <a:gd name="adj1" fmla="val 67139"/>
              <a:gd name="adj2" fmla="val 5484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doesn’t everyone use A+++ efficient appliances?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7D12CF26-4F52-40C3-AA4E-F8ABEA18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395" y="1780538"/>
            <a:ext cx="2364582" cy="1582424"/>
          </a:xfrm>
          <a:prstGeom prst="cloudCallout">
            <a:avLst>
              <a:gd name="adj1" fmla="val -79677"/>
              <a:gd name="adj2" fmla="val 6502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other benefit of using efficient appliances?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25203-1EDA-44C3-B3BF-EB1A82461490}"/>
              </a:ext>
            </a:extLst>
          </p:cNvPr>
          <p:cNvSpPr txBox="1"/>
          <p:nvPr/>
        </p:nvSpPr>
        <p:spPr>
          <a:xfrm>
            <a:off x="-77414" y="171379"/>
            <a:ext cx="137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efficient appliance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52E44B-0E39-4D53-AFD3-D164F80FE0D7}"/>
              </a:ext>
            </a:extLst>
          </p:cNvPr>
          <p:cNvSpPr/>
          <p:nvPr/>
        </p:nvSpPr>
        <p:spPr>
          <a:xfrm>
            <a:off x="1180772" y="524180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3FB51-FD08-4E5A-AC5F-E6E82F56F7D9}"/>
              </a:ext>
            </a:extLst>
          </p:cNvPr>
          <p:cNvSpPr txBox="1"/>
          <p:nvPr/>
        </p:nvSpPr>
        <p:spPr>
          <a:xfrm>
            <a:off x="1485272" y="162462"/>
            <a:ext cx="131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 energy wasted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D00A0E-F583-4264-B6D4-A61AE6BC9DF3}"/>
              </a:ext>
            </a:extLst>
          </p:cNvPr>
          <p:cNvSpPr/>
          <p:nvPr/>
        </p:nvSpPr>
        <p:spPr>
          <a:xfrm>
            <a:off x="2658265" y="514349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5016B-8168-486A-A93B-FC0D22BBD07C}"/>
              </a:ext>
            </a:extLst>
          </p:cNvPr>
          <p:cNvSpPr txBox="1"/>
          <p:nvPr/>
        </p:nvSpPr>
        <p:spPr>
          <a:xfrm>
            <a:off x="3080265" y="162461"/>
            <a:ext cx="131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________ needed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FC831F2-9AA8-4D4C-B0CA-E5B09C6BD993}"/>
              </a:ext>
            </a:extLst>
          </p:cNvPr>
          <p:cNvSpPr/>
          <p:nvPr/>
        </p:nvSpPr>
        <p:spPr>
          <a:xfrm>
            <a:off x="4367804" y="524180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A9355-BDE0-4325-87CC-A756939870CD}"/>
              </a:ext>
            </a:extLst>
          </p:cNvPr>
          <p:cNvSpPr txBox="1"/>
          <p:nvPr/>
        </p:nvSpPr>
        <p:spPr>
          <a:xfrm>
            <a:off x="4640468" y="162460"/>
            <a:ext cx="1319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fossil fuels burnt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4D16B4-07AD-465D-8290-1A0DB8A2B556}"/>
              </a:ext>
            </a:extLst>
          </p:cNvPr>
          <p:cNvSpPr/>
          <p:nvPr/>
        </p:nvSpPr>
        <p:spPr>
          <a:xfrm>
            <a:off x="5892078" y="524180"/>
            <a:ext cx="483037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FE084-E02F-40C5-8A37-306816B6BABD}"/>
              </a:ext>
            </a:extLst>
          </p:cNvPr>
          <p:cNvSpPr txBox="1"/>
          <p:nvPr/>
        </p:nvSpPr>
        <p:spPr>
          <a:xfrm>
            <a:off x="6208867" y="195848"/>
            <a:ext cx="1169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____ released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70583B0-8A6E-4189-8AA8-F3F651FF692B}"/>
              </a:ext>
            </a:extLst>
          </p:cNvPr>
          <p:cNvSpPr/>
          <p:nvPr/>
        </p:nvSpPr>
        <p:spPr>
          <a:xfrm>
            <a:off x="7355909" y="524180"/>
            <a:ext cx="503275" cy="31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A02C4-A299-4A70-8632-2ADF34DB52CE}"/>
              </a:ext>
            </a:extLst>
          </p:cNvPr>
          <p:cNvSpPr txBox="1"/>
          <p:nvPr/>
        </p:nvSpPr>
        <p:spPr>
          <a:xfrm>
            <a:off x="7744047" y="162460"/>
            <a:ext cx="1321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climate 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E7392-A8AC-4247-93EE-B03E80742ED3}"/>
              </a:ext>
            </a:extLst>
          </p:cNvPr>
          <p:cNvSpPr txBox="1"/>
          <p:nvPr/>
        </p:nvSpPr>
        <p:spPr>
          <a:xfrm>
            <a:off x="1786345" y="162460"/>
            <a:ext cx="716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CAADE-913F-4C55-9A1E-558B72A4E241}"/>
              </a:ext>
            </a:extLst>
          </p:cNvPr>
          <p:cNvSpPr txBox="1"/>
          <p:nvPr/>
        </p:nvSpPr>
        <p:spPr>
          <a:xfrm>
            <a:off x="3102124" y="466736"/>
            <a:ext cx="12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B6BA5-7B4F-4F2C-96F4-A489FB3365A7}"/>
              </a:ext>
            </a:extLst>
          </p:cNvPr>
          <p:cNvSpPr txBox="1"/>
          <p:nvPr/>
        </p:nvSpPr>
        <p:spPr>
          <a:xfrm>
            <a:off x="4945400" y="133563"/>
            <a:ext cx="716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FCD515-759A-453F-AEB4-9302D2AAB5FE}"/>
              </a:ext>
            </a:extLst>
          </p:cNvPr>
          <p:cNvSpPr txBox="1"/>
          <p:nvPr/>
        </p:nvSpPr>
        <p:spPr>
          <a:xfrm>
            <a:off x="6456618" y="454121"/>
            <a:ext cx="716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2000" b="1" baseline="-250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BB64CBD1-E60D-4B64-95A7-37C956B1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5" y="121107"/>
            <a:ext cx="8860467" cy="1261126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Write a letter to your parents / a friend / Mr Grundy / Donald Trump (!) to persuade them to help reduce climate change. Include: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745FE-F5A4-4995-B55C-6C7E5D6138BA}"/>
              </a:ext>
            </a:extLst>
          </p:cNvPr>
          <p:cNvSpPr txBox="1"/>
          <p:nvPr/>
        </p:nvSpPr>
        <p:spPr>
          <a:xfrm>
            <a:off x="77969" y="1451158"/>
            <a:ext cx="8102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Some of the effects of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cause of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Which energy resources we should use &amp;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How we can use less energy &amp; how this will reduce the amount of CO</a:t>
            </a:r>
            <a:r>
              <a:rPr lang="en-GB" sz="2800" baseline="-25000" dirty="0"/>
              <a:t>2</a:t>
            </a:r>
            <a:r>
              <a:rPr lang="en-GB" sz="2800" dirty="0"/>
              <a:t> released</a:t>
            </a:r>
          </a:p>
        </p:txBody>
      </p:sp>
    </p:spTree>
    <p:extLst>
      <p:ext uri="{BB962C8B-B14F-4D97-AF65-F5344CB8AC3E}">
        <p14:creationId xmlns:p14="http://schemas.microsoft.com/office/powerpoint/2010/main" val="41366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6687A47-F62B-4A44-97C7-5C0C1EDF9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3F9EAA9-05D2-427E-BA7D-C422F941A5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efficiency, climate change.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Recall some effects of climate change.</a:t>
            </a:r>
          </a:p>
        </p:txBody>
      </p:sp>
      <p:sp>
        <p:nvSpPr>
          <p:cNvPr id="103428" name="Rectangle 5">
            <a:extLst>
              <a:ext uri="{FF2B5EF4-FFF2-40B4-BE49-F238E27FC236}">
                <a16:creationId xmlns:a16="http://schemas.microsoft.com/office/drawing/2014/main" id="{092327A1-3E9C-4556-98E2-CA8195E64EA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29474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6687A47-F62B-4A44-97C7-5C0C1EDF9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3F9EAA9-05D2-427E-BA7D-C422F941A5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efficiency, climate change.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Recall some effects of climate change.</a:t>
            </a:r>
          </a:p>
        </p:txBody>
      </p:sp>
      <p:sp>
        <p:nvSpPr>
          <p:cNvPr id="103428" name="Rectangle 5">
            <a:extLst>
              <a:ext uri="{FF2B5EF4-FFF2-40B4-BE49-F238E27FC236}">
                <a16:creationId xmlns:a16="http://schemas.microsoft.com/office/drawing/2014/main" id="{092327A1-3E9C-4556-98E2-CA8195E64EA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DC082DB-3680-4953-8EF7-29FD3B758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6CFB474-D395-4FFE-AB32-090A52E12B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Suggest ways in which our use of fossil fuels/non-renewable fuels can be reduced.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Identify useful and wasted energies.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F09E9E9B-8613-4E7F-A11E-3864E8FDBEF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416435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3105D63-7F2A-4DE4-8036-A4F03F7E6F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8FEF8DE-7F4B-4CE4-832A-CBF9C66B0AA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47135" y="1221582"/>
            <a:ext cx="8760941" cy="3402806"/>
          </a:xfrm>
        </p:spPr>
        <p:txBody>
          <a:bodyPr/>
          <a:lstStyle/>
          <a:p>
            <a:pPr marL="403622" lvl="1" indent="-269081"/>
            <a:r>
              <a:rPr lang="en-GB" altLang="en-US" sz="2100" dirty="0"/>
              <a:t>Explain how certain gases cause the greenhouse effect.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Explain how the levels of greenhouse gases in the atmosphere can be prevented from increasing further.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Describe advantages and disadvantages of different renewable, energy resources.</a:t>
            </a:r>
          </a:p>
        </p:txBody>
      </p:sp>
      <p:sp>
        <p:nvSpPr>
          <p:cNvPr id="104452" name="Rectangle 5">
            <a:extLst>
              <a:ext uri="{FF2B5EF4-FFF2-40B4-BE49-F238E27FC236}">
                <a16:creationId xmlns:a16="http://schemas.microsoft.com/office/drawing/2014/main" id="{E9831836-9169-4E51-9FA9-B274780CA1E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0164158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DC082DB-3680-4953-8EF7-29FD3B758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6CFB474-D395-4FFE-AB32-090A52E12B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Suggest ways in which our use of fossil fuels/non-renewable fuels can be reduced.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Identify useful and wasted energies.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F09E9E9B-8613-4E7F-A11E-3864E8FDBEF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3105D63-7F2A-4DE4-8036-A4F03F7E6F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8FEF8DE-7F4B-4CE4-832A-CBF9C66B0AA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47135" y="1221582"/>
            <a:ext cx="8760941" cy="3402806"/>
          </a:xfrm>
        </p:spPr>
        <p:txBody>
          <a:bodyPr/>
          <a:lstStyle/>
          <a:p>
            <a:pPr marL="403622" lvl="1" indent="-269081"/>
            <a:r>
              <a:rPr lang="en-GB" altLang="en-US" sz="2100" dirty="0"/>
              <a:t>Explain how certain gases cause the greenhouse effect.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Explain how the levels of greenhouse gases in the atmosphere can be prevented from increasing further.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Describe advantages and disadvantages of different renewable, energy resources.</a:t>
            </a:r>
          </a:p>
        </p:txBody>
      </p:sp>
      <p:sp>
        <p:nvSpPr>
          <p:cNvPr id="104452" name="Rectangle 5">
            <a:extLst>
              <a:ext uri="{FF2B5EF4-FFF2-40B4-BE49-F238E27FC236}">
                <a16:creationId xmlns:a16="http://schemas.microsoft.com/office/drawing/2014/main" id="{E9831836-9169-4E51-9FA9-B274780CA1E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803475-8016-47B0-930D-9B5E67A5D281}"/>
              </a:ext>
            </a:extLst>
          </p:cNvPr>
          <p:cNvSpPr/>
          <p:nvPr/>
        </p:nvSpPr>
        <p:spPr>
          <a:xfrm>
            <a:off x="0" y="83286"/>
            <a:ext cx="89455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2800" u="sng" dirty="0">
                <a:latin typeface="Arial" panose="020B0604020202020204" pitchFamily="34" charset="0"/>
                <a:ea typeface="Times New Roman" panose="02020603050405020304" pitchFamily="18" charset="0"/>
              </a:rPr>
              <a:t>Climate 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endParaRPr lang="en-GB" sz="2800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215900" algn="l"/>
              </a:tabLst>
            </a:pP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BC2C9D03-9C81-46DB-BB72-6A7A3324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89" y="697234"/>
            <a:ext cx="8009861" cy="904738"/>
          </a:xfrm>
          <a:prstGeom prst="roundRect">
            <a:avLst>
              <a:gd name="adj" fmla="val 1821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Discuss in pairs, start answering the questions, then add to your answers from the next video.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arrow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47EE381-6DD9-42FA-B7B4-E831D3FF3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90" y="3461710"/>
            <a:ext cx="3361509" cy="1681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E7093D-23C0-4CFD-BA3F-7C9DC55F60D6}"/>
              </a:ext>
            </a:extLst>
          </p:cNvPr>
          <p:cNvSpPr txBox="1"/>
          <p:nvPr/>
        </p:nvSpPr>
        <p:spPr>
          <a:xfrm>
            <a:off x="4180114" y="4737463"/>
            <a:ext cx="14891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7030A0"/>
                </a:solidFill>
              </a:rPr>
              <a:t>up next: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2BA605-93FA-4034-A3E9-C873A86EEBB4}"/>
              </a:ext>
            </a:extLst>
          </p:cNvPr>
          <p:cNvSpPr/>
          <p:nvPr/>
        </p:nvSpPr>
        <p:spPr>
          <a:xfrm>
            <a:off x="231227" y="1706284"/>
            <a:ext cx="866052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is happening to global temperatures?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are the effects of this?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is causing this?</a:t>
            </a:r>
          </a:p>
        </p:txBody>
      </p:sp>
    </p:spTree>
    <p:extLst>
      <p:ext uri="{BB962C8B-B14F-4D97-AF65-F5344CB8AC3E}">
        <p14:creationId xmlns:p14="http://schemas.microsoft.com/office/powerpoint/2010/main" val="385877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rrow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B9FBC44-02B0-40CA-8E5D-E39C016A4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481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49C2BD4-C777-42BE-AC90-443087909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7" y="4577272"/>
            <a:ext cx="2948763" cy="566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9BC9D7-8F11-46FA-8694-6A88B4F4C6A5}"/>
              </a:ext>
            </a:extLst>
          </p:cNvPr>
          <p:cNvSpPr txBox="1"/>
          <p:nvPr/>
        </p:nvSpPr>
        <p:spPr>
          <a:xfrm>
            <a:off x="3997842" y="4860386"/>
            <a:ext cx="2296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(Students) to watch at home:</a:t>
            </a:r>
          </a:p>
        </p:txBody>
      </p:sp>
    </p:spTree>
    <p:extLst>
      <p:ext uri="{BB962C8B-B14F-4D97-AF65-F5344CB8AC3E}">
        <p14:creationId xmlns:p14="http://schemas.microsoft.com/office/powerpoint/2010/main" val="285191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803475-8016-47B0-930D-9B5E67A5D281}"/>
              </a:ext>
            </a:extLst>
          </p:cNvPr>
          <p:cNvSpPr/>
          <p:nvPr/>
        </p:nvSpPr>
        <p:spPr>
          <a:xfrm>
            <a:off x="0" y="83286"/>
            <a:ext cx="89455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Climate change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is happening to global temperatures?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are the effects of this?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is causing this?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  <a:defRPr/>
            </a:pP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  <a:defRPr/>
            </a:pP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>
                <a:tab pos="215900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4209-E341-40D3-9DBB-8E45E1E286EF}"/>
              </a:ext>
            </a:extLst>
          </p:cNvPr>
          <p:cNvSpPr txBox="1"/>
          <p:nvPr/>
        </p:nvSpPr>
        <p:spPr>
          <a:xfrm>
            <a:off x="598676" y="1255535"/>
            <a:ext cx="363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increasing.</a:t>
            </a:r>
            <a:endParaRPr lang="en-GB" sz="16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33741-2E52-4F45-8C59-56D4FE584EA5}"/>
              </a:ext>
            </a:extLst>
          </p:cNvPr>
          <p:cNvSpPr txBox="1"/>
          <p:nvPr/>
        </p:nvSpPr>
        <p:spPr>
          <a:xfrm>
            <a:off x="488317" y="3709700"/>
            <a:ext cx="780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burning of fossil fuels, releasing carbon dioxide.</a:t>
            </a:r>
            <a:endParaRPr lang="en-GB" sz="16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0048D-8E7E-4AB2-BCBF-EFCAB12927BD}"/>
              </a:ext>
            </a:extLst>
          </p:cNvPr>
          <p:cNvSpPr txBox="1"/>
          <p:nvPr/>
        </p:nvSpPr>
        <p:spPr>
          <a:xfrm>
            <a:off x="399393" y="2375338"/>
            <a:ext cx="90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have some of the key points from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2044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9F459-42CF-468A-B3EF-B8B752D17C13}"/>
              </a:ext>
            </a:extLst>
          </p:cNvPr>
          <p:cNvSpPr/>
          <p:nvPr/>
        </p:nvSpPr>
        <p:spPr>
          <a:xfrm>
            <a:off x="0" y="0"/>
            <a:ext cx="91440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Glaciers and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ice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sheets will begin to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melt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will cause a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rise in sea level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flooding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land near rivers and the coast. This could threaten many large cities. Millions of people living in low-lying countries or islands could lose their homes.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ocean, rising temperatures will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damage coral reefs 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 life they support.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species may become extinct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Polar bears rely on ice floes for hunting seals and so will struggle to survive as sea ice melts.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rise in average global temperature will cause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extreme weather patterns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Gales and hurricanes are likely to become more frequent and more intense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with higher wind speeds.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in some areas there will be </a:t>
            </a:r>
            <a:r>
              <a:rPr lang="en-GB" sz="1800" u="sng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droughts and water shortages</a:t>
            </a: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15900" algn="l"/>
              </a:tabLst>
            </a:pPr>
            <a:r>
              <a:rPr lang="en-GB" sz="18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changes to climate will make it more difficult to grow the same crops in the same places.</a:t>
            </a:r>
          </a:p>
          <a:p>
            <a:r>
              <a:rPr lang="en-GB" sz="20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Extreme droughts and floods will also cause food and water shortages</a:t>
            </a:r>
            <a:endParaRPr lang="en-GB" sz="20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9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8267A-DA06-4637-9D3F-B89C5F2CD167}"/>
              </a:ext>
            </a:extLst>
          </p:cNvPr>
          <p:cNvSpPr txBox="1"/>
          <p:nvPr/>
        </p:nvSpPr>
        <p:spPr>
          <a:xfrm>
            <a:off x="63795" y="99237"/>
            <a:ext cx="657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Which resources should we use?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6B902CB-B894-46F5-B525-21780EF5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0" y="640527"/>
            <a:ext cx="6578010" cy="4502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0">
            <a:extLst>
              <a:ext uri="{FF2B5EF4-FFF2-40B4-BE49-F238E27FC236}">
                <a16:creationId xmlns:a16="http://schemas.microsoft.com/office/drawing/2014/main" id="{E642364C-FA73-4C66-B63B-8FC081CD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5" y="640527"/>
            <a:ext cx="2422096" cy="3269322"/>
          </a:xfrm>
          <a:prstGeom prst="roundRect">
            <a:avLst>
              <a:gd name="adj" fmla="val 6025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!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Stick in your table and complete the missing sections. Include:</a:t>
            </a:r>
          </a:p>
          <a:p>
            <a:pPr marL="514350" indent="-514350">
              <a:buAutoNum type="romanLcParenR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cost</a:t>
            </a:r>
          </a:p>
          <a:p>
            <a:pPr marL="514350" indent="-514350">
              <a:buAutoNum type="romanLcParenR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whether they release CO</a:t>
            </a:r>
            <a:r>
              <a:rPr lang="en-GB" sz="2000" kern="0" baseline="-2500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2</a:t>
            </a:r>
          </a:p>
          <a:p>
            <a:pPr marL="514350" indent="-514350">
              <a:buAutoNum type="romanLcParenR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renewable or non-renewable</a:t>
            </a:r>
            <a:endParaRPr lang="en-GB" sz="20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57EFA-FBD5-4696-8EA5-8F22142C03A9}"/>
              </a:ext>
            </a:extLst>
          </p:cNvPr>
          <p:cNvSpPr/>
          <p:nvPr/>
        </p:nvSpPr>
        <p:spPr>
          <a:xfrm>
            <a:off x="5002973" y="1052321"/>
            <a:ext cx="589753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027B7-8D1F-4606-9FF2-7A5FBEB13444}"/>
              </a:ext>
            </a:extLst>
          </p:cNvPr>
          <p:cNvSpPr/>
          <p:nvPr/>
        </p:nvSpPr>
        <p:spPr>
          <a:xfrm>
            <a:off x="7845410" y="1096473"/>
            <a:ext cx="887464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34F5B-8AE5-4D16-82E2-040CE6FF8F11}"/>
              </a:ext>
            </a:extLst>
          </p:cNvPr>
          <p:cNvSpPr/>
          <p:nvPr/>
        </p:nvSpPr>
        <p:spPr>
          <a:xfrm>
            <a:off x="7139407" y="1332615"/>
            <a:ext cx="589753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8296FE-9701-41BE-B38E-438928B1C6F5}"/>
              </a:ext>
            </a:extLst>
          </p:cNvPr>
          <p:cNvSpPr/>
          <p:nvPr/>
        </p:nvSpPr>
        <p:spPr>
          <a:xfrm>
            <a:off x="5002973" y="2590845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989C16-8A55-4721-8F4D-4E3600F3692A}"/>
              </a:ext>
            </a:extLst>
          </p:cNvPr>
          <p:cNvSpPr/>
          <p:nvPr/>
        </p:nvSpPr>
        <p:spPr>
          <a:xfrm>
            <a:off x="7605822" y="2892013"/>
            <a:ext cx="985285" cy="28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969D7-2CAA-4D76-8DE4-2DEDB0E61698}"/>
              </a:ext>
            </a:extLst>
          </p:cNvPr>
          <p:cNvSpPr/>
          <p:nvPr/>
        </p:nvSpPr>
        <p:spPr>
          <a:xfrm>
            <a:off x="7139407" y="3832504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E1EE8-1014-43F3-9C41-E1A8CB401E52}"/>
              </a:ext>
            </a:extLst>
          </p:cNvPr>
          <p:cNvSpPr/>
          <p:nvPr/>
        </p:nvSpPr>
        <p:spPr>
          <a:xfrm>
            <a:off x="5002973" y="4272559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4B5A95-E610-4CF2-9B73-BDC87CDEE7A9}"/>
              </a:ext>
            </a:extLst>
          </p:cNvPr>
          <p:cNvSpPr/>
          <p:nvPr/>
        </p:nvSpPr>
        <p:spPr>
          <a:xfrm>
            <a:off x="4993049" y="4493186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C696A5-2A55-4B9C-B9EE-960568D80289}"/>
              </a:ext>
            </a:extLst>
          </p:cNvPr>
          <p:cNvSpPr/>
          <p:nvPr/>
        </p:nvSpPr>
        <p:spPr>
          <a:xfrm>
            <a:off x="7139407" y="1967240"/>
            <a:ext cx="1723892" cy="3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1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985</Words>
  <Application>Microsoft Office PowerPoint</Application>
  <PresentationFormat>On-screen Show (16:9)</PresentationFormat>
  <Paragraphs>126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11_Default Design</vt:lpstr>
      <vt:lpstr>10_Default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25</cp:revision>
  <dcterms:modified xsi:type="dcterms:W3CDTF">2020-11-17T12:40:49Z</dcterms:modified>
</cp:coreProperties>
</file>