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513" r:id="rId5"/>
    <p:sldId id="514" r:id="rId6"/>
    <p:sldId id="515" r:id="rId7"/>
    <p:sldId id="516" r:id="rId8"/>
    <p:sldId id="517" r:id="rId9"/>
    <p:sldId id="518" r:id="rId10"/>
    <p:sldId id="519" r:id="rId11"/>
    <p:sldId id="520" r:id="rId12"/>
    <p:sldId id="521" r:id="rId13"/>
    <p:sldId id="522" r:id="rId14"/>
    <p:sldId id="270" r:id="rId15"/>
    <p:sldId id="523" r:id="rId16"/>
    <p:sldId id="524" r:id="rId17"/>
    <p:sldId id="525" r:id="rId18"/>
    <p:sldId id="526" r:id="rId19"/>
    <p:sldId id="527" r:id="rId20"/>
    <p:sldId id="528" r:id="rId21"/>
    <p:sldId id="529" r:id="rId22"/>
    <p:sldId id="530" r:id="rId23"/>
    <p:sldId id="331" r:id="rId24"/>
    <p:sldId id="332" r:id="rId25"/>
    <p:sldId id="333" r:id="rId26"/>
    <p:sldId id="334" r:id="rId27"/>
    <p:sldId id="335" r:id="rId28"/>
    <p:sldId id="531" r:id="rId29"/>
    <p:sldId id="532" r:id="rId30"/>
    <p:sldId id="330" r:id="rId31"/>
    <p:sldId id="533" r:id="rId32"/>
    <p:sldId id="534" r:id="rId33"/>
    <p:sldId id="535" r:id="rId34"/>
    <p:sldId id="536" r:id="rId35"/>
    <p:sldId id="337" r:id="rId36"/>
    <p:sldId id="336" r:id="rId37"/>
    <p:sldId id="338" r:id="rId38"/>
    <p:sldId id="339" r:id="rId39"/>
    <p:sldId id="34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3"/>
    <a:srgbClr val="070506"/>
    <a:srgbClr val="191F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8" autoAdjust="0"/>
    <p:restoredTop sz="94660"/>
  </p:normalViewPr>
  <p:slideViewPr>
    <p:cSldViewPr snapToGrid="0">
      <p:cViewPr varScale="1">
        <p:scale>
          <a:sx n="75" d="100"/>
          <a:sy n="75" d="100"/>
        </p:scale>
        <p:origin x="54"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C1D710E8-F25E-45DE-9FA2-3FCAAE61BEF7}"/>
    <pc:docChg chg="delSld">
      <pc:chgData name="D Callanan" userId="951668ec-da26-491a-9b8a-af24bfeff26b" providerId="ADAL" clId="{C1D710E8-F25E-45DE-9FA2-3FCAAE61BEF7}" dt="2022-07-15T11:22:32.663" v="148" actId="2696"/>
      <pc:docMkLst>
        <pc:docMk/>
      </pc:docMkLst>
      <pc:sldChg chg="del">
        <pc:chgData name="D Callanan" userId="951668ec-da26-491a-9b8a-af24bfeff26b" providerId="ADAL" clId="{C1D710E8-F25E-45DE-9FA2-3FCAAE61BEF7}" dt="2022-07-15T11:22:30.804" v="0" actId="2696"/>
        <pc:sldMkLst>
          <pc:docMk/>
          <pc:sldMk cId="3725783310" sldId="256"/>
        </pc:sldMkLst>
      </pc:sldChg>
      <pc:sldChg chg="del">
        <pc:chgData name="D Callanan" userId="951668ec-da26-491a-9b8a-af24bfeff26b" providerId="ADAL" clId="{C1D710E8-F25E-45DE-9FA2-3FCAAE61BEF7}" dt="2022-07-15T11:22:30.819" v="1" actId="2696"/>
        <pc:sldMkLst>
          <pc:docMk/>
          <pc:sldMk cId="1348374017" sldId="257"/>
        </pc:sldMkLst>
      </pc:sldChg>
      <pc:sldChg chg="del">
        <pc:chgData name="D Callanan" userId="951668ec-da26-491a-9b8a-af24bfeff26b" providerId="ADAL" clId="{C1D710E8-F25E-45DE-9FA2-3FCAAE61BEF7}" dt="2022-07-15T11:22:30.835" v="2" actId="2696"/>
        <pc:sldMkLst>
          <pc:docMk/>
          <pc:sldMk cId="1302646345" sldId="258"/>
        </pc:sldMkLst>
      </pc:sldChg>
      <pc:sldChg chg="del">
        <pc:chgData name="D Callanan" userId="951668ec-da26-491a-9b8a-af24bfeff26b" providerId="ADAL" clId="{C1D710E8-F25E-45DE-9FA2-3FCAAE61BEF7}" dt="2022-07-15T11:22:31.976" v="89" actId="2696"/>
        <pc:sldMkLst>
          <pc:docMk/>
          <pc:sldMk cId="0" sldId="263"/>
        </pc:sldMkLst>
      </pc:sldChg>
      <pc:sldChg chg="del">
        <pc:chgData name="D Callanan" userId="951668ec-da26-491a-9b8a-af24bfeff26b" providerId="ADAL" clId="{C1D710E8-F25E-45DE-9FA2-3FCAAE61BEF7}" dt="2022-07-15T11:22:31.976" v="90" actId="2696"/>
        <pc:sldMkLst>
          <pc:docMk/>
          <pc:sldMk cId="0" sldId="264"/>
        </pc:sldMkLst>
      </pc:sldChg>
      <pc:sldChg chg="del">
        <pc:chgData name="D Callanan" userId="951668ec-da26-491a-9b8a-af24bfeff26b" providerId="ADAL" clId="{C1D710E8-F25E-45DE-9FA2-3FCAAE61BEF7}" dt="2022-07-15T11:22:32.210" v="108" actId="2696"/>
        <pc:sldMkLst>
          <pc:docMk/>
          <pc:sldMk cId="0" sldId="267"/>
        </pc:sldMkLst>
      </pc:sldChg>
      <pc:sldChg chg="del">
        <pc:chgData name="D Callanan" userId="951668ec-da26-491a-9b8a-af24bfeff26b" providerId="ADAL" clId="{C1D710E8-F25E-45DE-9FA2-3FCAAE61BEF7}" dt="2022-07-15T11:22:32.226" v="109" actId="2696"/>
        <pc:sldMkLst>
          <pc:docMk/>
          <pc:sldMk cId="0" sldId="268"/>
        </pc:sldMkLst>
      </pc:sldChg>
      <pc:sldChg chg="del">
        <pc:chgData name="D Callanan" userId="951668ec-da26-491a-9b8a-af24bfeff26b" providerId="ADAL" clId="{C1D710E8-F25E-45DE-9FA2-3FCAAE61BEF7}" dt="2022-07-15T11:22:32.038" v="94" actId="2696"/>
        <pc:sldMkLst>
          <pc:docMk/>
          <pc:sldMk cId="0" sldId="272"/>
        </pc:sldMkLst>
      </pc:sldChg>
      <pc:sldChg chg="del">
        <pc:chgData name="D Callanan" userId="951668ec-da26-491a-9b8a-af24bfeff26b" providerId="ADAL" clId="{C1D710E8-F25E-45DE-9FA2-3FCAAE61BEF7}" dt="2022-07-15T11:22:31.991" v="91" actId="2696"/>
        <pc:sldMkLst>
          <pc:docMk/>
          <pc:sldMk cId="0" sldId="273"/>
        </pc:sldMkLst>
      </pc:sldChg>
      <pc:sldChg chg="del">
        <pc:chgData name="D Callanan" userId="951668ec-da26-491a-9b8a-af24bfeff26b" providerId="ADAL" clId="{C1D710E8-F25E-45DE-9FA2-3FCAAE61BEF7}" dt="2022-07-15T11:22:31.319" v="32" actId="2696"/>
        <pc:sldMkLst>
          <pc:docMk/>
          <pc:sldMk cId="0" sldId="274"/>
        </pc:sldMkLst>
      </pc:sldChg>
      <pc:sldChg chg="del">
        <pc:chgData name="D Callanan" userId="951668ec-da26-491a-9b8a-af24bfeff26b" providerId="ADAL" clId="{C1D710E8-F25E-45DE-9FA2-3FCAAE61BEF7}" dt="2022-07-15T11:22:32.179" v="106" actId="2696"/>
        <pc:sldMkLst>
          <pc:docMk/>
          <pc:sldMk cId="0" sldId="276"/>
        </pc:sldMkLst>
      </pc:sldChg>
      <pc:sldChg chg="del">
        <pc:chgData name="D Callanan" userId="951668ec-da26-491a-9b8a-af24bfeff26b" providerId="ADAL" clId="{C1D710E8-F25E-45DE-9FA2-3FCAAE61BEF7}" dt="2022-07-15T11:22:31.194" v="24" actId="2696"/>
        <pc:sldMkLst>
          <pc:docMk/>
          <pc:sldMk cId="351230505" sldId="277"/>
        </pc:sldMkLst>
      </pc:sldChg>
      <pc:sldChg chg="del">
        <pc:chgData name="D Callanan" userId="951668ec-da26-491a-9b8a-af24bfeff26b" providerId="ADAL" clId="{C1D710E8-F25E-45DE-9FA2-3FCAAE61BEF7}" dt="2022-07-15T11:22:31.351" v="34" actId="2696"/>
        <pc:sldMkLst>
          <pc:docMk/>
          <pc:sldMk cId="0" sldId="281"/>
        </pc:sldMkLst>
      </pc:sldChg>
      <pc:sldChg chg="del">
        <pc:chgData name="D Callanan" userId="951668ec-da26-491a-9b8a-af24bfeff26b" providerId="ADAL" clId="{C1D710E8-F25E-45DE-9FA2-3FCAAE61BEF7}" dt="2022-07-15T11:22:32.194" v="107" actId="2696"/>
        <pc:sldMkLst>
          <pc:docMk/>
          <pc:sldMk cId="767842822" sldId="283"/>
        </pc:sldMkLst>
      </pc:sldChg>
      <pc:sldChg chg="del">
        <pc:chgData name="D Callanan" userId="951668ec-da26-491a-9b8a-af24bfeff26b" providerId="ADAL" clId="{C1D710E8-F25E-45DE-9FA2-3FCAAE61BEF7}" dt="2022-07-15T11:22:31.804" v="73" actId="2696"/>
        <pc:sldMkLst>
          <pc:docMk/>
          <pc:sldMk cId="2239502193" sldId="301"/>
        </pc:sldMkLst>
      </pc:sldChg>
      <pc:sldChg chg="del">
        <pc:chgData name="D Callanan" userId="951668ec-da26-491a-9b8a-af24bfeff26b" providerId="ADAL" clId="{C1D710E8-F25E-45DE-9FA2-3FCAAE61BEF7}" dt="2022-07-15T11:22:32.476" v="131" actId="2696"/>
        <pc:sldMkLst>
          <pc:docMk/>
          <pc:sldMk cId="3167776431" sldId="302"/>
        </pc:sldMkLst>
      </pc:sldChg>
      <pc:sldChg chg="del">
        <pc:chgData name="D Callanan" userId="951668ec-da26-491a-9b8a-af24bfeff26b" providerId="ADAL" clId="{C1D710E8-F25E-45DE-9FA2-3FCAAE61BEF7}" dt="2022-07-15T11:22:31.851" v="78" actId="2696"/>
        <pc:sldMkLst>
          <pc:docMk/>
          <pc:sldMk cId="2149784546" sldId="303"/>
        </pc:sldMkLst>
      </pc:sldChg>
      <pc:sldChg chg="del">
        <pc:chgData name="D Callanan" userId="951668ec-da26-491a-9b8a-af24bfeff26b" providerId="ADAL" clId="{C1D710E8-F25E-45DE-9FA2-3FCAAE61BEF7}" dt="2022-07-15T11:22:31.632" v="57" actId="2696"/>
        <pc:sldMkLst>
          <pc:docMk/>
          <pc:sldMk cId="0" sldId="304"/>
        </pc:sldMkLst>
      </pc:sldChg>
      <pc:sldChg chg="del">
        <pc:chgData name="D Callanan" userId="951668ec-da26-491a-9b8a-af24bfeff26b" providerId="ADAL" clId="{C1D710E8-F25E-45DE-9FA2-3FCAAE61BEF7}" dt="2022-07-15T11:22:31.647" v="58" actId="2696"/>
        <pc:sldMkLst>
          <pc:docMk/>
          <pc:sldMk cId="0" sldId="305"/>
        </pc:sldMkLst>
      </pc:sldChg>
      <pc:sldChg chg="del">
        <pc:chgData name="D Callanan" userId="951668ec-da26-491a-9b8a-af24bfeff26b" providerId="ADAL" clId="{C1D710E8-F25E-45DE-9FA2-3FCAAE61BEF7}" dt="2022-07-15T11:22:31.647" v="59" actId="2696"/>
        <pc:sldMkLst>
          <pc:docMk/>
          <pc:sldMk cId="0" sldId="306"/>
        </pc:sldMkLst>
      </pc:sldChg>
      <pc:sldChg chg="del">
        <pc:chgData name="D Callanan" userId="951668ec-da26-491a-9b8a-af24bfeff26b" providerId="ADAL" clId="{C1D710E8-F25E-45DE-9FA2-3FCAAE61BEF7}" dt="2022-07-15T11:22:31.304" v="31" actId="2696"/>
        <pc:sldMkLst>
          <pc:docMk/>
          <pc:sldMk cId="4154873078" sldId="307"/>
        </pc:sldMkLst>
      </pc:sldChg>
      <pc:sldChg chg="del">
        <pc:chgData name="D Callanan" userId="951668ec-da26-491a-9b8a-af24bfeff26b" providerId="ADAL" clId="{C1D710E8-F25E-45DE-9FA2-3FCAAE61BEF7}" dt="2022-07-15T11:22:31.288" v="30" actId="2696"/>
        <pc:sldMkLst>
          <pc:docMk/>
          <pc:sldMk cId="4014461454" sldId="308"/>
        </pc:sldMkLst>
      </pc:sldChg>
      <pc:sldChg chg="del">
        <pc:chgData name="D Callanan" userId="951668ec-da26-491a-9b8a-af24bfeff26b" providerId="ADAL" clId="{C1D710E8-F25E-45DE-9FA2-3FCAAE61BEF7}" dt="2022-07-15T11:22:31.335" v="33" actId="2696"/>
        <pc:sldMkLst>
          <pc:docMk/>
          <pc:sldMk cId="3612549932" sldId="309"/>
        </pc:sldMkLst>
      </pc:sldChg>
      <pc:sldChg chg="del">
        <pc:chgData name="D Callanan" userId="951668ec-da26-491a-9b8a-af24bfeff26b" providerId="ADAL" clId="{C1D710E8-F25E-45DE-9FA2-3FCAAE61BEF7}" dt="2022-07-15T11:22:31.397" v="36" actId="2696"/>
        <pc:sldMkLst>
          <pc:docMk/>
          <pc:sldMk cId="1580135353" sldId="310"/>
        </pc:sldMkLst>
      </pc:sldChg>
      <pc:sldChg chg="del">
        <pc:chgData name="D Callanan" userId="951668ec-da26-491a-9b8a-af24bfeff26b" providerId="ADAL" clId="{C1D710E8-F25E-45DE-9FA2-3FCAAE61BEF7}" dt="2022-07-15T11:22:31.007" v="8" actId="2696"/>
        <pc:sldMkLst>
          <pc:docMk/>
          <pc:sldMk cId="2102582062" sldId="311"/>
        </pc:sldMkLst>
      </pc:sldChg>
      <pc:sldChg chg="del">
        <pc:chgData name="D Callanan" userId="951668ec-da26-491a-9b8a-af24bfeff26b" providerId="ADAL" clId="{C1D710E8-F25E-45DE-9FA2-3FCAAE61BEF7}" dt="2022-07-15T11:22:31.022" v="10" actId="2696"/>
        <pc:sldMkLst>
          <pc:docMk/>
          <pc:sldMk cId="616275999" sldId="312"/>
        </pc:sldMkLst>
      </pc:sldChg>
      <pc:sldChg chg="del">
        <pc:chgData name="D Callanan" userId="951668ec-da26-491a-9b8a-af24bfeff26b" providerId="ADAL" clId="{C1D710E8-F25E-45DE-9FA2-3FCAAE61BEF7}" dt="2022-07-15T11:22:31.038" v="11" actId="2696"/>
        <pc:sldMkLst>
          <pc:docMk/>
          <pc:sldMk cId="1681322430" sldId="313"/>
        </pc:sldMkLst>
      </pc:sldChg>
      <pc:sldChg chg="del">
        <pc:chgData name="D Callanan" userId="951668ec-da26-491a-9b8a-af24bfeff26b" providerId="ADAL" clId="{C1D710E8-F25E-45DE-9FA2-3FCAAE61BEF7}" dt="2022-07-15T11:22:31.397" v="37" actId="2696"/>
        <pc:sldMkLst>
          <pc:docMk/>
          <pc:sldMk cId="477038145" sldId="314"/>
        </pc:sldMkLst>
      </pc:sldChg>
      <pc:sldChg chg="del">
        <pc:chgData name="D Callanan" userId="951668ec-da26-491a-9b8a-af24bfeff26b" providerId="ADAL" clId="{C1D710E8-F25E-45DE-9FA2-3FCAAE61BEF7}" dt="2022-07-15T11:22:31.491" v="45" actId="2696"/>
        <pc:sldMkLst>
          <pc:docMk/>
          <pc:sldMk cId="3241714416" sldId="315"/>
        </pc:sldMkLst>
      </pc:sldChg>
      <pc:sldChg chg="del">
        <pc:chgData name="D Callanan" userId="951668ec-da26-491a-9b8a-af24bfeff26b" providerId="ADAL" clId="{C1D710E8-F25E-45DE-9FA2-3FCAAE61BEF7}" dt="2022-07-15T11:22:31.476" v="44" actId="2696"/>
        <pc:sldMkLst>
          <pc:docMk/>
          <pc:sldMk cId="2949286131" sldId="316"/>
        </pc:sldMkLst>
      </pc:sldChg>
      <pc:sldChg chg="del">
        <pc:chgData name="D Callanan" userId="951668ec-da26-491a-9b8a-af24bfeff26b" providerId="ADAL" clId="{C1D710E8-F25E-45DE-9FA2-3FCAAE61BEF7}" dt="2022-07-15T11:22:31.460" v="42" actId="2696"/>
        <pc:sldMkLst>
          <pc:docMk/>
          <pc:sldMk cId="3732669200" sldId="317"/>
        </pc:sldMkLst>
      </pc:sldChg>
      <pc:sldChg chg="del">
        <pc:chgData name="D Callanan" userId="951668ec-da26-491a-9b8a-af24bfeff26b" providerId="ADAL" clId="{C1D710E8-F25E-45DE-9FA2-3FCAAE61BEF7}" dt="2022-07-15T11:22:31.054" v="12" actId="2696"/>
        <pc:sldMkLst>
          <pc:docMk/>
          <pc:sldMk cId="824484385" sldId="318"/>
        </pc:sldMkLst>
      </pc:sldChg>
      <pc:sldChg chg="del">
        <pc:chgData name="D Callanan" userId="951668ec-da26-491a-9b8a-af24bfeff26b" providerId="ADAL" clId="{C1D710E8-F25E-45DE-9FA2-3FCAAE61BEF7}" dt="2022-07-15T11:22:31.101" v="16" actId="2696"/>
        <pc:sldMkLst>
          <pc:docMk/>
          <pc:sldMk cId="3685654847" sldId="319"/>
        </pc:sldMkLst>
      </pc:sldChg>
      <pc:sldChg chg="del">
        <pc:chgData name="D Callanan" userId="951668ec-da26-491a-9b8a-af24bfeff26b" providerId="ADAL" clId="{C1D710E8-F25E-45DE-9FA2-3FCAAE61BEF7}" dt="2022-07-15T11:22:31.507" v="47" actId="2696"/>
        <pc:sldMkLst>
          <pc:docMk/>
          <pc:sldMk cId="713020124" sldId="320"/>
        </pc:sldMkLst>
      </pc:sldChg>
      <pc:sldChg chg="del">
        <pc:chgData name="D Callanan" userId="951668ec-da26-491a-9b8a-af24bfeff26b" providerId="ADAL" clId="{C1D710E8-F25E-45DE-9FA2-3FCAAE61BEF7}" dt="2022-07-15T11:22:31.069" v="13" actId="2696"/>
        <pc:sldMkLst>
          <pc:docMk/>
          <pc:sldMk cId="2603006833" sldId="321"/>
        </pc:sldMkLst>
      </pc:sldChg>
      <pc:sldChg chg="del">
        <pc:chgData name="D Callanan" userId="951668ec-da26-491a-9b8a-af24bfeff26b" providerId="ADAL" clId="{C1D710E8-F25E-45DE-9FA2-3FCAAE61BEF7}" dt="2022-07-15T11:22:31.116" v="17" actId="2696"/>
        <pc:sldMkLst>
          <pc:docMk/>
          <pc:sldMk cId="2197486804" sldId="322"/>
        </pc:sldMkLst>
      </pc:sldChg>
      <pc:sldChg chg="del">
        <pc:chgData name="D Callanan" userId="951668ec-da26-491a-9b8a-af24bfeff26b" providerId="ADAL" clId="{C1D710E8-F25E-45DE-9FA2-3FCAAE61BEF7}" dt="2022-07-15T11:22:31.929" v="86" actId="2696"/>
        <pc:sldMkLst>
          <pc:docMk/>
          <pc:sldMk cId="267999054" sldId="323"/>
        </pc:sldMkLst>
      </pc:sldChg>
      <pc:sldChg chg="del">
        <pc:chgData name="D Callanan" userId="951668ec-da26-491a-9b8a-af24bfeff26b" providerId="ADAL" clId="{C1D710E8-F25E-45DE-9FA2-3FCAAE61BEF7}" dt="2022-07-15T11:22:31.944" v="87" actId="2696"/>
        <pc:sldMkLst>
          <pc:docMk/>
          <pc:sldMk cId="3382509866" sldId="324"/>
        </pc:sldMkLst>
      </pc:sldChg>
      <pc:sldChg chg="del">
        <pc:chgData name="D Callanan" userId="951668ec-da26-491a-9b8a-af24bfeff26b" providerId="ADAL" clId="{C1D710E8-F25E-45DE-9FA2-3FCAAE61BEF7}" dt="2022-07-15T11:22:31.163" v="21" actId="2696"/>
        <pc:sldMkLst>
          <pc:docMk/>
          <pc:sldMk cId="2747824231" sldId="325"/>
        </pc:sldMkLst>
      </pc:sldChg>
      <pc:sldChg chg="del">
        <pc:chgData name="D Callanan" userId="951668ec-da26-491a-9b8a-af24bfeff26b" providerId="ADAL" clId="{C1D710E8-F25E-45DE-9FA2-3FCAAE61BEF7}" dt="2022-07-15T11:22:31.554" v="51" actId="2696"/>
        <pc:sldMkLst>
          <pc:docMk/>
          <pc:sldMk cId="1733059879" sldId="326"/>
        </pc:sldMkLst>
      </pc:sldChg>
      <pc:sldChg chg="del">
        <pc:chgData name="D Callanan" userId="951668ec-da26-491a-9b8a-af24bfeff26b" providerId="ADAL" clId="{C1D710E8-F25E-45DE-9FA2-3FCAAE61BEF7}" dt="2022-07-15T11:22:31.194" v="23" actId="2696"/>
        <pc:sldMkLst>
          <pc:docMk/>
          <pc:sldMk cId="1656542034" sldId="327"/>
        </pc:sldMkLst>
      </pc:sldChg>
      <pc:sldChg chg="del">
        <pc:chgData name="D Callanan" userId="951668ec-da26-491a-9b8a-af24bfeff26b" providerId="ADAL" clId="{C1D710E8-F25E-45DE-9FA2-3FCAAE61BEF7}" dt="2022-07-15T11:22:31.210" v="25" actId="2696"/>
        <pc:sldMkLst>
          <pc:docMk/>
          <pc:sldMk cId="689537450" sldId="328"/>
        </pc:sldMkLst>
      </pc:sldChg>
      <pc:sldChg chg="del">
        <pc:chgData name="D Callanan" userId="951668ec-da26-491a-9b8a-af24bfeff26b" providerId="ADAL" clId="{C1D710E8-F25E-45DE-9FA2-3FCAAE61BEF7}" dt="2022-07-15T11:22:31.226" v="26" actId="2696"/>
        <pc:sldMkLst>
          <pc:docMk/>
          <pc:sldMk cId="701657010" sldId="329"/>
        </pc:sldMkLst>
      </pc:sldChg>
      <pc:sldChg chg="del">
        <pc:chgData name="D Callanan" userId="951668ec-da26-491a-9b8a-af24bfeff26b" providerId="ADAL" clId="{C1D710E8-F25E-45DE-9FA2-3FCAAE61BEF7}" dt="2022-07-15T11:22:30.866" v="4" actId="2696"/>
        <pc:sldMkLst>
          <pc:docMk/>
          <pc:sldMk cId="3189040313" sldId="393"/>
        </pc:sldMkLst>
      </pc:sldChg>
      <pc:sldChg chg="del">
        <pc:chgData name="D Callanan" userId="951668ec-da26-491a-9b8a-af24bfeff26b" providerId="ADAL" clId="{C1D710E8-F25E-45DE-9FA2-3FCAAE61BEF7}" dt="2022-07-15T11:22:30.851" v="3" actId="2696"/>
        <pc:sldMkLst>
          <pc:docMk/>
          <pc:sldMk cId="3730693181" sldId="394"/>
        </pc:sldMkLst>
      </pc:sldChg>
      <pc:sldChg chg="del">
        <pc:chgData name="D Callanan" userId="951668ec-da26-491a-9b8a-af24bfeff26b" providerId="ADAL" clId="{C1D710E8-F25E-45DE-9FA2-3FCAAE61BEF7}" dt="2022-07-15T11:22:31.007" v="7" actId="2696"/>
        <pc:sldMkLst>
          <pc:docMk/>
          <pc:sldMk cId="3995431229" sldId="395"/>
        </pc:sldMkLst>
      </pc:sldChg>
      <pc:sldChg chg="del">
        <pc:chgData name="D Callanan" userId="951668ec-da26-491a-9b8a-af24bfeff26b" providerId="ADAL" clId="{C1D710E8-F25E-45DE-9FA2-3FCAAE61BEF7}" dt="2022-07-15T11:22:31.022" v="9" actId="2696"/>
        <pc:sldMkLst>
          <pc:docMk/>
          <pc:sldMk cId="4262957733" sldId="396"/>
        </pc:sldMkLst>
      </pc:sldChg>
      <pc:sldChg chg="del">
        <pc:chgData name="D Callanan" userId="951668ec-da26-491a-9b8a-af24bfeff26b" providerId="ADAL" clId="{C1D710E8-F25E-45DE-9FA2-3FCAAE61BEF7}" dt="2022-07-15T11:22:31.085" v="15" actId="2696"/>
        <pc:sldMkLst>
          <pc:docMk/>
          <pc:sldMk cId="2625014275" sldId="397"/>
        </pc:sldMkLst>
      </pc:sldChg>
      <pc:sldChg chg="del">
        <pc:chgData name="D Callanan" userId="951668ec-da26-491a-9b8a-af24bfeff26b" providerId="ADAL" clId="{C1D710E8-F25E-45DE-9FA2-3FCAAE61BEF7}" dt="2022-07-15T11:22:31.132" v="18" actId="2696"/>
        <pc:sldMkLst>
          <pc:docMk/>
          <pc:sldMk cId="3249689292" sldId="398"/>
        </pc:sldMkLst>
      </pc:sldChg>
      <pc:sldChg chg="del">
        <pc:chgData name="D Callanan" userId="951668ec-da26-491a-9b8a-af24bfeff26b" providerId="ADAL" clId="{C1D710E8-F25E-45DE-9FA2-3FCAAE61BEF7}" dt="2022-07-15T11:22:31.179" v="22" actId="2696"/>
        <pc:sldMkLst>
          <pc:docMk/>
          <pc:sldMk cId="1889391517" sldId="399"/>
        </pc:sldMkLst>
      </pc:sldChg>
      <pc:sldChg chg="del">
        <pc:chgData name="D Callanan" userId="951668ec-da26-491a-9b8a-af24bfeff26b" providerId="ADAL" clId="{C1D710E8-F25E-45DE-9FA2-3FCAAE61BEF7}" dt="2022-07-15T11:22:31.241" v="27" actId="2696"/>
        <pc:sldMkLst>
          <pc:docMk/>
          <pc:sldMk cId="611666473" sldId="400"/>
        </pc:sldMkLst>
      </pc:sldChg>
      <pc:sldChg chg="del">
        <pc:chgData name="D Callanan" userId="951668ec-da26-491a-9b8a-af24bfeff26b" providerId="ADAL" clId="{C1D710E8-F25E-45DE-9FA2-3FCAAE61BEF7}" dt="2022-07-15T11:22:31.257" v="28" actId="2696"/>
        <pc:sldMkLst>
          <pc:docMk/>
          <pc:sldMk cId="1646176696" sldId="401"/>
        </pc:sldMkLst>
      </pc:sldChg>
      <pc:sldChg chg="del">
        <pc:chgData name="D Callanan" userId="951668ec-da26-491a-9b8a-af24bfeff26b" providerId="ADAL" clId="{C1D710E8-F25E-45DE-9FA2-3FCAAE61BEF7}" dt="2022-07-15T11:22:31.272" v="29" actId="2696"/>
        <pc:sldMkLst>
          <pc:docMk/>
          <pc:sldMk cId="2186852000" sldId="402"/>
        </pc:sldMkLst>
      </pc:sldChg>
      <pc:sldChg chg="del">
        <pc:chgData name="D Callanan" userId="951668ec-da26-491a-9b8a-af24bfeff26b" providerId="ADAL" clId="{C1D710E8-F25E-45DE-9FA2-3FCAAE61BEF7}" dt="2022-07-15T11:22:31.366" v="35" actId="2696"/>
        <pc:sldMkLst>
          <pc:docMk/>
          <pc:sldMk cId="2257307264" sldId="404"/>
        </pc:sldMkLst>
      </pc:sldChg>
      <pc:sldChg chg="del">
        <pc:chgData name="D Callanan" userId="951668ec-da26-491a-9b8a-af24bfeff26b" providerId="ADAL" clId="{C1D710E8-F25E-45DE-9FA2-3FCAAE61BEF7}" dt="2022-07-15T11:22:31.429" v="39" actId="2696"/>
        <pc:sldMkLst>
          <pc:docMk/>
          <pc:sldMk cId="3132615825" sldId="405"/>
        </pc:sldMkLst>
      </pc:sldChg>
      <pc:sldChg chg="del">
        <pc:chgData name="D Callanan" userId="951668ec-da26-491a-9b8a-af24bfeff26b" providerId="ADAL" clId="{C1D710E8-F25E-45DE-9FA2-3FCAAE61BEF7}" dt="2022-07-15T11:22:31.429" v="40" actId="2696"/>
        <pc:sldMkLst>
          <pc:docMk/>
          <pc:sldMk cId="1984626786" sldId="406"/>
        </pc:sldMkLst>
      </pc:sldChg>
      <pc:sldChg chg="del">
        <pc:chgData name="D Callanan" userId="951668ec-da26-491a-9b8a-af24bfeff26b" providerId="ADAL" clId="{C1D710E8-F25E-45DE-9FA2-3FCAAE61BEF7}" dt="2022-07-15T11:22:31.444" v="41" actId="2696"/>
        <pc:sldMkLst>
          <pc:docMk/>
          <pc:sldMk cId="3860387656" sldId="407"/>
        </pc:sldMkLst>
      </pc:sldChg>
      <pc:sldChg chg="del">
        <pc:chgData name="D Callanan" userId="951668ec-da26-491a-9b8a-af24bfeff26b" providerId="ADAL" clId="{C1D710E8-F25E-45DE-9FA2-3FCAAE61BEF7}" dt="2022-07-15T11:22:31.460" v="43" actId="2696"/>
        <pc:sldMkLst>
          <pc:docMk/>
          <pc:sldMk cId="1408133234" sldId="408"/>
        </pc:sldMkLst>
      </pc:sldChg>
      <pc:sldChg chg="del">
        <pc:chgData name="D Callanan" userId="951668ec-da26-491a-9b8a-af24bfeff26b" providerId="ADAL" clId="{C1D710E8-F25E-45DE-9FA2-3FCAAE61BEF7}" dt="2022-07-15T11:22:31.507" v="46" actId="2696"/>
        <pc:sldMkLst>
          <pc:docMk/>
          <pc:sldMk cId="3843388706" sldId="409"/>
        </pc:sldMkLst>
      </pc:sldChg>
      <pc:sldChg chg="del">
        <pc:chgData name="D Callanan" userId="951668ec-da26-491a-9b8a-af24bfeff26b" providerId="ADAL" clId="{C1D710E8-F25E-45DE-9FA2-3FCAAE61BEF7}" dt="2022-07-15T11:22:31.538" v="49" actId="2696"/>
        <pc:sldMkLst>
          <pc:docMk/>
          <pc:sldMk cId="3626420994" sldId="411"/>
        </pc:sldMkLst>
      </pc:sldChg>
      <pc:sldChg chg="del">
        <pc:chgData name="D Callanan" userId="951668ec-da26-491a-9b8a-af24bfeff26b" providerId="ADAL" clId="{C1D710E8-F25E-45DE-9FA2-3FCAAE61BEF7}" dt="2022-07-15T11:22:31.554" v="50" actId="2696"/>
        <pc:sldMkLst>
          <pc:docMk/>
          <pc:sldMk cId="3458245537" sldId="412"/>
        </pc:sldMkLst>
      </pc:sldChg>
      <pc:sldChg chg="del">
        <pc:chgData name="D Callanan" userId="951668ec-da26-491a-9b8a-af24bfeff26b" providerId="ADAL" clId="{C1D710E8-F25E-45DE-9FA2-3FCAAE61BEF7}" dt="2022-07-15T11:22:31.569" v="52" actId="2696"/>
        <pc:sldMkLst>
          <pc:docMk/>
          <pc:sldMk cId="510149216" sldId="413"/>
        </pc:sldMkLst>
      </pc:sldChg>
      <pc:sldChg chg="del">
        <pc:chgData name="D Callanan" userId="951668ec-da26-491a-9b8a-af24bfeff26b" providerId="ADAL" clId="{C1D710E8-F25E-45DE-9FA2-3FCAAE61BEF7}" dt="2022-07-15T11:22:31.585" v="53" actId="2696"/>
        <pc:sldMkLst>
          <pc:docMk/>
          <pc:sldMk cId="3333594433" sldId="414"/>
        </pc:sldMkLst>
      </pc:sldChg>
      <pc:sldChg chg="del">
        <pc:chgData name="D Callanan" userId="951668ec-da26-491a-9b8a-af24bfeff26b" providerId="ADAL" clId="{C1D710E8-F25E-45DE-9FA2-3FCAAE61BEF7}" dt="2022-07-15T11:22:31.413" v="38" actId="2696"/>
        <pc:sldMkLst>
          <pc:docMk/>
          <pc:sldMk cId="3799529022" sldId="415"/>
        </pc:sldMkLst>
      </pc:sldChg>
      <pc:sldChg chg="del">
        <pc:chgData name="D Callanan" userId="951668ec-da26-491a-9b8a-af24bfeff26b" providerId="ADAL" clId="{C1D710E8-F25E-45DE-9FA2-3FCAAE61BEF7}" dt="2022-07-15T11:22:31.085" v="14" actId="2696"/>
        <pc:sldMkLst>
          <pc:docMk/>
          <pc:sldMk cId="3420191363" sldId="416"/>
        </pc:sldMkLst>
      </pc:sldChg>
      <pc:sldChg chg="del">
        <pc:chgData name="D Callanan" userId="951668ec-da26-491a-9b8a-af24bfeff26b" providerId="ADAL" clId="{C1D710E8-F25E-45DE-9FA2-3FCAAE61BEF7}" dt="2022-07-15T11:22:30.882" v="5" actId="2696"/>
        <pc:sldMkLst>
          <pc:docMk/>
          <pc:sldMk cId="3710313517" sldId="417"/>
        </pc:sldMkLst>
      </pc:sldChg>
      <pc:sldChg chg="del">
        <pc:chgData name="D Callanan" userId="951668ec-da26-491a-9b8a-af24bfeff26b" providerId="ADAL" clId="{C1D710E8-F25E-45DE-9FA2-3FCAAE61BEF7}" dt="2022-07-15T11:22:30.991" v="6" actId="2696"/>
        <pc:sldMkLst>
          <pc:docMk/>
          <pc:sldMk cId="4158832335" sldId="418"/>
        </pc:sldMkLst>
      </pc:sldChg>
      <pc:sldChg chg="del">
        <pc:chgData name="D Callanan" userId="951668ec-da26-491a-9b8a-af24bfeff26b" providerId="ADAL" clId="{C1D710E8-F25E-45DE-9FA2-3FCAAE61BEF7}" dt="2022-07-15T11:22:31.147" v="19" actId="2696"/>
        <pc:sldMkLst>
          <pc:docMk/>
          <pc:sldMk cId="3501845952" sldId="419"/>
        </pc:sldMkLst>
      </pc:sldChg>
      <pc:sldChg chg="del">
        <pc:chgData name="D Callanan" userId="951668ec-da26-491a-9b8a-af24bfeff26b" providerId="ADAL" clId="{C1D710E8-F25E-45DE-9FA2-3FCAAE61BEF7}" dt="2022-07-15T11:22:31.163" v="20" actId="2696"/>
        <pc:sldMkLst>
          <pc:docMk/>
          <pc:sldMk cId="1847501538" sldId="420"/>
        </pc:sldMkLst>
      </pc:sldChg>
      <pc:sldChg chg="del">
        <pc:chgData name="D Callanan" userId="951668ec-da26-491a-9b8a-af24bfeff26b" providerId="ADAL" clId="{C1D710E8-F25E-45DE-9FA2-3FCAAE61BEF7}" dt="2022-07-15T11:22:31.522" v="48" actId="2696"/>
        <pc:sldMkLst>
          <pc:docMk/>
          <pc:sldMk cId="1250731659" sldId="421"/>
        </pc:sldMkLst>
      </pc:sldChg>
      <pc:sldChg chg="del">
        <pc:chgData name="D Callanan" userId="951668ec-da26-491a-9b8a-af24bfeff26b" providerId="ADAL" clId="{C1D710E8-F25E-45DE-9FA2-3FCAAE61BEF7}" dt="2022-07-15T11:22:31.616" v="56" actId="2696"/>
        <pc:sldMkLst>
          <pc:docMk/>
          <pc:sldMk cId="3232284596" sldId="423"/>
        </pc:sldMkLst>
      </pc:sldChg>
      <pc:sldChg chg="del">
        <pc:chgData name="D Callanan" userId="951668ec-da26-491a-9b8a-af24bfeff26b" providerId="ADAL" clId="{C1D710E8-F25E-45DE-9FA2-3FCAAE61BEF7}" dt="2022-07-15T11:22:31.663" v="60" actId="2696"/>
        <pc:sldMkLst>
          <pc:docMk/>
          <pc:sldMk cId="1117358872" sldId="424"/>
        </pc:sldMkLst>
      </pc:sldChg>
      <pc:sldChg chg="del">
        <pc:chgData name="D Callanan" userId="951668ec-da26-491a-9b8a-af24bfeff26b" providerId="ADAL" clId="{C1D710E8-F25E-45DE-9FA2-3FCAAE61BEF7}" dt="2022-07-15T11:22:31.663" v="61" actId="2696"/>
        <pc:sldMkLst>
          <pc:docMk/>
          <pc:sldMk cId="1930864532" sldId="425"/>
        </pc:sldMkLst>
      </pc:sldChg>
      <pc:sldChg chg="del">
        <pc:chgData name="D Callanan" userId="951668ec-da26-491a-9b8a-af24bfeff26b" providerId="ADAL" clId="{C1D710E8-F25E-45DE-9FA2-3FCAAE61BEF7}" dt="2022-07-15T11:22:31.694" v="63" actId="2696"/>
        <pc:sldMkLst>
          <pc:docMk/>
          <pc:sldMk cId="56164923" sldId="427"/>
        </pc:sldMkLst>
      </pc:sldChg>
      <pc:sldChg chg="del">
        <pc:chgData name="D Callanan" userId="951668ec-da26-491a-9b8a-af24bfeff26b" providerId="ADAL" clId="{C1D710E8-F25E-45DE-9FA2-3FCAAE61BEF7}" dt="2022-07-15T11:22:31.694" v="64" actId="2696"/>
        <pc:sldMkLst>
          <pc:docMk/>
          <pc:sldMk cId="4103570287" sldId="428"/>
        </pc:sldMkLst>
      </pc:sldChg>
      <pc:sldChg chg="del">
        <pc:chgData name="D Callanan" userId="951668ec-da26-491a-9b8a-af24bfeff26b" providerId="ADAL" clId="{C1D710E8-F25E-45DE-9FA2-3FCAAE61BEF7}" dt="2022-07-15T11:22:31.710" v="65" actId="2696"/>
        <pc:sldMkLst>
          <pc:docMk/>
          <pc:sldMk cId="1203427752" sldId="429"/>
        </pc:sldMkLst>
      </pc:sldChg>
      <pc:sldChg chg="del">
        <pc:chgData name="D Callanan" userId="951668ec-da26-491a-9b8a-af24bfeff26b" providerId="ADAL" clId="{C1D710E8-F25E-45DE-9FA2-3FCAAE61BEF7}" dt="2022-07-15T11:22:31.726" v="67" actId="2696"/>
        <pc:sldMkLst>
          <pc:docMk/>
          <pc:sldMk cId="3333442989" sldId="430"/>
        </pc:sldMkLst>
      </pc:sldChg>
      <pc:sldChg chg="del">
        <pc:chgData name="D Callanan" userId="951668ec-da26-491a-9b8a-af24bfeff26b" providerId="ADAL" clId="{C1D710E8-F25E-45DE-9FA2-3FCAAE61BEF7}" dt="2022-07-15T11:22:31.741" v="68" actId="2696"/>
        <pc:sldMkLst>
          <pc:docMk/>
          <pc:sldMk cId="743280210" sldId="431"/>
        </pc:sldMkLst>
      </pc:sldChg>
      <pc:sldChg chg="del">
        <pc:chgData name="D Callanan" userId="951668ec-da26-491a-9b8a-af24bfeff26b" providerId="ADAL" clId="{C1D710E8-F25E-45DE-9FA2-3FCAAE61BEF7}" dt="2022-07-15T11:22:31.788" v="72" actId="2696"/>
        <pc:sldMkLst>
          <pc:docMk/>
          <pc:sldMk cId="2359291856" sldId="432"/>
        </pc:sldMkLst>
      </pc:sldChg>
      <pc:sldChg chg="del">
        <pc:chgData name="D Callanan" userId="951668ec-da26-491a-9b8a-af24bfeff26b" providerId="ADAL" clId="{C1D710E8-F25E-45DE-9FA2-3FCAAE61BEF7}" dt="2022-07-15T11:22:31.819" v="75" actId="2696"/>
        <pc:sldMkLst>
          <pc:docMk/>
          <pc:sldMk cId="1868838813" sldId="433"/>
        </pc:sldMkLst>
      </pc:sldChg>
      <pc:sldChg chg="del">
        <pc:chgData name="D Callanan" userId="951668ec-da26-491a-9b8a-af24bfeff26b" providerId="ADAL" clId="{C1D710E8-F25E-45DE-9FA2-3FCAAE61BEF7}" dt="2022-07-15T11:22:31.819" v="76" actId="2696"/>
        <pc:sldMkLst>
          <pc:docMk/>
          <pc:sldMk cId="1366703510" sldId="434"/>
        </pc:sldMkLst>
      </pc:sldChg>
      <pc:sldChg chg="del">
        <pc:chgData name="D Callanan" userId="951668ec-da26-491a-9b8a-af24bfeff26b" providerId="ADAL" clId="{C1D710E8-F25E-45DE-9FA2-3FCAAE61BEF7}" dt="2022-07-15T11:22:31.851" v="79" actId="2696"/>
        <pc:sldMkLst>
          <pc:docMk/>
          <pc:sldMk cId="560609468" sldId="435"/>
        </pc:sldMkLst>
      </pc:sldChg>
      <pc:sldChg chg="del">
        <pc:chgData name="D Callanan" userId="951668ec-da26-491a-9b8a-af24bfeff26b" providerId="ADAL" clId="{C1D710E8-F25E-45DE-9FA2-3FCAAE61BEF7}" dt="2022-07-15T11:22:31.866" v="80" actId="2696"/>
        <pc:sldMkLst>
          <pc:docMk/>
          <pc:sldMk cId="2759515278" sldId="436"/>
        </pc:sldMkLst>
      </pc:sldChg>
      <pc:sldChg chg="del">
        <pc:chgData name="D Callanan" userId="951668ec-da26-491a-9b8a-af24bfeff26b" providerId="ADAL" clId="{C1D710E8-F25E-45DE-9FA2-3FCAAE61BEF7}" dt="2022-07-15T11:22:31.882" v="81" actId="2696"/>
        <pc:sldMkLst>
          <pc:docMk/>
          <pc:sldMk cId="4250228304" sldId="437"/>
        </pc:sldMkLst>
      </pc:sldChg>
      <pc:sldChg chg="del">
        <pc:chgData name="D Callanan" userId="951668ec-da26-491a-9b8a-af24bfeff26b" providerId="ADAL" clId="{C1D710E8-F25E-45DE-9FA2-3FCAAE61BEF7}" dt="2022-07-15T11:22:31.897" v="82" actId="2696"/>
        <pc:sldMkLst>
          <pc:docMk/>
          <pc:sldMk cId="1696359183" sldId="438"/>
        </pc:sldMkLst>
      </pc:sldChg>
      <pc:sldChg chg="del">
        <pc:chgData name="D Callanan" userId="951668ec-da26-491a-9b8a-af24bfeff26b" providerId="ADAL" clId="{C1D710E8-F25E-45DE-9FA2-3FCAAE61BEF7}" dt="2022-07-15T11:22:31.897" v="83" actId="2696"/>
        <pc:sldMkLst>
          <pc:docMk/>
          <pc:sldMk cId="3186116033" sldId="439"/>
        </pc:sldMkLst>
      </pc:sldChg>
      <pc:sldChg chg="del">
        <pc:chgData name="D Callanan" userId="951668ec-da26-491a-9b8a-af24bfeff26b" providerId="ADAL" clId="{C1D710E8-F25E-45DE-9FA2-3FCAAE61BEF7}" dt="2022-07-15T11:22:31.913" v="84" actId="2696"/>
        <pc:sldMkLst>
          <pc:docMk/>
          <pc:sldMk cId="627975203" sldId="440"/>
        </pc:sldMkLst>
      </pc:sldChg>
      <pc:sldChg chg="del">
        <pc:chgData name="D Callanan" userId="951668ec-da26-491a-9b8a-af24bfeff26b" providerId="ADAL" clId="{C1D710E8-F25E-45DE-9FA2-3FCAAE61BEF7}" dt="2022-07-15T11:22:31.929" v="85" actId="2696"/>
        <pc:sldMkLst>
          <pc:docMk/>
          <pc:sldMk cId="2399234805" sldId="441"/>
        </pc:sldMkLst>
      </pc:sldChg>
      <pc:sldChg chg="del">
        <pc:chgData name="D Callanan" userId="951668ec-da26-491a-9b8a-af24bfeff26b" providerId="ADAL" clId="{C1D710E8-F25E-45DE-9FA2-3FCAAE61BEF7}" dt="2022-07-15T11:22:31.960" v="88" actId="2696"/>
        <pc:sldMkLst>
          <pc:docMk/>
          <pc:sldMk cId="0" sldId="442"/>
        </pc:sldMkLst>
      </pc:sldChg>
      <pc:sldChg chg="del">
        <pc:chgData name="D Callanan" userId="951668ec-da26-491a-9b8a-af24bfeff26b" providerId="ADAL" clId="{C1D710E8-F25E-45DE-9FA2-3FCAAE61BEF7}" dt="2022-07-15T11:22:32.007" v="92" actId="2696"/>
        <pc:sldMkLst>
          <pc:docMk/>
          <pc:sldMk cId="0" sldId="443"/>
        </pc:sldMkLst>
      </pc:sldChg>
      <pc:sldChg chg="del">
        <pc:chgData name="D Callanan" userId="951668ec-da26-491a-9b8a-af24bfeff26b" providerId="ADAL" clId="{C1D710E8-F25E-45DE-9FA2-3FCAAE61BEF7}" dt="2022-07-15T11:22:32.022" v="93" actId="2696"/>
        <pc:sldMkLst>
          <pc:docMk/>
          <pc:sldMk cId="0" sldId="444"/>
        </pc:sldMkLst>
      </pc:sldChg>
      <pc:sldChg chg="del">
        <pc:chgData name="D Callanan" userId="951668ec-da26-491a-9b8a-af24bfeff26b" providerId="ADAL" clId="{C1D710E8-F25E-45DE-9FA2-3FCAAE61BEF7}" dt="2022-07-15T11:22:31.585" v="54" actId="2696"/>
        <pc:sldMkLst>
          <pc:docMk/>
          <pc:sldMk cId="3653441781" sldId="445"/>
        </pc:sldMkLst>
      </pc:sldChg>
      <pc:sldChg chg="del">
        <pc:chgData name="D Callanan" userId="951668ec-da26-491a-9b8a-af24bfeff26b" providerId="ADAL" clId="{C1D710E8-F25E-45DE-9FA2-3FCAAE61BEF7}" dt="2022-07-15T11:22:31.601" v="55" actId="2696"/>
        <pc:sldMkLst>
          <pc:docMk/>
          <pc:sldMk cId="1002445434" sldId="446"/>
        </pc:sldMkLst>
      </pc:sldChg>
      <pc:sldChg chg="del">
        <pc:chgData name="D Callanan" userId="951668ec-da26-491a-9b8a-af24bfeff26b" providerId="ADAL" clId="{C1D710E8-F25E-45DE-9FA2-3FCAAE61BEF7}" dt="2022-07-15T11:22:31.679" v="62" actId="2696"/>
        <pc:sldMkLst>
          <pc:docMk/>
          <pc:sldMk cId="3107673161" sldId="447"/>
        </pc:sldMkLst>
      </pc:sldChg>
      <pc:sldChg chg="del">
        <pc:chgData name="D Callanan" userId="951668ec-da26-491a-9b8a-af24bfeff26b" providerId="ADAL" clId="{C1D710E8-F25E-45DE-9FA2-3FCAAE61BEF7}" dt="2022-07-15T11:22:31.741" v="69" actId="2696"/>
        <pc:sldMkLst>
          <pc:docMk/>
          <pc:sldMk cId="1849381780" sldId="448"/>
        </pc:sldMkLst>
      </pc:sldChg>
      <pc:sldChg chg="del">
        <pc:chgData name="D Callanan" userId="951668ec-da26-491a-9b8a-af24bfeff26b" providerId="ADAL" clId="{C1D710E8-F25E-45DE-9FA2-3FCAAE61BEF7}" dt="2022-07-15T11:22:31.772" v="71" actId="2696"/>
        <pc:sldMkLst>
          <pc:docMk/>
          <pc:sldMk cId="166628461" sldId="449"/>
        </pc:sldMkLst>
      </pc:sldChg>
      <pc:sldChg chg="del">
        <pc:chgData name="D Callanan" userId="951668ec-da26-491a-9b8a-af24bfeff26b" providerId="ADAL" clId="{C1D710E8-F25E-45DE-9FA2-3FCAAE61BEF7}" dt="2022-07-15T11:22:31.710" v="66" actId="2696"/>
        <pc:sldMkLst>
          <pc:docMk/>
          <pc:sldMk cId="3299839931" sldId="450"/>
        </pc:sldMkLst>
      </pc:sldChg>
      <pc:sldChg chg="del">
        <pc:chgData name="D Callanan" userId="951668ec-da26-491a-9b8a-af24bfeff26b" providerId="ADAL" clId="{C1D710E8-F25E-45DE-9FA2-3FCAAE61BEF7}" dt="2022-07-15T11:22:31.757" v="70" actId="2696"/>
        <pc:sldMkLst>
          <pc:docMk/>
          <pc:sldMk cId="2995462935" sldId="451"/>
        </pc:sldMkLst>
      </pc:sldChg>
      <pc:sldChg chg="del">
        <pc:chgData name="D Callanan" userId="951668ec-da26-491a-9b8a-af24bfeff26b" providerId="ADAL" clId="{C1D710E8-F25E-45DE-9FA2-3FCAAE61BEF7}" dt="2022-07-15T11:22:31.835" v="77" actId="2696"/>
        <pc:sldMkLst>
          <pc:docMk/>
          <pc:sldMk cId="570323591" sldId="452"/>
        </pc:sldMkLst>
      </pc:sldChg>
      <pc:sldChg chg="del">
        <pc:chgData name="D Callanan" userId="951668ec-da26-491a-9b8a-af24bfeff26b" providerId="ADAL" clId="{C1D710E8-F25E-45DE-9FA2-3FCAAE61BEF7}" dt="2022-07-15T11:22:32.054" v="95" actId="2696"/>
        <pc:sldMkLst>
          <pc:docMk/>
          <pc:sldMk cId="3928629164" sldId="453"/>
        </pc:sldMkLst>
      </pc:sldChg>
      <pc:sldChg chg="del">
        <pc:chgData name="D Callanan" userId="951668ec-da26-491a-9b8a-af24bfeff26b" providerId="ADAL" clId="{C1D710E8-F25E-45DE-9FA2-3FCAAE61BEF7}" dt="2022-07-15T11:22:32.069" v="96" actId="2696"/>
        <pc:sldMkLst>
          <pc:docMk/>
          <pc:sldMk cId="2734504378" sldId="454"/>
        </pc:sldMkLst>
      </pc:sldChg>
      <pc:sldChg chg="del">
        <pc:chgData name="D Callanan" userId="951668ec-da26-491a-9b8a-af24bfeff26b" providerId="ADAL" clId="{C1D710E8-F25E-45DE-9FA2-3FCAAE61BEF7}" dt="2022-07-15T11:22:32.085" v="97" actId="2696"/>
        <pc:sldMkLst>
          <pc:docMk/>
          <pc:sldMk cId="3914266154" sldId="455"/>
        </pc:sldMkLst>
      </pc:sldChg>
      <pc:sldChg chg="del">
        <pc:chgData name="D Callanan" userId="951668ec-da26-491a-9b8a-af24bfeff26b" providerId="ADAL" clId="{C1D710E8-F25E-45DE-9FA2-3FCAAE61BEF7}" dt="2022-07-15T11:22:32.101" v="98" actId="2696"/>
        <pc:sldMkLst>
          <pc:docMk/>
          <pc:sldMk cId="3840134683" sldId="456"/>
        </pc:sldMkLst>
      </pc:sldChg>
      <pc:sldChg chg="del">
        <pc:chgData name="D Callanan" userId="951668ec-da26-491a-9b8a-af24bfeff26b" providerId="ADAL" clId="{C1D710E8-F25E-45DE-9FA2-3FCAAE61BEF7}" dt="2022-07-15T11:22:32.101" v="99" actId="2696"/>
        <pc:sldMkLst>
          <pc:docMk/>
          <pc:sldMk cId="3083088009" sldId="457"/>
        </pc:sldMkLst>
      </pc:sldChg>
      <pc:sldChg chg="del">
        <pc:chgData name="D Callanan" userId="951668ec-da26-491a-9b8a-af24bfeff26b" providerId="ADAL" clId="{C1D710E8-F25E-45DE-9FA2-3FCAAE61BEF7}" dt="2022-07-15T11:22:32.116" v="100" actId="2696"/>
        <pc:sldMkLst>
          <pc:docMk/>
          <pc:sldMk cId="0" sldId="458"/>
        </pc:sldMkLst>
      </pc:sldChg>
      <pc:sldChg chg="del">
        <pc:chgData name="D Callanan" userId="951668ec-da26-491a-9b8a-af24bfeff26b" providerId="ADAL" clId="{C1D710E8-F25E-45DE-9FA2-3FCAAE61BEF7}" dt="2022-07-15T11:22:32.132" v="101" actId="2696"/>
        <pc:sldMkLst>
          <pc:docMk/>
          <pc:sldMk cId="0" sldId="459"/>
        </pc:sldMkLst>
      </pc:sldChg>
      <pc:sldChg chg="del">
        <pc:chgData name="D Callanan" userId="951668ec-da26-491a-9b8a-af24bfeff26b" providerId="ADAL" clId="{C1D710E8-F25E-45DE-9FA2-3FCAAE61BEF7}" dt="2022-07-15T11:22:32.147" v="102" actId="2696"/>
        <pc:sldMkLst>
          <pc:docMk/>
          <pc:sldMk cId="0" sldId="460"/>
        </pc:sldMkLst>
      </pc:sldChg>
      <pc:sldChg chg="del">
        <pc:chgData name="D Callanan" userId="951668ec-da26-491a-9b8a-af24bfeff26b" providerId="ADAL" clId="{C1D710E8-F25E-45DE-9FA2-3FCAAE61BEF7}" dt="2022-07-15T11:22:32.147" v="103" actId="2696"/>
        <pc:sldMkLst>
          <pc:docMk/>
          <pc:sldMk cId="1562015546" sldId="461"/>
        </pc:sldMkLst>
      </pc:sldChg>
      <pc:sldChg chg="del">
        <pc:chgData name="D Callanan" userId="951668ec-da26-491a-9b8a-af24bfeff26b" providerId="ADAL" clId="{C1D710E8-F25E-45DE-9FA2-3FCAAE61BEF7}" dt="2022-07-15T11:22:32.163" v="104" actId="2696"/>
        <pc:sldMkLst>
          <pc:docMk/>
          <pc:sldMk cId="32363495" sldId="462"/>
        </pc:sldMkLst>
      </pc:sldChg>
      <pc:sldChg chg="del">
        <pc:chgData name="D Callanan" userId="951668ec-da26-491a-9b8a-af24bfeff26b" providerId="ADAL" clId="{C1D710E8-F25E-45DE-9FA2-3FCAAE61BEF7}" dt="2022-07-15T11:22:32.179" v="105" actId="2696"/>
        <pc:sldMkLst>
          <pc:docMk/>
          <pc:sldMk cId="0" sldId="463"/>
        </pc:sldMkLst>
      </pc:sldChg>
      <pc:sldChg chg="del">
        <pc:chgData name="D Callanan" userId="951668ec-da26-491a-9b8a-af24bfeff26b" providerId="ADAL" clId="{C1D710E8-F25E-45DE-9FA2-3FCAAE61BEF7}" dt="2022-07-15T11:22:32.241" v="110" actId="2696"/>
        <pc:sldMkLst>
          <pc:docMk/>
          <pc:sldMk cId="0" sldId="464"/>
        </pc:sldMkLst>
      </pc:sldChg>
      <pc:sldChg chg="del">
        <pc:chgData name="D Callanan" userId="951668ec-da26-491a-9b8a-af24bfeff26b" providerId="ADAL" clId="{C1D710E8-F25E-45DE-9FA2-3FCAAE61BEF7}" dt="2022-07-15T11:22:32.241" v="111" actId="2696"/>
        <pc:sldMkLst>
          <pc:docMk/>
          <pc:sldMk cId="0" sldId="465"/>
        </pc:sldMkLst>
      </pc:sldChg>
      <pc:sldChg chg="del">
        <pc:chgData name="D Callanan" userId="951668ec-da26-491a-9b8a-af24bfeff26b" providerId="ADAL" clId="{C1D710E8-F25E-45DE-9FA2-3FCAAE61BEF7}" dt="2022-07-15T11:22:32.257" v="112" actId="2696"/>
        <pc:sldMkLst>
          <pc:docMk/>
          <pc:sldMk cId="0" sldId="466"/>
        </pc:sldMkLst>
      </pc:sldChg>
      <pc:sldChg chg="del">
        <pc:chgData name="D Callanan" userId="951668ec-da26-491a-9b8a-af24bfeff26b" providerId="ADAL" clId="{C1D710E8-F25E-45DE-9FA2-3FCAAE61BEF7}" dt="2022-07-15T11:22:32.272" v="113" actId="2696"/>
        <pc:sldMkLst>
          <pc:docMk/>
          <pc:sldMk cId="0" sldId="467"/>
        </pc:sldMkLst>
      </pc:sldChg>
      <pc:sldChg chg="del">
        <pc:chgData name="D Callanan" userId="951668ec-da26-491a-9b8a-af24bfeff26b" providerId="ADAL" clId="{C1D710E8-F25E-45DE-9FA2-3FCAAE61BEF7}" dt="2022-07-15T11:22:32.288" v="114" actId="2696"/>
        <pc:sldMkLst>
          <pc:docMk/>
          <pc:sldMk cId="0" sldId="468"/>
        </pc:sldMkLst>
      </pc:sldChg>
      <pc:sldChg chg="del">
        <pc:chgData name="D Callanan" userId="951668ec-da26-491a-9b8a-af24bfeff26b" providerId="ADAL" clId="{C1D710E8-F25E-45DE-9FA2-3FCAAE61BEF7}" dt="2022-07-15T11:22:32.288" v="115" actId="2696"/>
        <pc:sldMkLst>
          <pc:docMk/>
          <pc:sldMk cId="835495127" sldId="469"/>
        </pc:sldMkLst>
      </pc:sldChg>
      <pc:sldChg chg="del">
        <pc:chgData name="D Callanan" userId="951668ec-da26-491a-9b8a-af24bfeff26b" providerId="ADAL" clId="{C1D710E8-F25E-45DE-9FA2-3FCAAE61BEF7}" dt="2022-07-15T11:22:32.304" v="116" actId="2696"/>
        <pc:sldMkLst>
          <pc:docMk/>
          <pc:sldMk cId="1596267251" sldId="473"/>
        </pc:sldMkLst>
      </pc:sldChg>
      <pc:sldChg chg="del">
        <pc:chgData name="D Callanan" userId="951668ec-da26-491a-9b8a-af24bfeff26b" providerId="ADAL" clId="{C1D710E8-F25E-45DE-9FA2-3FCAAE61BEF7}" dt="2022-07-15T11:22:32.304" v="117" actId="2696"/>
        <pc:sldMkLst>
          <pc:docMk/>
          <pc:sldMk cId="854428024" sldId="474"/>
        </pc:sldMkLst>
      </pc:sldChg>
      <pc:sldChg chg="del">
        <pc:chgData name="D Callanan" userId="951668ec-da26-491a-9b8a-af24bfeff26b" providerId="ADAL" clId="{C1D710E8-F25E-45DE-9FA2-3FCAAE61BEF7}" dt="2022-07-15T11:22:32.319" v="118" actId="2696"/>
        <pc:sldMkLst>
          <pc:docMk/>
          <pc:sldMk cId="2006880931" sldId="475"/>
        </pc:sldMkLst>
      </pc:sldChg>
      <pc:sldChg chg="del">
        <pc:chgData name="D Callanan" userId="951668ec-da26-491a-9b8a-af24bfeff26b" providerId="ADAL" clId="{C1D710E8-F25E-45DE-9FA2-3FCAAE61BEF7}" dt="2022-07-15T11:22:32.335" v="119" actId="2696"/>
        <pc:sldMkLst>
          <pc:docMk/>
          <pc:sldMk cId="3748918062" sldId="476"/>
        </pc:sldMkLst>
      </pc:sldChg>
      <pc:sldChg chg="del">
        <pc:chgData name="D Callanan" userId="951668ec-da26-491a-9b8a-af24bfeff26b" providerId="ADAL" clId="{C1D710E8-F25E-45DE-9FA2-3FCAAE61BEF7}" dt="2022-07-15T11:22:32.335" v="120" actId="2696"/>
        <pc:sldMkLst>
          <pc:docMk/>
          <pc:sldMk cId="600988808" sldId="477"/>
        </pc:sldMkLst>
      </pc:sldChg>
      <pc:sldChg chg="del">
        <pc:chgData name="D Callanan" userId="951668ec-da26-491a-9b8a-af24bfeff26b" providerId="ADAL" clId="{C1D710E8-F25E-45DE-9FA2-3FCAAE61BEF7}" dt="2022-07-15T11:22:32.351" v="121" actId="2696"/>
        <pc:sldMkLst>
          <pc:docMk/>
          <pc:sldMk cId="3108723587" sldId="478"/>
        </pc:sldMkLst>
      </pc:sldChg>
      <pc:sldChg chg="del">
        <pc:chgData name="D Callanan" userId="951668ec-da26-491a-9b8a-af24bfeff26b" providerId="ADAL" clId="{C1D710E8-F25E-45DE-9FA2-3FCAAE61BEF7}" dt="2022-07-15T11:22:32.366" v="122" actId="2696"/>
        <pc:sldMkLst>
          <pc:docMk/>
          <pc:sldMk cId="1113624915" sldId="479"/>
        </pc:sldMkLst>
      </pc:sldChg>
      <pc:sldChg chg="del">
        <pc:chgData name="D Callanan" userId="951668ec-da26-491a-9b8a-af24bfeff26b" providerId="ADAL" clId="{C1D710E8-F25E-45DE-9FA2-3FCAAE61BEF7}" dt="2022-07-15T11:22:32.382" v="123" actId="2696"/>
        <pc:sldMkLst>
          <pc:docMk/>
          <pc:sldMk cId="3527826887" sldId="480"/>
        </pc:sldMkLst>
      </pc:sldChg>
      <pc:sldChg chg="del">
        <pc:chgData name="D Callanan" userId="951668ec-da26-491a-9b8a-af24bfeff26b" providerId="ADAL" clId="{C1D710E8-F25E-45DE-9FA2-3FCAAE61BEF7}" dt="2022-07-15T11:22:32.382" v="124" actId="2696"/>
        <pc:sldMkLst>
          <pc:docMk/>
          <pc:sldMk cId="319602718" sldId="481"/>
        </pc:sldMkLst>
      </pc:sldChg>
      <pc:sldChg chg="del">
        <pc:chgData name="D Callanan" userId="951668ec-da26-491a-9b8a-af24bfeff26b" providerId="ADAL" clId="{C1D710E8-F25E-45DE-9FA2-3FCAAE61BEF7}" dt="2022-07-15T11:22:32.397" v="125" actId="2696"/>
        <pc:sldMkLst>
          <pc:docMk/>
          <pc:sldMk cId="3093132950" sldId="483"/>
        </pc:sldMkLst>
      </pc:sldChg>
      <pc:sldChg chg="del">
        <pc:chgData name="D Callanan" userId="951668ec-da26-491a-9b8a-af24bfeff26b" providerId="ADAL" clId="{C1D710E8-F25E-45DE-9FA2-3FCAAE61BEF7}" dt="2022-07-15T11:22:32.397" v="126" actId="2696"/>
        <pc:sldMkLst>
          <pc:docMk/>
          <pc:sldMk cId="17433777" sldId="484"/>
        </pc:sldMkLst>
      </pc:sldChg>
      <pc:sldChg chg="del">
        <pc:chgData name="D Callanan" userId="951668ec-da26-491a-9b8a-af24bfeff26b" providerId="ADAL" clId="{C1D710E8-F25E-45DE-9FA2-3FCAAE61BEF7}" dt="2022-07-15T11:22:32.413" v="127" actId="2696"/>
        <pc:sldMkLst>
          <pc:docMk/>
          <pc:sldMk cId="3703466077" sldId="485"/>
        </pc:sldMkLst>
      </pc:sldChg>
      <pc:sldChg chg="del">
        <pc:chgData name="D Callanan" userId="951668ec-da26-491a-9b8a-af24bfeff26b" providerId="ADAL" clId="{C1D710E8-F25E-45DE-9FA2-3FCAAE61BEF7}" dt="2022-07-15T11:22:32.429" v="128" actId="2696"/>
        <pc:sldMkLst>
          <pc:docMk/>
          <pc:sldMk cId="120304274" sldId="486"/>
        </pc:sldMkLst>
      </pc:sldChg>
      <pc:sldChg chg="del">
        <pc:chgData name="D Callanan" userId="951668ec-da26-491a-9b8a-af24bfeff26b" providerId="ADAL" clId="{C1D710E8-F25E-45DE-9FA2-3FCAAE61BEF7}" dt="2022-07-15T11:22:32.444" v="129" actId="2696"/>
        <pc:sldMkLst>
          <pc:docMk/>
          <pc:sldMk cId="3333981311" sldId="487"/>
        </pc:sldMkLst>
      </pc:sldChg>
      <pc:sldChg chg="del">
        <pc:chgData name="D Callanan" userId="951668ec-da26-491a-9b8a-af24bfeff26b" providerId="ADAL" clId="{C1D710E8-F25E-45DE-9FA2-3FCAAE61BEF7}" dt="2022-07-15T11:22:32.460" v="130" actId="2696"/>
        <pc:sldMkLst>
          <pc:docMk/>
          <pc:sldMk cId="2739604566" sldId="488"/>
        </pc:sldMkLst>
      </pc:sldChg>
      <pc:sldChg chg="del">
        <pc:chgData name="D Callanan" userId="951668ec-da26-491a-9b8a-af24bfeff26b" providerId="ADAL" clId="{C1D710E8-F25E-45DE-9FA2-3FCAAE61BEF7}" dt="2022-07-15T11:22:32.491" v="132" actId="2696"/>
        <pc:sldMkLst>
          <pc:docMk/>
          <pc:sldMk cId="1519495399" sldId="489"/>
        </pc:sldMkLst>
      </pc:sldChg>
      <pc:sldChg chg="del">
        <pc:chgData name="D Callanan" userId="951668ec-da26-491a-9b8a-af24bfeff26b" providerId="ADAL" clId="{C1D710E8-F25E-45DE-9FA2-3FCAAE61BEF7}" dt="2022-07-15T11:22:32.522" v="134" actId="2696"/>
        <pc:sldMkLst>
          <pc:docMk/>
          <pc:sldMk cId="2882577308" sldId="490"/>
        </pc:sldMkLst>
      </pc:sldChg>
      <pc:sldChg chg="del">
        <pc:chgData name="D Callanan" userId="951668ec-da26-491a-9b8a-af24bfeff26b" providerId="ADAL" clId="{C1D710E8-F25E-45DE-9FA2-3FCAAE61BEF7}" dt="2022-07-15T11:22:32.554" v="135" actId="2696"/>
        <pc:sldMkLst>
          <pc:docMk/>
          <pc:sldMk cId="1971219881" sldId="491"/>
        </pc:sldMkLst>
      </pc:sldChg>
      <pc:sldChg chg="del">
        <pc:chgData name="D Callanan" userId="951668ec-da26-491a-9b8a-af24bfeff26b" providerId="ADAL" clId="{C1D710E8-F25E-45DE-9FA2-3FCAAE61BEF7}" dt="2022-07-15T11:22:32.569" v="137" actId="2696"/>
        <pc:sldMkLst>
          <pc:docMk/>
          <pc:sldMk cId="222456341" sldId="493"/>
        </pc:sldMkLst>
      </pc:sldChg>
      <pc:sldChg chg="del">
        <pc:chgData name="D Callanan" userId="951668ec-da26-491a-9b8a-af24bfeff26b" providerId="ADAL" clId="{C1D710E8-F25E-45DE-9FA2-3FCAAE61BEF7}" dt="2022-07-15T11:22:32.585" v="138" actId="2696"/>
        <pc:sldMkLst>
          <pc:docMk/>
          <pc:sldMk cId="1593826148" sldId="494"/>
        </pc:sldMkLst>
      </pc:sldChg>
      <pc:sldChg chg="del">
        <pc:chgData name="D Callanan" userId="951668ec-da26-491a-9b8a-af24bfeff26b" providerId="ADAL" clId="{C1D710E8-F25E-45DE-9FA2-3FCAAE61BEF7}" dt="2022-07-15T11:22:32.585" v="139" actId="2696"/>
        <pc:sldMkLst>
          <pc:docMk/>
          <pc:sldMk cId="1240477032" sldId="495"/>
        </pc:sldMkLst>
      </pc:sldChg>
      <pc:sldChg chg="del">
        <pc:chgData name="D Callanan" userId="951668ec-da26-491a-9b8a-af24bfeff26b" providerId="ADAL" clId="{C1D710E8-F25E-45DE-9FA2-3FCAAE61BEF7}" dt="2022-07-15T11:22:32.601" v="140" actId="2696"/>
        <pc:sldMkLst>
          <pc:docMk/>
          <pc:sldMk cId="2057831279" sldId="496"/>
        </pc:sldMkLst>
      </pc:sldChg>
      <pc:sldChg chg="del">
        <pc:chgData name="D Callanan" userId="951668ec-da26-491a-9b8a-af24bfeff26b" providerId="ADAL" clId="{C1D710E8-F25E-45DE-9FA2-3FCAAE61BEF7}" dt="2022-07-15T11:22:32.616" v="141" actId="2696"/>
        <pc:sldMkLst>
          <pc:docMk/>
          <pc:sldMk cId="1365418839" sldId="497"/>
        </pc:sldMkLst>
      </pc:sldChg>
      <pc:sldChg chg="del">
        <pc:chgData name="D Callanan" userId="951668ec-da26-491a-9b8a-af24bfeff26b" providerId="ADAL" clId="{C1D710E8-F25E-45DE-9FA2-3FCAAE61BEF7}" dt="2022-07-15T11:22:32.616" v="142" actId="2696"/>
        <pc:sldMkLst>
          <pc:docMk/>
          <pc:sldMk cId="2625916784" sldId="498"/>
        </pc:sldMkLst>
      </pc:sldChg>
      <pc:sldChg chg="del">
        <pc:chgData name="D Callanan" userId="951668ec-da26-491a-9b8a-af24bfeff26b" providerId="ADAL" clId="{C1D710E8-F25E-45DE-9FA2-3FCAAE61BEF7}" dt="2022-07-15T11:22:32.632" v="143" actId="2696"/>
        <pc:sldMkLst>
          <pc:docMk/>
          <pc:sldMk cId="150314041" sldId="499"/>
        </pc:sldMkLst>
      </pc:sldChg>
      <pc:sldChg chg="del">
        <pc:chgData name="D Callanan" userId="951668ec-da26-491a-9b8a-af24bfeff26b" providerId="ADAL" clId="{C1D710E8-F25E-45DE-9FA2-3FCAAE61BEF7}" dt="2022-07-15T11:22:32.632" v="144" actId="2696"/>
        <pc:sldMkLst>
          <pc:docMk/>
          <pc:sldMk cId="426926657" sldId="500"/>
        </pc:sldMkLst>
      </pc:sldChg>
      <pc:sldChg chg="del">
        <pc:chgData name="D Callanan" userId="951668ec-da26-491a-9b8a-af24bfeff26b" providerId="ADAL" clId="{C1D710E8-F25E-45DE-9FA2-3FCAAE61BEF7}" dt="2022-07-15T11:22:32.647" v="145" actId="2696"/>
        <pc:sldMkLst>
          <pc:docMk/>
          <pc:sldMk cId="1993695782" sldId="501"/>
        </pc:sldMkLst>
      </pc:sldChg>
      <pc:sldChg chg="del">
        <pc:chgData name="D Callanan" userId="951668ec-da26-491a-9b8a-af24bfeff26b" providerId="ADAL" clId="{C1D710E8-F25E-45DE-9FA2-3FCAAE61BEF7}" dt="2022-07-15T11:22:32.647" v="146" actId="2696"/>
        <pc:sldMkLst>
          <pc:docMk/>
          <pc:sldMk cId="4275649122" sldId="502"/>
        </pc:sldMkLst>
      </pc:sldChg>
      <pc:sldChg chg="del">
        <pc:chgData name="D Callanan" userId="951668ec-da26-491a-9b8a-af24bfeff26b" providerId="ADAL" clId="{C1D710E8-F25E-45DE-9FA2-3FCAAE61BEF7}" dt="2022-07-15T11:22:32.663" v="147" actId="2696"/>
        <pc:sldMkLst>
          <pc:docMk/>
          <pc:sldMk cId="3250811591" sldId="503"/>
        </pc:sldMkLst>
      </pc:sldChg>
      <pc:sldChg chg="del">
        <pc:chgData name="D Callanan" userId="951668ec-da26-491a-9b8a-af24bfeff26b" providerId="ADAL" clId="{C1D710E8-F25E-45DE-9FA2-3FCAAE61BEF7}" dt="2022-07-15T11:22:32.569" v="136" actId="2696"/>
        <pc:sldMkLst>
          <pc:docMk/>
          <pc:sldMk cId="3045887019" sldId="510"/>
        </pc:sldMkLst>
      </pc:sldChg>
      <pc:sldChg chg="del">
        <pc:chgData name="D Callanan" userId="951668ec-da26-491a-9b8a-af24bfeff26b" providerId="ADAL" clId="{C1D710E8-F25E-45DE-9FA2-3FCAAE61BEF7}" dt="2022-07-15T11:22:31.804" v="74" actId="2696"/>
        <pc:sldMkLst>
          <pc:docMk/>
          <pc:sldMk cId="1395406331" sldId="511"/>
        </pc:sldMkLst>
      </pc:sldChg>
      <pc:sldChg chg="del">
        <pc:chgData name="D Callanan" userId="951668ec-da26-491a-9b8a-af24bfeff26b" providerId="ADAL" clId="{C1D710E8-F25E-45DE-9FA2-3FCAAE61BEF7}" dt="2022-07-15T11:22:32.663" v="148" actId="2696"/>
        <pc:sldMkLst>
          <pc:docMk/>
          <pc:sldMk cId="360390139" sldId="512"/>
        </pc:sldMkLst>
      </pc:sldChg>
      <pc:sldChg chg="del">
        <pc:chgData name="D Callanan" userId="951668ec-da26-491a-9b8a-af24bfeff26b" providerId="ADAL" clId="{C1D710E8-F25E-45DE-9FA2-3FCAAE61BEF7}" dt="2022-07-15T11:22:32.491" v="133" actId="2696"/>
        <pc:sldMkLst>
          <pc:docMk/>
          <pc:sldMk cId="3034928513" sldId="5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493F-D08E-48DB-A17B-E54979626C56}" type="datetimeFigureOut">
              <a:rPr lang="en-IE" smtClean="0"/>
              <a:t>15/07/2022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E62B3-65F5-475C-AC58-7064AF2BE39F}" type="slidenum">
              <a:rPr lang="en-IE" smtClean="0"/>
              <a:t>‹#›</a:t>
            </a:fld>
            <a:endParaRPr lang="en-IE"/>
          </a:p>
        </p:txBody>
      </p:sp>
    </p:spTree>
    <p:extLst>
      <p:ext uri="{BB962C8B-B14F-4D97-AF65-F5344CB8AC3E}">
        <p14:creationId xmlns:p14="http://schemas.microsoft.com/office/powerpoint/2010/main" val="252243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70689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7765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CDFC-0183-4459-B46C-F2EC9CD0E2F0}" type="slidenum">
              <a:rPr lang="en-GB">
                <a:solidFill>
                  <a:prstClr val="black"/>
                </a:solidFill>
              </a:rPr>
              <a:pPr/>
              <a:t>11</a:t>
            </a:fld>
            <a:endParaRPr lang="en-GB">
              <a:solidFill>
                <a:prstClr val="black"/>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7397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347979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B93CDFC-0183-4459-B46C-F2EC9CD0E2F0}"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37672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32FD-E5D9-4C9D-A578-9A124EFDB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A31593-E28B-44B4-AAE0-092B93B33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737BE8-6425-4996-8CF6-D459CEB29999}"/>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9CA88642-341E-4EAF-8936-7F2C9ADD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1A0C5-DB9F-40C9-AC55-213D323E308D}"/>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14522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758D8-7005-47E0-AE67-23BED7997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DEEBE-D4D0-40F3-9494-8721A72E7D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4039B-BB0D-4B02-AD18-988759396CE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4A8B5608-393A-4B68-A0CA-F599E70029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DA2B12-2A70-41C6-89A8-AA99D780298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50446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D72C6-D1FC-4889-8D99-5F3A4BAF0A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3CD1DE-EFBF-4F79-8950-930C2562B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096B-80A5-4ED9-9F18-9713F391B5B2}"/>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4D929DE3-83F9-4E04-B1FC-370A522B0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8D4A-C16F-4F5A-BB57-4ADAFFEA7EE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0066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57372-F647-4B1A-AF8D-E2DA0586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89D25E-B202-4867-8A5F-B1DE47714E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61A1D-748F-48CE-95FF-2060A4509C49}"/>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6DB30B22-6976-43B9-B864-E1033EF2E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4A1EF-B7B8-4770-9345-814CE91B925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24453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7925-8571-4492-A0B3-E40CF23C9D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7094CB-04EF-44D8-95E2-FC61D3FC4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6EEBAA-1806-4A03-A439-4E61DE9B2AC4}"/>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25291D89-EB10-43AE-BC64-15CD3FDE6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D6D9D-552B-4C9E-A09F-DC78C961DDBE}"/>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72937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782E-C6EA-4526-939F-06D62260A1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0A6650-33E1-4106-8DB5-27CAB321A4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975BB-949D-4E2B-B327-BB0212D7A0E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24114E-3A32-4D02-9E79-555F7B287596}"/>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11BD5FA8-C9DD-479E-BE7F-1D508A9FB5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4F24FC-6D13-46B7-9533-CEBD4068C97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87306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6DB7-51C3-400D-976E-2CAB38DAF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138175-A98D-454D-A814-087AA9EED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44AE7-6907-4F95-B1FB-FC59B467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F02204-443D-4891-ABCC-417AFD5A3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3F1A3E-8D74-4B41-9442-048174657B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22755-201E-4C3F-871F-AED595CC7AD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8" name="Footer Placeholder 7">
            <a:extLst>
              <a:ext uri="{FF2B5EF4-FFF2-40B4-BE49-F238E27FC236}">
                <a16:creationId xmlns:a16="http://schemas.microsoft.com/office/drawing/2014/main" id="{2EC852D4-21DE-4BB9-990E-A16A8A672A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7E9391-C437-47B2-826E-5BFED874D185}"/>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359407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5D65-DD67-4F45-88C5-AA81D55C43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300D4C-CEBC-449F-B081-CCA204EACA90}"/>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4" name="Footer Placeholder 3">
            <a:extLst>
              <a:ext uri="{FF2B5EF4-FFF2-40B4-BE49-F238E27FC236}">
                <a16:creationId xmlns:a16="http://schemas.microsoft.com/office/drawing/2014/main" id="{239EFB92-15E3-471B-8A4D-A43E86C33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D20774-04E8-4C31-8C6C-3822C138FC20}"/>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5641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7192-DBBD-4D8C-9E33-7A818F25B7D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3" name="Footer Placeholder 2">
            <a:extLst>
              <a:ext uri="{FF2B5EF4-FFF2-40B4-BE49-F238E27FC236}">
                <a16:creationId xmlns:a16="http://schemas.microsoft.com/office/drawing/2014/main" id="{B5609C40-EC44-4A82-8253-9B49DEBB42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54B95EA-F8CD-4805-9CF6-FBC64FF4292B}"/>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8801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027-69C1-43D5-8F15-496AFC572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1A6121-A3EC-4033-894D-5FD424C32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C6E883-D39C-44FB-BE7E-79ED0A003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79A3E3-EB8B-4C56-8034-05FD1D05982A}"/>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ECD5DAD1-42CD-4B97-B001-665B6B1DC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EB82FA-28AC-4162-A61C-A1608A6D9097}"/>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240227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7C66-D551-4F15-9821-21E6925C1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17D030-6DF7-4B2E-B98B-A90AA854E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00658F2-273B-4091-AC53-B6D2A08E9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46BBE5-E189-4ACF-822E-6C8E48DE7051}"/>
              </a:ext>
            </a:extLst>
          </p:cNvPr>
          <p:cNvSpPr>
            <a:spLocks noGrp="1"/>
          </p:cNvSpPr>
          <p:nvPr>
            <p:ph type="dt" sz="half" idx="10"/>
          </p:nvPr>
        </p:nvSpPr>
        <p:spPr/>
        <p:txBody>
          <a:bodyPr/>
          <a:lstStyle/>
          <a:p>
            <a:fld id="{20853E08-0DC0-44F5-86AA-13B30064690D}" type="datetimeFigureOut">
              <a:rPr lang="en-GB" smtClean="0"/>
              <a:t>15/07/2022</a:t>
            </a:fld>
            <a:endParaRPr lang="en-GB"/>
          </a:p>
        </p:txBody>
      </p:sp>
      <p:sp>
        <p:nvSpPr>
          <p:cNvPr id="6" name="Footer Placeholder 5">
            <a:extLst>
              <a:ext uri="{FF2B5EF4-FFF2-40B4-BE49-F238E27FC236}">
                <a16:creationId xmlns:a16="http://schemas.microsoft.com/office/drawing/2014/main" id="{A4FA4110-76E3-4387-8F4E-666BD12A7D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F121B-EED1-4764-A6B2-BBC206F16A8F}"/>
              </a:ext>
            </a:extLst>
          </p:cNvPr>
          <p:cNvSpPr>
            <a:spLocks noGrp="1"/>
          </p:cNvSpPr>
          <p:nvPr>
            <p:ph type="sldNum" sz="quarter" idx="12"/>
          </p:nvPr>
        </p:nvSpPr>
        <p:spPr/>
        <p:txBody>
          <a:bodyPr/>
          <a:lstStyle/>
          <a:p>
            <a:fld id="{A29C13EB-9D30-4991-AC00-09191254F1C7}" type="slidenum">
              <a:rPr lang="en-GB" smtClean="0"/>
              <a:t>‹#›</a:t>
            </a:fld>
            <a:endParaRPr lang="en-GB"/>
          </a:p>
        </p:txBody>
      </p:sp>
    </p:spTree>
    <p:extLst>
      <p:ext uri="{BB962C8B-B14F-4D97-AF65-F5344CB8AC3E}">
        <p14:creationId xmlns:p14="http://schemas.microsoft.com/office/powerpoint/2010/main" val="417680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C408BD-3591-454B-AC8C-22CAB3ECC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C6380D-FF8B-4D8A-9C12-D52E1BA21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9ECE30-2C3E-45C3-95B8-6E379478DF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53E08-0DC0-44F5-86AA-13B30064690D}" type="datetimeFigureOut">
              <a:rPr lang="en-GB" smtClean="0"/>
              <a:t>15/07/2022</a:t>
            </a:fld>
            <a:endParaRPr lang="en-GB"/>
          </a:p>
        </p:txBody>
      </p:sp>
      <p:sp>
        <p:nvSpPr>
          <p:cNvPr id="5" name="Footer Placeholder 4">
            <a:extLst>
              <a:ext uri="{FF2B5EF4-FFF2-40B4-BE49-F238E27FC236}">
                <a16:creationId xmlns:a16="http://schemas.microsoft.com/office/drawing/2014/main" id="{88EDC2BF-63EE-43C7-8FE6-4449117A6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565FC1-9785-4DD2-9F2F-FFEB3DC3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C13EB-9D30-4991-AC00-09191254F1C7}" type="slidenum">
              <a:rPr lang="en-GB" smtClean="0"/>
              <a:t>‹#›</a:t>
            </a:fld>
            <a:endParaRPr lang="en-GB"/>
          </a:p>
        </p:txBody>
      </p:sp>
    </p:spTree>
    <p:extLst>
      <p:ext uri="{BB962C8B-B14F-4D97-AF65-F5344CB8AC3E}">
        <p14:creationId xmlns:p14="http://schemas.microsoft.com/office/powerpoint/2010/main" val="48165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sBfUBtdo8yo?feature=oembed" TargetMode="External"/><Relationship Id="rId6" Type="http://schemas.openxmlformats.org/officeDocument/2006/relationships/image" Target="../media/image15.jpeg"/><Relationship Id="rId5" Type="http://schemas.openxmlformats.org/officeDocument/2006/relationships/image" Target="../media/image11.png"/><Relationship Id="rId4" Type="http://schemas.openxmlformats.org/officeDocument/2006/relationships/hyperlink" Target="https://youtu.be/sBfUBtdo8yo"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PF9CwU09v1g?feature=oembed" TargetMode="External"/><Relationship Id="rId6" Type="http://schemas.openxmlformats.org/officeDocument/2006/relationships/image" Target="../media/image18.jpeg"/><Relationship Id="rId5" Type="http://schemas.openxmlformats.org/officeDocument/2006/relationships/image" Target="../media/image11.png"/><Relationship Id="rId4" Type="http://schemas.openxmlformats.org/officeDocument/2006/relationships/hyperlink" Target="https://youtu.be/PF9CwU09v1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tp6UkqIwVfk?feature=oembed" TargetMode="External"/><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hyperlink" Target="https://youtu.be/tp6UkqIwVfk?t=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hyperlink" Target="https://www.activeteachonline.com/default/player/video/id/389247/external/0"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activeteachonline.com/vie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K9vIK2_l22U?feature=oembed"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youtu.be/K9vIK2_l22U?t=26"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44cv416bKP4?feature=oembed" TargetMode="Externa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hyperlink" Target="https://youtu.be/44cv416bKP4?t=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9995-A441-43E3-9FF7-F709A67C7522}"/>
              </a:ext>
            </a:extLst>
          </p:cNvPr>
          <p:cNvSpPr>
            <a:spLocks noGrp="1"/>
          </p:cNvSpPr>
          <p:nvPr>
            <p:ph type="ctrTitle"/>
          </p:nvPr>
        </p:nvSpPr>
        <p:spPr>
          <a:xfrm>
            <a:off x="1187314" y="933347"/>
            <a:ext cx="10151165" cy="1803952"/>
          </a:xfrm>
        </p:spPr>
        <p:txBody>
          <a:bodyPr>
            <a:normAutofit fontScale="90000"/>
          </a:bodyPr>
          <a:lstStyle/>
          <a:p>
            <a:r>
              <a:rPr lang="en-IE" sz="7200" dirty="0">
                <a:latin typeface="Book Antiqua"/>
              </a:rPr>
              <a:t>8Le Beyond the Solar System</a:t>
            </a:r>
          </a:p>
        </p:txBody>
      </p:sp>
      <p:sp>
        <p:nvSpPr>
          <p:cNvPr id="3" name="Subtitle 2">
            <a:extLst>
              <a:ext uri="{FF2B5EF4-FFF2-40B4-BE49-F238E27FC236}">
                <a16:creationId xmlns:a16="http://schemas.microsoft.com/office/drawing/2014/main" id="{3036DBF2-AA2B-4147-AEE7-A07FF8175DA5}"/>
              </a:ext>
            </a:extLst>
          </p:cNvPr>
          <p:cNvSpPr>
            <a:spLocks noGrp="1"/>
          </p:cNvSpPr>
          <p:nvPr>
            <p:ph type="subTitle" idx="1"/>
          </p:nvPr>
        </p:nvSpPr>
        <p:spPr>
          <a:xfrm>
            <a:off x="5459332" y="2965658"/>
            <a:ext cx="5879788" cy="2951366"/>
          </a:xfrm>
          <a:solidFill>
            <a:schemeClr val="accent1">
              <a:lumMod val="20000"/>
              <a:lumOff val="80000"/>
            </a:schemeClr>
          </a:solidFill>
        </p:spPr>
        <p:txBody>
          <a:bodyPr vert="horz" lIns="91440" tIns="45720" rIns="91440" bIns="45720" rtlCol="0" anchor="t">
            <a:normAutofit/>
          </a:bodyPr>
          <a:lstStyle/>
          <a:p>
            <a:r>
              <a:rPr lang="en-IE" sz="3200" dirty="0"/>
              <a:t>Do Now: </a:t>
            </a:r>
          </a:p>
          <a:p>
            <a:r>
              <a:rPr lang="en-GB" sz="3600" dirty="0"/>
              <a:t>Sort out the pictures into order of size. Starting with the smallest. </a:t>
            </a:r>
            <a:endParaRPr lang="en-IE" sz="3600" dirty="0"/>
          </a:p>
        </p:txBody>
      </p:sp>
      <p:sp>
        <p:nvSpPr>
          <p:cNvPr id="4" name="Date Placeholder 3">
            <a:extLst>
              <a:ext uri="{FF2B5EF4-FFF2-40B4-BE49-F238E27FC236}">
                <a16:creationId xmlns:a16="http://schemas.microsoft.com/office/drawing/2014/main" id="{4AC5593C-727B-44E4-B07D-586F5F612805}"/>
              </a:ext>
            </a:extLst>
          </p:cNvPr>
          <p:cNvSpPr>
            <a:spLocks noGrp="1"/>
          </p:cNvSpPr>
          <p:nvPr>
            <p:ph type="dt" sz="half" idx="10"/>
          </p:nvPr>
        </p:nvSpPr>
        <p:spPr>
          <a:xfrm>
            <a:off x="9028043" y="339863"/>
            <a:ext cx="2743200" cy="365125"/>
          </a:xfrm>
        </p:spPr>
        <p:txBody>
          <a:bodyPr/>
          <a:lstStyle/>
          <a:p>
            <a:pPr algn="ctr"/>
            <a:fld id="{2A6A278D-FBDF-410C-8ABB-48CDFB3D7D2E}" type="datetime1">
              <a:rPr lang="en-IE" sz="3600" smtClean="0"/>
              <a:pPr algn="ctr"/>
              <a:t>15/07/2022</a:t>
            </a:fld>
            <a:endParaRPr lang="en-IE" dirty="0"/>
          </a:p>
        </p:txBody>
      </p:sp>
      <p:sp>
        <p:nvSpPr>
          <p:cNvPr id="5" name="TextBox 4">
            <a:extLst>
              <a:ext uri="{FF2B5EF4-FFF2-40B4-BE49-F238E27FC236}">
                <a16:creationId xmlns:a16="http://schemas.microsoft.com/office/drawing/2014/main" id="{571C5C08-C570-4164-9741-5B9D508427EA}"/>
              </a:ext>
            </a:extLst>
          </p:cNvPr>
          <p:cNvSpPr txBox="1"/>
          <p:nvPr/>
        </p:nvSpPr>
        <p:spPr>
          <a:xfrm>
            <a:off x="420757" y="2300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pic>
        <p:nvPicPr>
          <p:cNvPr id="8" name="Picture 7">
            <a:extLst>
              <a:ext uri="{FF2B5EF4-FFF2-40B4-BE49-F238E27FC236}">
                <a16:creationId xmlns:a16="http://schemas.microsoft.com/office/drawing/2014/main" id="{D112788C-5132-4BDE-8838-B26CBB333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314" y="2737299"/>
            <a:ext cx="3922916" cy="3718696"/>
          </a:xfrm>
          <a:prstGeom prst="rect">
            <a:avLst/>
          </a:prstGeom>
        </p:spPr>
      </p:pic>
    </p:spTree>
    <p:extLst>
      <p:ext uri="{BB962C8B-B14F-4D97-AF65-F5344CB8AC3E}">
        <p14:creationId xmlns:p14="http://schemas.microsoft.com/office/powerpoint/2010/main" val="284273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631D0A-5248-41E0-90B9-3F6AF8AC3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34" y="0"/>
            <a:ext cx="10228133" cy="6858000"/>
          </a:xfrm>
          <a:prstGeom prst="rect">
            <a:avLst/>
          </a:prstGeom>
        </p:spPr>
      </p:pic>
      <p:sp>
        <p:nvSpPr>
          <p:cNvPr id="7" name="AutoShape 18">
            <a:extLst>
              <a:ext uri="{FF2B5EF4-FFF2-40B4-BE49-F238E27FC236}">
                <a16:creationId xmlns:a16="http://schemas.microsoft.com/office/drawing/2014/main" id="{24F845E5-A661-4161-95E2-4BD57123852F}"/>
              </a:ext>
            </a:extLst>
          </p:cNvPr>
          <p:cNvSpPr>
            <a:spLocks noChangeArrowheads="1"/>
          </p:cNvSpPr>
          <p:nvPr/>
        </p:nvSpPr>
        <p:spPr bwMode="auto">
          <a:xfrm>
            <a:off x="691377" y="-167188"/>
            <a:ext cx="3117443" cy="2284248"/>
          </a:xfrm>
          <a:prstGeom prst="cloudCallout">
            <a:avLst>
              <a:gd name="adj1" fmla="val -67579"/>
              <a:gd name="adj2" fmla="val 70207"/>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What can you see in this photo?</a:t>
            </a:r>
          </a:p>
        </p:txBody>
      </p:sp>
      <p:sp>
        <p:nvSpPr>
          <p:cNvPr id="8" name="TextBox 7">
            <a:extLst>
              <a:ext uri="{FF2B5EF4-FFF2-40B4-BE49-F238E27FC236}">
                <a16:creationId xmlns:a16="http://schemas.microsoft.com/office/drawing/2014/main" id="{949076D1-0AFE-461A-98F1-94B9438EC729}"/>
              </a:ext>
            </a:extLst>
          </p:cNvPr>
          <p:cNvSpPr txBox="1"/>
          <p:nvPr/>
        </p:nvSpPr>
        <p:spPr>
          <a:xfrm>
            <a:off x="8619462" y="402527"/>
            <a:ext cx="2117060" cy="584775"/>
          </a:xfrm>
          <a:prstGeom prst="rect">
            <a:avLst/>
          </a:prstGeom>
          <a:noFill/>
        </p:spPr>
        <p:txBody>
          <a:bodyPr wrap="square" rtlCol="0">
            <a:spAutoFit/>
          </a:bodyPr>
          <a:lstStyle/>
          <a:p>
            <a:r>
              <a:rPr lang="en-GB" sz="3200" dirty="0">
                <a:solidFill>
                  <a:srgbClr val="FFFF00"/>
                </a:solidFill>
              </a:rPr>
              <a:t>Milky Way </a:t>
            </a:r>
          </a:p>
        </p:txBody>
      </p:sp>
      <p:sp>
        <p:nvSpPr>
          <p:cNvPr id="9" name="TextBox 8">
            <a:extLst>
              <a:ext uri="{FF2B5EF4-FFF2-40B4-BE49-F238E27FC236}">
                <a16:creationId xmlns:a16="http://schemas.microsoft.com/office/drawing/2014/main" id="{46E74150-413C-44A7-8DBC-20D727878617}"/>
              </a:ext>
            </a:extLst>
          </p:cNvPr>
          <p:cNvSpPr txBox="1"/>
          <p:nvPr/>
        </p:nvSpPr>
        <p:spPr>
          <a:xfrm>
            <a:off x="6412614" y="5009969"/>
            <a:ext cx="2117060" cy="584775"/>
          </a:xfrm>
          <a:prstGeom prst="rect">
            <a:avLst/>
          </a:prstGeom>
          <a:noFill/>
        </p:spPr>
        <p:txBody>
          <a:bodyPr wrap="square" rtlCol="0">
            <a:spAutoFit/>
          </a:bodyPr>
          <a:lstStyle/>
          <a:p>
            <a:r>
              <a:rPr lang="en-GB" sz="3200" dirty="0">
                <a:solidFill>
                  <a:srgbClr val="FFFF00"/>
                </a:solidFill>
              </a:rPr>
              <a:t>(Meteor)</a:t>
            </a:r>
          </a:p>
        </p:txBody>
      </p:sp>
      <p:sp>
        <p:nvSpPr>
          <p:cNvPr id="10" name="TextBox 9">
            <a:extLst>
              <a:ext uri="{FF2B5EF4-FFF2-40B4-BE49-F238E27FC236}">
                <a16:creationId xmlns:a16="http://schemas.microsoft.com/office/drawing/2014/main" id="{C9262011-95B1-4734-909A-60CB70D33F93}"/>
              </a:ext>
            </a:extLst>
          </p:cNvPr>
          <p:cNvSpPr txBox="1"/>
          <p:nvPr/>
        </p:nvSpPr>
        <p:spPr>
          <a:xfrm>
            <a:off x="3548914" y="4155511"/>
            <a:ext cx="2117060" cy="584775"/>
          </a:xfrm>
          <a:prstGeom prst="rect">
            <a:avLst/>
          </a:prstGeom>
          <a:noFill/>
        </p:spPr>
        <p:txBody>
          <a:bodyPr wrap="square" rtlCol="0">
            <a:spAutoFit/>
          </a:bodyPr>
          <a:lstStyle/>
          <a:p>
            <a:r>
              <a:rPr lang="en-GB" sz="3200" dirty="0">
                <a:solidFill>
                  <a:srgbClr val="FFFF00"/>
                </a:solidFill>
              </a:rPr>
              <a:t>Plough</a:t>
            </a:r>
          </a:p>
        </p:txBody>
      </p:sp>
      <p:cxnSp>
        <p:nvCxnSpPr>
          <p:cNvPr id="12" name="Straight Connector 11">
            <a:extLst>
              <a:ext uri="{FF2B5EF4-FFF2-40B4-BE49-F238E27FC236}">
                <a16:creationId xmlns:a16="http://schemas.microsoft.com/office/drawing/2014/main" id="{5D4FA519-0620-4024-8E63-D4D888493F7E}"/>
              </a:ext>
            </a:extLst>
          </p:cNvPr>
          <p:cNvCxnSpPr>
            <a:cxnSpLocks/>
          </p:cNvCxnSpPr>
          <p:nvPr/>
        </p:nvCxnSpPr>
        <p:spPr>
          <a:xfrm>
            <a:off x="4498754" y="3704856"/>
            <a:ext cx="472559" cy="2173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768168-AFC0-4D6E-859E-DEA4941DDFC0}"/>
              </a:ext>
            </a:extLst>
          </p:cNvPr>
          <p:cNvCxnSpPr>
            <a:cxnSpLocks/>
          </p:cNvCxnSpPr>
          <p:nvPr/>
        </p:nvCxnSpPr>
        <p:spPr>
          <a:xfrm>
            <a:off x="4971313" y="3922232"/>
            <a:ext cx="141767" cy="3024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70BE6E-9C21-4382-BCBC-1CF16F84E9D8}"/>
              </a:ext>
            </a:extLst>
          </p:cNvPr>
          <p:cNvCxnSpPr>
            <a:cxnSpLocks/>
          </p:cNvCxnSpPr>
          <p:nvPr/>
        </p:nvCxnSpPr>
        <p:spPr>
          <a:xfrm>
            <a:off x="5113079" y="4224670"/>
            <a:ext cx="198475" cy="34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D3BE4F-7EAB-4ED5-9B4E-856E767CF4F2}"/>
              </a:ext>
            </a:extLst>
          </p:cNvPr>
          <p:cNvCxnSpPr>
            <a:cxnSpLocks/>
          </p:cNvCxnSpPr>
          <p:nvPr/>
        </p:nvCxnSpPr>
        <p:spPr>
          <a:xfrm flipH="1">
            <a:off x="5183964" y="4571719"/>
            <a:ext cx="127589" cy="3496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5A34DF-33C8-4BBA-8ADA-85E723F9984E}"/>
              </a:ext>
            </a:extLst>
          </p:cNvPr>
          <p:cNvCxnSpPr>
            <a:cxnSpLocks/>
          </p:cNvCxnSpPr>
          <p:nvPr/>
        </p:nvCxnSpPr>
        <p:spPr>
          <a:xfrm>
            <a:off x="5198140" y="4921413"/>
            <a:ext cx="519813" cy="3470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03911B0-D817-40E3-A5AC-3679AAD3BCFA}"/>
              </a:ext>
            </a:extLst>
          </p:cNvPr>
          <p:cNvCxnSpPr>
            <a:cxnSpLocks/>
          </p:cNvCxnSpPr>
          <p:nvPr/>
        </p:nvCxnSpPr>
        <p:spPr>
          <a:xfrm flipV="1">
            <a:off x="5732129" y="4971313"/>
            <a:ext cx="278811" cy="2971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AutoShape 18">
            <a:extLst>
              <a:ext uri="{FF2B5EF4-FFF2-40B4-BE49-F238E27FC236}">
                <a16:creationId xmlns:a16="http://schemas.microsoft.com/office/drawing/2014/main" id="{0E041111-0D23-4179-8239-D7A688F431B3}"/>
              </a:ext>
            </a:extLst>
          </p:cNvPr>
          <p:cNvSpPr>
            <a:spLocks noChangeArrowheads="1"/>
          </p:cNvSpPr>
          <p:nvPr/>
        </p:nvSpPr>
        <p:spPr bwMode="auto">
          <a:xfrm>
            <a:off x="8562754" y="1453685"/>
            <a:ext cx="3274829" cy="2284248"/>
          </a:xfrm>
          <a:prstGeom prst="cloudCallout">
            <a:avLst>
              <a:gd name="adj1" fmla="val 50961"/>
              <a:gd name="adj2" fmla="val 95032"/>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Why are constellations not in our pictures?</a:t>
            </a:r>
          </a:p>
        </p:txBody>
      </p:sp>
    </p:spTree>
    <p:extLst>
      <p:ext uri="{BB962C8B-B14F-4D97-AF65-F5344CB8AC3E}">
        <p14:creationId xmlns:p14="http://schemas.microsoft.com/office/powerpoint/2010/main" val="153140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73" y="6162999"/>
            <a:ext cx="2676376" cy="695004"/>
          </a:xfrm>
          <a:prstGeom prst="rect">
            <a:avLst/>
          </a:prstGeom>
        </p:spPr>
      </p:pic>
      <p:pic>
        <p:nvPicPr>
          <p:cNvPr id="2" name="Picture 2">
            <a:hlinkClick r:id="" action="ppaction://media"/>
            <a:extLst>
              <a:ext uri="{FF2B5EF4-FFF2-40B4-BE49-F238E27FC236}">
                <a16:creationId xmlns:a16="http://schemas.microsoft.com/office/drawing/2014/main" id="{3FE280F4-8C95-45E1-84E8-DF9D66515D0C}"/>
              </a:ext>
            </a:extLst>
          </p:cNvPr>
          <p:cNvPicPr>
            <a:picLocks noRot="1" noChangeAspect="1"/>
          </p:cNvPicPr>
          <p:nvPr>
            <a:videoFile r:link="rId1"/>
          </p:nvPr>
        </p:nvPicPr>
        <p:blipFill>
          <a:blip r:embed="rId6"/>
          <a:stretch>
            <a:fillRect/>
          </a:stretch>
        </p:blipFill>
        <p:spPr>
          <a:xfrm>
            <a:off x="0" y="11208"/>
            <a:ext cx="12183035" cy="6163233"/>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79BBA-ABAD-4802-9DBD-CDFD7CFD78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3839" y="0"/>
            <a:ext cx="8178725" cy="6858000"/>
          </a:xfrm>
          <a:prstGeom prst="rect">
            <a:avLst/>
          </a:prstGeom>
        </p:spPr>
      </p:pic>
    </p:spTree>
    <p:extLst>
      <p:ext uri="{BB962C8B-B14F-4D97-AF65-F5344CB8AC3E}">
        <p14:creationId xmlns:p14="http://schemas.microsoft.com/office/powerpoint/2010/main" val="23014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D9CA1F-0687-48BE-BEBA-BCA0869D3A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099841" cy="6858000"/>
          </a:xfrm>
          <a:prstGeom prst="rect">
            <a:avLst/>
          </a:prstGeom>
        </p:spPr>
      </p:pic>
      <p:sp>
        <p:nvSpPr>
          <p:cNvPr id="5" name="TextBox 4">
            <a:extLst>
              <a:ext uri="{FF2B5EF4-FFF2-40B4-BE49-F238E27FC236}">
                <a16:creationId xmlns:a16="http://schemas.microsoft.com/office/drawing/2014/main" id="{F4B0CE58-BAFA-4C75-9F59-0DED585F035E}"/>
              </a:ext>
            </a:extLst>
          </p:cNvPr>
          <p:cNvSpPr txBox="1"/>
          <p:nvPr/>
        </p:nvSpPr>
        <p:spPr>
          <a:xfrm>
            <a:off x="2589620" y="160671"/>
            <a:ext cx="6096000" cy="1077218"/>
          </a:xfrm>
          <a:prstGeom prst="rect">
            <a:avLst/>
          </a:prstGeom>
          <a:noFill/>
        </p:spPr>
        <p:txBody>
          <a:bodyPr wrap="square" rtlCol="0">
            <a:spAutoFit/>
          </a:bodyPr>
          <a:lstStyle/>
          <a:p>
            <a:r>
              <a:rPr lang="en-GB" sz="3200" dirty="0">
                <a:solidFill>
                  <a:srgbClr val="FFFF00"/>
                </a:solidFill>
              </a:rPr>
              <a:t>The Plough (strictly an “asterism”) is part of…</a:t>
            </a:r>
          </a:p>
        </p:txBody>
      </p:sp>
      <p:sp>
        <p:nvSpPr>
          <p:cNvPr id="6" name="TextBox 5">
            <a:extLst>
              <a:ext uri="{FF2B5EF4-FFF2-40B4-BE49-F238E27FC236}">
                <a16:creationId xmlns:a16="http://schemas.microsoft.com/office/drawing/2014/main" id="{6A662AA8-B920-4BB6-ACC3-503DD2A0CB30}"/>
              </a:ext>
            </a:extLst>
          </p:cNvPr>
          <p:cNvSpPr txBox="1"/>
          <p:nvPr/>
        </p:nvSpPr>
        <p:spPr>
          <a:xfrm>
            <a:off x="1242831" y="4191593"/>
            <a:ext cx="3804091" cy="1077218"/>
          </a:xfrm>
          <a:prstGeom prst="rect">
            <a:avLst/>
          </a:prstGeom>
          <a:noFill/>
        </p:spPr>
        <p:txBody>
          <a:bodyPr wrap="square" rtlCol="0">
            <a:spAutoFit/>
          </a:bodyPr>
          <a:lstStyle/>
          <a:p>
            <a:r>
              <a:rPr lang="en-GB" sz="3200" dirty="0">
                <a:solidFill>
                  <a:srgbClr val="FFFF00"/>
                </a:solidFill>
              </a:rPr>
              <a:t>… the constellation </a:t>
            </a:r>
            <a:r>
              <a:rPr lang="en-GB" sz="3200" dirty="0" err="1">
                <a:solidFill>
                  <a:srgbClr val="FFFF00"/>
                </a:solidFill>
              </a:rPr>
              <a:t>Ursa</a:t>
            </a:r>
            <a:r>
              <a:rPr lang="en-GB" sz="3200" dirty="0">
                <a:solidFill>
                  <a:srgbClr val="FFFF00"/>
                </a:solidFill>
              </a:rPr>
              <a:t> Major (Big Bear)</a:t>
            </a:r>
          </a:p>
        </p:txBody>
      </p:sp>
      <p:sp>
        <p:nvSpPr>
          <p:cNvPr id="7" name="AutoShape 18">
            <a:extLst>
              <a:ext uri="{FF2B5EF4-FFF2-40B4-BE49-F238E27FC236}">
                <a16:creationId xmlns:a16="http://schemas.microsoft.com/office/drawing/2014/main" id="{70F0A160-8F6B-4F63-888A-C435DCFA6756}"/>
              </a:ext>
            </a:extLst>
          </p:cNvPr>
          <p:cNvSpPr>
            <a:spLocks noChangeArrowheads="1"/>
          </p:cNvSpPr>
          <p:nvPr/>
        </p:nvSpPr>
        <p:spPr bwMode="auto">
          <a:xfrm>
            <a:off x="8184707" y="357351"/>
            <a:ext cx="3596168" cy="2553608"/>
          </a:xfrm>
          <a:prstGeom prst="cloudCallout">
            <a:avLst>
              <a:gd name="adj1" fmla="val 50961"/>
              <a:gd name="adj2" fmla="val 95032"/>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Arial" panose="020B0604020202020204" pitchFamily="34" charset="0"/>
                <a:cs typeface="Arial" panose="020B0604020202020204" pitchFamily="34" charset="0"/>
              </a:rPr>
              <a:t>How do constellations and stars move in the night sky?</a:t>
            </a:r>
          </a:p>
        </p:txBody>
      </p:sp>
    </p:spTree>
    <p:extLst>
      <p:ext uri="{BB962C8B-B14F-4D97-AF65-F5344CB8AC3E}">
        <p14:creationId xmlns:p14="http://schemas.microsoft.com/office/powerpoint/2010/main" val="34662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73" y="6162999"/>
            <a:ext cx="2676376" cy="695004"/>
          </a:xfrm>
          <a:prstGeom prst="rect">
            <a:avLst/>
          </a:prstGeom>
        </p:spPr>
      </p:pic>
      <p:pic>
        <p:nvPicPr>
          <p:cNvPr id="2" name="Picture 2">
            <a:hlinkClick r:id="" action="ppaction://media"/>
            <a:extLst>
              <a:ext uri="{FF2B5EF4-FFF2-40B4-BE49-F238E27FC236}">
                <a16:creationId xmlns:a16="http://schemas.microsoft.com/office/drawing/2014/main" id="{A129CD3F-E2A4-4108-9FBE-C32D4E2D63F3}"/>
              </a:ext>
            </a:extLst>
          </p:cNvPr>
          <p:cNvPicPr>
            <a:picLocks noRot="1" noChangeAspect="1"/>
          </p:cNvPicPr>
          <p:nvPr>
            <a:videoFile r:link="rId1"/>
          </p:nvPr>
        </p:nvPicPr>
        <p:blipFill>
          <a:blip r:embed="rId6"/>
          <a:stretch>
            <a:fillRect/>
          </a:stretch>
        </p:blipFill>
        <p:spPr>
          <a:xfrm>
            <a:off x="17932" y="2242"/>
            <a:ext cx="12183033" cy="6145305"/>
          </a:xfrm>
          <a:prstGeom prst="rect">
            <a:avLst/>
          </a:prstGeom>
        </p:spPr>
      </p:pic>
    </p:spTree>
    <p:extLst>
      <p:ext uri="{BB962C8B-B14F-4D97-AF65-F5344CB8AC3E}">
        <p14:creationId xmlns:p14="http://schemas.microsoft.com/office/powerpoint/2010/main" val="32443269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73" y="6162999"/>
            <a:ext cx="2676376" cy="695004"/>
          </a:xfrm>
          <a:prstGeom prst="rect">
            <a:avLst/>
          </a:prstGeom>
        </p:spPr>
      </p:pic>
      <p:pic>
        <p:nvPicPr>
          <p:cNvPr id="2" name="Picture 2">
            <a:hlinkClick r:id="" action="ppaction://media"/>
            <a:extLst>
              <a:ext uri="{FF2B5EF4-FFF2-40B4-BE49-F238E27FC236}">
                <a16:creationId xmlns:a16="http://schemas.microsoft.com/office/drawing/2014/main" id="{E3F866DD-F2B5-45F3-B21C-1D13328DA0BD}"/>
              </a:ext>
            </a:extLst>
          </p:cNvPr>
          <p:cNvPicPr>
            <a:picLocks noRot="1" noChangeAspect="1"/>
          </p:cNvPicPr>
          <p:nvPr>
            <a:videoFile r:link="rId1"/>
          </p:nvPr>
        </p:nvPicPr>
        <p:blipFill>
          <a:blip r:embed="rId6"/>
          <a:stretch>
            <a:fillRect/>
          </a:stretch>
        </p:blipFill>
        <p:spPr>
          <a:xfrm>
            <a:off x="17931" y="2241"/>
            <a:ext cx="12147175" cy="6127376"/>
          </a:xfrm>
          <a:prstGeom prst="rect">
            <a:avLst/>
          </a:prstGeom>
        </p:spPr>
      </p:pic>
    </p:spTree>
    <p:extLst>
      <p:ext uri="{BB962C8B-B14F-4D97-AF65-F5344CB8AC3E}">
        <p14:creationId xmlns:p14="http://schemas.microsoft.com/office/powerpoint/2010/main" val="28418454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B1F3051A-15E6-45BA-A0AD-CDBD31D848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63"/>
          <a:stretch/>
        </p:blipFill>
        <p:spPr>
          <a:xfrm>
            <a:off x="565854" y="-6169"/>
            <a:ext cx="11060292" cy="5946952"/>
          </a:xfrm>
          <a:prstGeom prst="rect">
            <a:avLst/>
          </a:prstGeom>
        </p:spPr>
      </p:pic>
      <p:pic>
        <p:nvPicPr>
          <p:cNvPr id="5" name="Picture 4">
            <a:hlinkClick r:id="rId4"/>
            <a:extLst>
              <a:ext uri="{FF2B5EF4-FFF2-40B4-BE49-F238E27FC236}">
                <a16:creationId xmlns:a16="http://schemas.microsoft.com/office/drawing/2014/main" id="{506FF1BF-0722-46DD-8CB3-F62FAAB766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7075" y="6017931"/>
            <a:ext cx="3704925" cy="840069"/>
          </a:xfrm>
          <a:prstGeom prst="rect">
            <a:avLst/>
          </a:prstGeom>
        </p:spPr>
      </p:pic>
      <p:sp>
        <p:nvSpPr>
          <p:cNvPr id="6" name="TextBox 5">
            <a:extLst>
              <a:ext uri="{FF2B5EF4-FFF2-40B4-BE49-F238E27FC236}">
                <a16:creationId xmlns:a16="http://schemas.microsoft.com/office/drawing/2014/main" id="{24010473-1983-40B9-976B-44AC40A04B9F}"/>
              </a:ext>
            </a:extLst>
          </p:cNvPr>
          <p:cNvSpPr txBox="1"/>
          <p:nvPr/>
        </p:nvSpPr>
        <p:spPr>
          <a:xfrm>
            <a:off x="7420244" y="5940783"/>
            <a:ext cx="1439817" cy="461665"/>
          </a:xfrm>
          <a:prstGeom prst="rect">
            <a:avLst/>
          </a:prstGeom>
          <a:noFill/>
        </p:spPr>
        <p:txBody>
          <a:bodyPr wrap="square" rtlCol="0">
            <a:spAutoFit/>
          </a:bodyPr>
          <a:lstStyle/>
          <a:p>
            <a:r>
              <a:rPr lang="en-GB" sz="2400" dirty="0">
                <a:solidFill>
                  <a:srgbClr val="FFFF00"/>
                </a:solidFill>
              </a:rPr>
              <a:t>Students:</a:t>
            </a:r>
            <a:r>
              <a:rPr lang="en-GB" sz="2400" dirty="0"/>
              <a:t>:</a:t>
            </a:r>
          </a:p>
        </p:txBody>
      </p:sp>
    </p:spTree>
    <p:extLst>
      <p:ext uri="{BB962C8B-B14F-4D97-AF65-F5344CB8AC3E}">
        <p14:creationId xmlns:p14="http://schemas.microsoft.com/office/powerpoint/2010/main" val="408709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5C469-D736-412E-ADB0-2F04C6780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18" y="687755"/>
            <a:ext cx="3856223" cy="5482489"/>
          </a:xfrm>
          <a:prstGeom prst="rect">
            <a:avLst/>
          </a:prstGeom>
        </p:spPr>
      </p:pic>
      <p:sp>
        <p:nvSpPr>
          <p:cNvPr id="4" name="AutoShape 20">
            <a:extLst>
              <a:ext uri="{FF2B5EF4-FFF2-40B4-BE49-F238E27FC236}">
                <a16:creationId xmlns:a16="http://schemas.microsoft.com/office/drawing/2014/main" id="{1DA2D980-2FAE-4B56-B445-097C4CB74B6C}"/>
              </a:ext>
            </a:extLst>
          </p:cNvPr>
          <p:cNvSpPr>
            <a:spLocks noChangeArrowheads="1"/>
          </p:cNvSpPr>
          <p:nvPr/>
        </p:nvSpPr>
        <p:spPr bwMode="auto">
          <a:xfrm>
            <a:off x="4914604" y="161476"/>
            <a:ext cx="7050568" cy="1214035"/>
          </a:xfrm>
          <a:prstGeom prst="roundRect">
            <a:avLst>
              <a:gd name="adj" fmla="val 0"/>
            </a:avLst>
          </a:prstGeom>
          <a:solidFill>
            <a:schemeClr val="accent1">
              <a:lumMod val="40000"/>
              <a:lumOff val="60000"/>
            </a:schemeClr>
          </a:solidFill>
          <a:ln w="25400">
            <a:noFill/>
            <a:round/>
            <a:headEnd/>
            <a:tailEnd/>
          </a:ln>
          <a:effectLst/>
        </p:spPr>
        <p:txBody>
          <a:bodyPr/>
          <a:lstStyle/>
          <a:p>
            <a:pPr marL="594769" indent="-594769">
              <a:defRPr/>
            </a:pPr>
            <a:r>
              <a:rPr lang="en-GB" sz="3200" kern="0" dirty="0">
                <a:latin typeface="+mj-lt"/>
                <a:sym typeface="Wingdings"/>
              </a:rPr>
              <a:t> 	Answer q.1-6 on your sheet, fold and stick it in. Have a guess at q.7!	</a:t>
            </a:r>
            <a:endParaRPr lang="en-GB" sz="3200" kern="0" dirty="0">
              <a:latin typeface="+mj-lt"/>
            </a:endParaRPr>
          </a:p>
        </p:txBody>
      </p:sp>
      <p:pic>
        <p:nvPicPr>
          <p:cNvPr id="6" name="Picture 5">
            <a:extLst>
              <a:ext uri="{FF2B5EF4-FFF2-40B4-BE49-F238E27FC236}">
                <a16:creationId xmlns:a16="http://schemas.microsoft.com/office/drawing/2014/main" id="{DB3C1A91-177E-402B-B06A-44C3F0729D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5370" y="3042884"/>
            <a:ext cx="2403031" cy="3200400"/>
          </a:xfrm>
          <a:prstGeom prst="rect">
            <a:avLst/>
          </a:prstGeom>
        </p:spPr>
      </p:pic>
      <p:sp>
        <p:nvSpPr>
          <p:cNvPr id="5" name="AutoShape 18">
            <a:extLst>
              <a:ext uri="{FF2B5EF4-FFF2-40B4-BE49-F238E27FC236}">
                <a16:creationId xmlns:a16="http://schemas.microsoft.com/office/drawing/2014/main" id="{CB1061FD-B0B3-4ABA-A971-FD17AA541070}"/>
              </a:ext>
            </a:extLst>
          </p:cNvPr>
          <p:cNvSpPr>
            <a:spLocks noChangeArrowheads="1"/>
          </p:cNvSpPr>
          <p:nvPr/>
        </p:nvSpPr>
        <p:spPr bwMode="auto">
          <a:xfrm>
            <a:off x="5721498" y="1451915"/>
            <a:ext cx="3066901" cy="1977085"/>
          </a:xfrm>
          <a:prstGeom prst="cloudCallout">
            <a:avLst>
              <a:gd name="adj1" fmla="val 71608"/>
              <a:gd name="adj2" fmla="val 39101"/>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mj-lt"/>
                <a:cs typeface="Arial" panose="020B0604020202020204" pitchFamily="34" charset="0"/>
              </a:rPr>
              <a:t>What is a light year?</a:t>
            </a:r>
          </a:p>
        </p:txBody>
      </p:sp>
    </p:spTree>
    <p:extLst>
      <p:ext uri="{BB962C8B-B14F-4D97-AF65-F5344CB8AC3E}">
        <p14:creationId xmlns:p14="http://schemas.microsoft.com/office/powerpoint/2010/main" val="199845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DFDFF3-8B46-4541-896E-A324766B6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13" y="0"/>
            <a:ext cx="9344187" cy="6858000"/>
          </a:xfrm>
          <a:prstGeom prst="rect">
            <a:avLst/>
          </a:prstGeom>
        </p:spPr>
      </p:pic>
      <p:pic>
        <p:nvPicPr>
          <p:cNvPr id="3" name="Picture 2">
            <a:extLst>
              <a:ext uri="{FF2B5EF4-FFF2-40B4-BE49-F238E27FC236}">
                <a16:creationId xmlns:a16="http://schemas.microsoft.com/office/drawing/2014/main" id="{C985861E-A167-4BC9-91C1-C4E153024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 y="3657600"/>
            <a:ext cx="2313100" cy="3200400"/>
          </a:xfrm>
          <a:prstGeom prst="rect">
            <a:avLst/>
          </a:prstGeom>
        </p:spPr>
      </p:pic>
      <p:sp>
        <p:nvSpPr>
          <p:cNvPr id="4" name="AutoShape 18">
            <a:extLst>
              <a:ext uri="{FF2B5EF4-FFF2-40B4-BE49-F238E27FC236}">
                <a16:creationId xmlns:a16="http://schemas.microsoft.com/office/drawing/2014/main" id="{B60E3B84-712D-4F26-900C-E86BEB07FC10}"/>
              </a:ext>
            </a:extLst>
          </p:cNvPr>
          <p:cNvSpPr>
            <a:spLocks noChangeArrowheads="1"/>
          </p:cNvSpPr>
          <p:nvPr/>
        </p:nvSpPr>
        <p:spPr bwMode="auto">
          <a:xfrm>
            <a:off x="151219" y="801555"/>
            <a:ext cx="3066901" cy="1977085"/>
          </a:xfrm>
          <a:prstGeom prst="cloudCallout">
            <a:avLst>
              <a:gd name="adj1" fmla="val -18068"/>
              <a:gd name="adj2" fmla="val 91207"/>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mj-lt"/>
                <a:cs typeface="Arial" panose="020B0604020202020204" pitchFamily="34" charset="0"/>
              </a:rPr>
              <a:t>What is a light year?</a:t>
            </a:r>
          </a:p>
        </p:txBody>
      </p:sp>
    </p:spTree>
    <p:extLst>
      <p:ext uri="{BB962C8B-B14F-4D97-AF65-F5344CB8AC3E}">
        <p14:creationId xmlns:p14="http://schemas.microsoft.com/office/powerpoint/2010/main" val="2257889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D3556-4E81-4FCB-AE23-C89B0B3A5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731" y="1177909"/>
            <a:ext cx="8865191" cy="5680092"/>
          </a:xfrm>
          <a:prstGeom prst="rect">
            <a:avLst/>
          </a:prstGeom>
        </p:spPr>
      </p:pic>
      <p:sp>
        <p:nvSpPr>
          <p:cNvPr id="2" name="TextBox 1">
            <a:extLst>
              <a:ext uri="{FF2B5EF4-FFF2-40B4-BE49-F238E27FC236}">
                <a16:creationId xmlns:a16="http://schemas.microsoft.com/office/drawing/2014/main" id="{5360A100-E037-4D6D-B9C1-D288031C528C}"/>
              </a:ext>
            </a:extLst>
          </p:cNvPr>
          <p:cNvSpPr txBox="1"/>
          <p:nvPr/>
        </p:nvSpPr>
        <p:spPr>
          <a:xfrm>
            <a:off x="2" y="53817"/>
            <a:ext cx="12191999" cy="2390141"/>
          </a:xfrm>
          <a:prstGeom prst="rect">
            <a:avLst/>
          </a:prstGeom>
          <a:noFill/>
        </p:spPr>
        <p:txBody>
          <a:bodyPr wrap="square" rtlCol="0">
            <a:spAutoFit/>
          </a:bodyPr>
          <a:lstStyle/>
          <a:p>
            <a:r>
              <a:rPr lang="en-GB" sz="3733" dirty="0">
                <a:solidFill>
                  <a:schemeClr val="bg1"/>
                </a:solidFill>
                <a:latin typeface="Arial" panose="020B0604020202020204" pitchFamily="34" charset="0"/>
                <a:cs typeface="Arial" panose="020B0604020202020204" pitchFamily="34" charset="0"/>
              </a:rPr>
              <a:t>One </a:t>
            </a:r>
            <a:r>
              <a:rPr lang="en-GB" sz="3733" u="sng" dirty="0">
                <a:solidFill>
                  <a:schemeClr val="bg1"/>
                </a:solidFill>
                <a:latin typeface="Arial" panose="020B0604020202020204" pitchFamily="34" charset="0"/>
                <a:cs typeface="Arial" panose="020B0604020202020204" pitchFamily="34" charset="0"/>
              </a:rPr>
              <a:t>light year</a:t>
            </a:r>
            <a:r>
              <a:rPr lang="en-GB" sz="3733" dirty="0">
                <a:solidFill>
                  <a:schemeClr val="bg1"/>
                </a:solidFill>
                <a:latin typeface="Arial" panose="020B0604020202020204" pitchFamily="34" charset="0"/>
                <a:cs typeface="Arial" panose="020B0604020202020204" pitchFamily="34" charset="0"/>
              </a:rPr>
              <a:t> is the ________ travelled by light in one year. We use light years because the distances in space are so huge. Our next nearest star to the Sun (Proxima Centauri) is 4.22 light years away. </a:t>
            </a:r>
          </a:p>
        </p:txBody>
      </p:sp>
      <p:sp>
        <p:nvSpPr>
          <p:cNvPr id="3" name="TextBox 2">
            <a:extLst>
              <a:ext uri="{FF2B5EF4-FFF2-40B4-BE49-F238E27FC236}">
                <a16:creationId xmlns:a16="http://schemas.microsoft.com/office/drawing/2014/main" id="{69C23420-87BB-4014-BB51-9F4D9ABB181B}"/>
              </a:ext>
            </a:extLst>
          </p:cNvPr>
          <p:cNvSpPr txBox="1"/>
          <p:nvPr/>
        </p:nvSpPr>
        <p:spPr>
          <a:xfrm>
            <a:off x="4310226" y="1"/>
            <a:ext cx="2400101" cy="748988"/>
          </a:xfrm>
          <a:prstGeom prst="rect">
            <a:avLst/>
          </a:prstGeom>
          <a:noFill/>
        </p:spPr>
        <p:txBody>
          <a:bodyPr wrap="square" rtlCol="0">
            <a:spAutoFit/>
          </a:bodyPr>
          <a:lstStyle/>
          <a:p>
            <a:pPr algn="ctr" defTabSz="914377" fontAlgn="base">
              <a:spcBef>
                <a:spcPct val="0"/>
              </a:spcBef>
              <a:spcAft>
                <a:spcPct val="0"/>
              </a:spcAft>
              <a:defRPr/>
            </a:pPr>
            <a:r>
              <a:rPr lang="en-GB" sz="4267" dirty="0">
                <a:solidFill>
                  <a:schemeClr val="accent3">
                    <a:lumMod val="75000"/>
                  </a:schemeClr>
                </a:solidFill>
                <a:latin typeface="Arial" panose="020B0604020202020204" pitchFamily="34" charset="0"/>
                <a:cs typeface="Arial" panose="020B0604020202020204" pitchFamily="34" charset="0"/>
              </a:rPr>
              <a:t>distance</a:t>
            </a:r>
          </a:p>
        </p:txBody>
      </p:sp>
      <p:sp>
        <p:nvSpPr>
          <p:cNvPr id="4" name="AutoShape 20">
            <a:extLst>
              <a:ext uri="{FF2B5EF4-FFF2-40B4-BE49-F238E27FC236}">
                <a16:creationId xmlns:a16="http://schemas.microsoft.com/office/drawing/2014/main" id="{BEAF137B-52AD-45BA-97FE-999B925255DE}"/>
              </a:ext>
            </a:extLst>
          </p:cNvPr>
          <p:cNvSpPr>
            <a:spLocks noChangeArrowheads="1"/>
          </p:cNvSpPr>
          <p:nvPr/>
        </p:nvSpPr>
        <p:spPr bwMode="auto">
          <a:xfrm>
            <a:off x="327341" y="3660299"/>
            <a:ext cx="5094175" cy="2683325"/>
          </a:xfrm>
          <a:prstGeom prst="roundRect">
            <a:avLst>
              <a:gd name="adj" fmla="val 0"/>
            </a:avLst>
          </a:prstGeom>
          <a:solidFill>
            <a:schemeClr val="accent1">
              <a:lumMod val="40000"/>
              <a:lumOff val="60000"/>
            </a:schemeClr>
          </a:solidFill>
          <a:ln w="25400">
            <a:noFill/>
            <a:round/>
            <a:headEnd/>
            <a:tailEnd/>
          </a:ln>
          <a:effectLst/>
        </p:spPr>
        <p:txBody>
          <a:bodyPr/>
          <a:lstStyle/>
          <a:p>
            <a:pPr marL="594769" indent="-594769">
              <a:buFont typeface="Wingdings" panose="05000000000000000000" pitchFamily="2" charset="2"/>
              <a:buChar char="!"/>
              <a:defRPr/>
            </a:pPr>
            <a:r>
              <a:rPr lang="en-GB" sz="3200" kern="0" dirty="0">
                <a:latin typeface="+mj-lt"/>
                <a:sym typeface="Wingdings"/>
              </a:rPr>
              <a:t>Make an </a:t>
            </a:r>
            <a:r>
              <a:rPr lang="en-GB" sz="3200" u="sng" kern="0" dirty="0">
                <a:latin typeface="+mj-lt"/>
                <a:sym typeface="Wingdings"/>
              </a:rPr>
              <a:t>educated</a:t>
            </a:r>
            <a:r>
              <a:rPr lang="en-GB" sz="3200" kern="0" dirty="0">
                <a:latin typeface="+mj-lt"/>
                <a:sym typeface="Wingdings"/>
              </a:rPr>
              <a:t> guess at q.7!</a:t>
            </a:r>
          </a:p>
          <a:p>
            <a:pPr marL="594769" indent="-594769">
              <a:defRPr/>
            </a:pPr>
            <a:r>
              <a:rPr lang="en-GB" sz="3200" kern="0" dirty="0">
                <a:latin typeface="+mj-lt"/>
                <a:sym typeface="Wingdings"/>
              </a:rPr>
              <a:t>	Add to q.6 how we can detect planets around other stars (exoplanets).</a:t>
            </a:r>
            <a:endParaRPr lang="en-GB" sz="3200" kern="0" dirty="0">
              <a:latin typeface="+mj-lt"/>
            </a:endParaRPr>
          </a:p>
        </p:txBody>
      </p:sp>
      <p:sp>
        <p:nvSpPr>
          <p:cNvPr id="5" name="5-Point Star 42">
            <a:extLst>
              <a:ext uri="{FF2B5EF4-FFF2-40B4-BE49-F238E27FC236}">
                <a16:creationId xmlns:a16="http://schemas.microsoft.com/office/drawing/2014/main" id="{BA964130-9791-4CAF-AD1E-A45F0FAAB45A}"/>
              </a:ext>
            </a:extLst>
          </p:cNvPr>
          <p:cNvSpPr/>
          <p:nvPr/>
        </p:nvSpPr>
        <p:spPr>
          <a:xfrm>
            <a:off x="546493" y="4297463"/>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8" name="TextBox 7">
            <a:extLst>
              <a:ext uri="{FF2B5EF4-FFF2-40B4-BE49-F238E27FC236}">
                <a16:creationId xmlns:a16="http://schemas.microsoft.com/office/drawing/2014/main" id="{E3C12B11-7486-434C-9F4A-DCD3688D65A9}"/>
              </a:ext>
            </a:extLst>
          </p:cNvPr>
          <p:cNvSpPr txBox="1"/>
          <p:nvPr/>
        </p:nvSpPr>
        <p:spPr>
          <a:xfrm>
            <a:off x="8993278" y="4834271"/>
            <a:ext cx="2102388" cy="666977"/>
          </a:xfrm>
          <a:prstGeom prst="rect">
            <a:avLst/>
          </a:prstGeom>
          <a:noFill/>
        </p:spPr>
        <p:txBody>
          <a:bodyPr wrap="square" rtlCol="0">
            <a:spAutoFit/>
          </a:bodyPr>
          <a:lstStyle/>
          <a:p>
            <a:pPr algn="ctr" defTabSz="914377" fontAlgn="base">
              <a:spcBef>
                <a:spcPct val="0"/>
              </a:spcBef>
              <a:spcAft>
                <a:spcPct val="0"/>
              </a:spcAft>
              <a:defRPr/>
            </a:pPr>
            <a:r>
              <a:rPr lang="en-GB" sz="1867" dirty="0">
                <a:solidFill>
                  <a:srgbClr val="FFFF00"/>
                </a:solidFill>
                <a:latin typeface="Arial" panose="020B0604020202020204" pitchFamily="34" charset="0"/>
                <a:cs typeface="Arial" panose="020B0604020202020204" pitchFamily="34" charset="0"/>
              </a:rPr>
              <a:t>Exoplanet Proxima b</a:t>
            </a:r>
          </a:p>
        </p:txBody>
      </p:sp>
      <p:sp>
        <p:nvSpPr>
          <p:cNvPr id="9" name="TextBox 8">
            <a:extLst>
              <a:ext uri="{FF2B5EF4-FFF2-40B4-BE49-F238E27FC236}">
                <a16:creationId xmlns:a16="http://schemas.microsoft.com/office/drawing/2014/main" id="{97B9A91D-D0AC-4A8A-A3F9-84EEBC33D404}"/>
              </a:ext>
            </a:extLst>
          </p:cNvPr>
          <p:cNvSpPr txBox="1"/>
          <p:nvPr/>
        </p:nvSpPr>
        <p:spPr>
          <a:xfrm>
            <a:off x="5699549" y="3326811"/>
            <a:ext cx="1615652" cy="666977"/>
          </a:xfrm>
          <a:prstGeom prst="rect">
            <a:avLst/>
          </a:prstGeom>
          <a:noFill/>
        </p:spPr>
        <p:txBody>
          <a:bodyPr wrap="square" rtlCol="0">
            <a:spAutoFit/>
          </a:bodyPr>
          <a:lstStyle/>
          <a:p>
            <a:pPr algn="ctr" defTabSz="914377" fontAlgn="base">
              <a:spcBef>
                <a:spcPct val="0"/>
              </a:spcBef>
              <a:spcAft>
                <a:spcPct val="0"/>
              </a:spcAft>
              <a:defRPr/>
            </a:pPr>
            <a:r>
              <a:rPr lang="en-GB" sz="1867" dirty="0">
                <a:solidFill>
                  <a:srgbClr val="FFFF00"/>
                </a:solidFill>
                <a:latin typeface="Arial" panose="020B0604020202020204" pitchFamily="34" charset="0"/>
                <a:cs typeface="Arial" panose="020B0604020202020204" pitchFamily="34" charset="0"/>
              </a:rPr>
              <a:t>Proxima Centauri</a:t>
            </a:r>
          </a:p>
        </p:txBody>
      </p:sp>
      <p:sp>
        <p:nvSpPr>
          <p:cNvPr id="10" name="TextBox 9">
            <a:extLst>
              <a:ext uri="{FF2B5EF4-FFF2-40B4-BE49-F238E27FC236}">
                <a16:creationId xmlns:a16="http://schemas.microsoft.com/office/drawing/2014/main" id="{BFF97D6F-885A-4AEB-B198-652EA1815207}"/>
              </a:ext>
            </a:extLst>
          </p:cNvPr>
          <p:cNvSpPr txBox="1"/>
          <p:nvPr/>
        </p:nvSpPr>
        <p:spPr>
          <a:xfrm>
            <a:off x="9607105" y="6509187"/>
            <a:ext cx="2981843" cy="318100"/>
          </a:xfrm>
          <a:prstGeom prst="rect">
            <a:avLst/>
          </a:prstGeom>
          <a:noFill/>
        </p:spPr>
        <p:txBody>
          <a:bodyPr wrap="square" rtlCol="0">
            <a:spAutoFit/>
          </a:bodyPr>
          <a:lstStyle/>
          <a:p>
            <a:pPr algn="ctr" defTabSz="914377" fontAlgn="base">
              <a:spcBef>
                <a:spcPct val="0"/>
              </a:spcBef>
              <a:spcAft>
                <a:spcPct val="0"/>
              </a:spcAft>
              <a:defRPr/>
            </a:pPr>
            <a:r>
              <a:rPr lang="en-GB" sz="1467" dirty="0">
                <a:solidFill>
                  <a:srgbClr val="FFFF00"/>
                </a:solidFill>
                <a:latin typeface="Arial" panose="020B0604020202020204" pitchFamily="34" charset="0"/>
                <a:cs typeface="Arial" panose="020B0604020202020204" pitchFamily="34" charset="0"/>
              </a:rPr>
              <a:t>(Artist’s impression)</a:t>
            </a:r>
          </a:p>
        </p:txBody>
      </p:sp>
    </p:spTree>
    <p:extLst>
      <p:ext uri="{BB962C8B-B14F-4D97-AF65-F5344CB8AC3E}">
        <p14:creationId xmlns:p14="http://schemas.microsoft.com/office/powerpoint/2010/main" val="5219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A102F2E-962C-4540-B7AB-3CD9865BC2A3}"/>
              </a:ext>
            </a:extLst>
          </p:cNvPr>
          <p:cNvGraphicFramePr>
            <a:graphicFrameLocks noGrp="1"/>
          </p:cNvGraphicFramePr>
          <p:nvPr>
            <p:extLst>
              <p:ext uri="{D42A27DB-BD31-4B8C-83A1-F6EECF244321}">
                <p14:modId xmlns:p14="http://schemas.microsoft.com/office/powerpoint/2010/main" val="3830449949"/>
              </p:ext>
            </p:extLst>
          </p:nvPr>
        </p:nvGraphicFramePr>
        <p:xfrm>
          <a:off x="1388104" y="2101848"/>
          <a:ext cx="9069540" cy="2654303"/>
        </p:xfrm>
        <a:graphic>
          <a:graphicData uri="http://schemas.openxmlformats.org/drawingml/2006/table">
            <a:tbl>
              <a:tblPr firstRow="1" bandRow="1">
                <a:tableStyleId>{5C22544A-7EE6-4342-B048-85BDC9FD1C3A}</a:tableStyleId>
              </a:tblPr>
              <a:tblGrid>
                <a:gridCol w="4534770">
                  <a:extLst>
                    <a:ext uri="{9D8B030D-6E8A-4147-A177-3AD203B41FA5}">
                      <a16:colId xmlns:a16="http://schemas.microsoft.com/office/drawing/2014/main" val="2015881620"/>
                    </a:ext>
                  </a:extLst>
                </a:gridCol>
                <a:gridCol w="4534770">
                  <a:extLst>
                    <a:ext uri="{9D8B030D-6E8A-4147-A177-3AD203B41FA5}">
                      <a16:colId xmlns:a16="http://schemas.microsoft.com/office/drawing/2014/main" val="1352724215"/>
                    </a:ext>
                  </a:extLst>
                </a:gridCol>
              </a:tblGrid>
              <a:tr h="630164">
                <a:tc>
                  <a:txBody>
                    <a:bodyPr/>
                    <a:lstStyle/>
                    <a:p>
                      <a:r>
                        <a:rPr lang="en-GB" sz="2800" dirty="0"/>
                        <a:t>Equipment</a:t>
                      </a:r>
                    </a:p>
                  </a:txBody>
                  <a:tcPr/>
                </a:tc>
                <a:tc>
                  <a:txBody>
                    <a:bodyPr/>
                    <a:lstStyle/>
                    <a:p>
                      <a:r>
                        <a:rPr lang="en-GB" sz="2800" dirty="0"/>
                        <a:t>Worksheets</a:t>
                      </a:r>
                    </a:p>
                  </a:txBody>
                  <a:tcPr/>
                </a:tc>
                <a:extLst>
                  <a:ext uri="{0D108BD9-81ED-4DB2-BD59-A6C34878D82A}">
                    <a16:rowId xmlns:a16="http://schemas.microsoft.com/office/drawing/2014/main" val="3046092688"/>
                  </a:ext>
                </a:extLst>
              </a:tr>
              <a:tr h="2024139">
                <a:tc>
                  <a:txBody>
                    <a:bodyPr/>
                    <a:lstStyle/>
                    <a:p>
                      <a:endParaRPr lang="en-GB" sz="2800" dirty="0"/>
                    </a:p>
                  </a:txBody>
                  <a:tcPr/>
                </a:tc>
                <a:tc>
                  <a:txBody>
                    <a:bodyPr/>
                    <a:lstStyle/>
                    <a:p>
                      <a:r>
                        <a:rPr lang="en-GB" sz="2800" dirty="0"/>
                        <a:t>Pictures</a:t>
                      </a:r>
                    </a:p>
                    <a:p>
                      <a:r>
                        <a:rPr lang="en-GB" sz="2800" dirty="0"/>
                        <a:t>8L35</a:t>
                      </a:r>
                    </a:p>
                  </a:txBody>
                  <a:tcPr/>
                </a:tc>
                <a:extLst>
                  <a:ext uri="{0D108BD9-81ED-4DB2-BD59-A6C34878D82A}">
                    <a16:rowId xmlns:a16="http://schemas.microsoft.com/office/drawing/2014/main" val="145923748"/>
                  </a:ext>
                </a:extLst>
              </a:tr>
            </a:tbl>
          </a:graphicData>
        </a:graphic>
      </p:graphicFrame>
      <p:sp>
        <p:nvSpPr>
          <p:cNvPr id="6" name="TextBox 5">
            <a:extLst>
              <a:ext uri="{FF2B5EF4-FFF2-40B4-BE49-F238E27FC236}">
                <a16:creationId xmlns:a16="http://schemas.microsoft.com/office/drawing/2014/main" id="{E8F7FF9E-889B-4A05-A054-084D01FEF515}"/>
              </a:ext>
            </a:extLst>
          </p:cNvPr>
          <p:cNvSpPr txBox="1"/>
          <p:nvPr/>
        </p:nvSpPr>
        <p:spPr>
          <a:xfrm>
            <a:off x="1130528" y="822409"/>
            <a:ext cx="6375402" cy="707886"/>
          </a:xfrm>
          <a:prstGeom prst="rect">
            <a:avLst/>
          </a:prstGeom>
          <a:noFill/>
        </p:spPr>
        <p:txBody>
          <a:bodyPr wrap="square" rtlCol="0">
            <a:spAutoFit/>
          </a:bodyPr>
          <a:lstStyle/>
          <a:p>
            <a:r>
              <a:rPr lang="en-GB" sz="4000" dirty="0"/>
              <a:t>Requisitions</a:t>
            </a:r>
          </a:p>
        </p:txBody>
      </p:sp>
    </p:spTree>
    <p:extLst>
      <p:ext uri="{BB962C8B-B14F-4D97-AF65-F5344CB8AC3E}">
        <p14:creationId xmlns:p14="http://schemas.microsoft.com/office/powerpoint/2010/main" val="239751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CF0F95-AD09-4F7C-BA1C-9A5B64347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0"/>
            <a:ext cx="8128000" cy="6858000"/>
          </a:xfrm>
          <a:prstGeom prst="rect">
            <a:avLst/>
          </a:prstGeom>
        </p:spPr>
      </p:pic>
    </p:spTree>
    <p:extLst>
      <p:ext uri="{BB962C8B-B14F-4D97-AF65-F5344CB8AC3E}">
        <p14:creationId xmlns:p14="http://schemas.microsoft.com/office/powerpoint/2010/main" val="493205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8120D-D1D0-40CE-9AF4-26E92DA92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84" y="0"/>
            <a:ext cx="9344233" cy="6858000"/>
          </a:xfrm>
          <a:prstGeom prst="rect">
            <a:avLst/>
          </a:prstGeom>
        </p:spPr>
      </p:pic>
    </p:spTree>
    <p:extLst>
      <p:ext uri="{BB962C8B-B14F-4D97-AF65-F5344CB8AC3E}">
        <p14:creationId xmlns:p14="http://schemas.microsoft.com/office/powerpoint/2010/main" val="395235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0762A4-FAE1-40F9-A41A-68B5E67AB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Tree>
    <p:extLst>
      <p:ext uri="{BB962C8B-B14F-4D97-AF65-F5344CB8AC3E}">
        <p14:creationId xmlns:p14="http://schemas.microsoft.com/office/powerpoint/2010/main" val="781316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4C42D-CCA5-439E-AC6A-A07842678C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9998"/>
            <a:ext cx="8317023" cy="6867999"/>
          </a:xfrm>
          <a:prstGeom prst="rect">
            <a:avLst/>
          </a:prstGeom>
        </p:spPr>
      </p:pic>
      <p:sp>
        <p:nvSpPr>
          <p:cNvPr id="3" name="AutoShape 20">
            <a:extLst>
              <a:ext uri="{FF2B5EF4-FFF2-40B4-BE49-F238E27FC236}">
                <a16:creationId xmlns:a16="http://schemas.microsoft.com/office/drawing/2014/main" id="{DA2AB34E-B216-43F6-9A74-ECB4769C85BA}"/>
              </a:ext>
            </a:extLst>
          </p:cNvPr>
          <p:cNvSpPr>
            <a:spLocks noChangeArrowheads="1"/>
          </p:cNvSpPr>
          <p:nvPr/>
        </p:nvSpPr>
        <p:spPr bwMode="auto">
          <a:xfrm>
            <a:off x="8439891" y="180380"/>
            <a:ext cx="3553635" cy="2683325"/>
          </a:xfrm>
          <a:prstGeom prst="roundRect">
            <a:avLst>
              <a:gd name="adj" fmla="val 0"/>
            </a:avLst>
          </a:prstGeom>
          <a:solidFill>
            <a:schemeClr val="accent1">
              <a:lumMod val="40000"/>
              <a:lumOff val="60000"/>
            </a:schemeClr>
          </a:solidFill>
          <a:ln w="25400">
            <a:noFill/>
            <a:round/>
            <a:headEnd/>
            <a:tailEnd/>
          </a:ln>
          <a:effectLst/>
        </p:spPr>
        <p:txBody>
          <a:bodyPr/>
          <a:lstStyle/>
          <a:p>
            <a:pPr marL="594769" indent="-594769">
              <a:defRPr/>
            </a:pPr>
            <a:r>
              <a:rPr lang="en-GB" sz="3200" kern="0" dirty="0">
                <a:latin typeface="+mj-lt"/>
                <a:sym typeface="Wingdings"/>
              </a:rPr>
              <a:t>	Add to q.6 how we can detect planets around other stars (exoplanets).</a:t>
            </a:r>
            <a:endParaRPr lang="en-GB" sz="3200" kern="0" dirty="0">
              <a:latin typeface="+mj-lt"/>
            </a:endParaRPr>
          </a:p>
        </p:txBody>
      </p:sp>
      <p:sp>
        <p:nvSpPr>
          <p:cNvPr id="4" name="5-Point Star 42">
            <a:extLst>
              <a:ext uri="{FF2B5EF4-FFF2-40B4-BE49-F238E27FC236}">
                <a16:creationId xmlns:a16="http://schemas.microsoft.com/office/drawing/2014/main" id="{AE6DAE3C-F2C9-47E1-9839-0C31941AE61C}"/>
              </a:ext>
            </a:extLst>
          </p:cNvPr>
          <p:cNvSpPr/>
          <p:nvPr/>
        </p:nvSpPr>
        <p:spPr>
          <a:xfrm>
            <a:off x="8634912" y="335907"/>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extLst>
      <p:ext uri="{BB962C8B-B14F-4D97-AF65-F5344CB8AC3E}">
        <p14:creationId xmlns:p14="http://schemas.microsoft.com/office/powerpoint/2010/main" val="1114987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9973E4-CF26-4C2F-A8F3-0AF0D5392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25" y="0"/>
            <a:ext cx="8644040" cy="6858000"/>
          </a:xfrm>
          <a:prstGeom prst="rect">
            <a:avLst/>
          </a:prstGeom>
        </p:spPr>
      </p:pic>
      <p:sp>
        <p:nvSpPr>
          <p:cNvPr id="4" name="AutoShape 20">
            <a:extLst>
              <a:ext uri="{FF2B5EF4-FFF2-40B4-BE49-F238E27FC236}">
                <a16:creationId xmlns:a16="http://schemas.microsoft.com/office/drawing/2014/main" id="{481CBE02-A7C3-4634-B7ED-1B7B17395A3E}"/>
              </a:ext>
            </a:extLst>
          </p:cNvPr>
          <p:cNvSpPr>
            <a:spLocks noChangeArrowheads="1"/>
          </p:cNvSpPr>
          <p:nvPr/>
        </p:nvSpPr>
        <p:spPr bwMode="auto">
          <a:xfrm>
            <a:off x="309869" y="5468121"/>
            <a:ext cx="3102001" cy="712939"/>
          </a:xfrm>
          <a:prstGeom prst="roundRect">
            <a:avLst>
              <a:gd name="adj" fmla="val 13342"/>
            </a:avLst>
          </a:prstGeom>
          <a:solidFill>
            <a:srgbClr val="CC0000"/>
          </a:solidFill>
          <a:ln w="25400">
            <a:noFill/>
            <a:round/>
            <a:headEnd/>
            <a:tailEnd/>
          </a:ln>
          <a:effectLst/>
        </p:spPr>
        <p:txBody>
          <a:bodyPr/>
          <a:lstStyle/>
          <a:p>
            <a:pPr marL="358766" indent="-358766">
              <a:defRPr/>
            </a:pPr>
            <a:r>
              <a:rPr lang="en-GB" sz="3200" kern="0" dirty="0">
                <a:solidFill>
                  <a:srgbClr val="FFFFFF"/>
                </a:solidFill>
                <a:latin typeface="Calibri" pitchFamily="34" charset="0"/>
                <a:sym typeface="Webdings"/>
              </a:rPr>
              <a:t>Extra hint for q.2	</a:t>
            </a:r>
            <a:r>
              <a:rPr lang="en-GB" sz="3200" kern="0" dirty="0">
                <a:solidFill>
                  <a:srgbClr val="FFFFFF"/>
                </a:solidFill>
                <a:latin typeface="Calibri" pitchFamily="34" charset="0"/>
                <a:sym typeface="Wingdings"/>
              </a:rPr>
              <a:t>	</a:t>
            </a:r>
            <a:endParaRPr lang="en-GB" sz="3200" kern="0" dirty="0">
              <a:solidFill>
                <a:srgbClr val="FFFFFF"/>
              </a:solidFill>
              <a:latin typeface="Calibri" pitchFamily="34" charset="0"/>
            </a:endParaRPr>
          </a:p>
        </p:txBody>
      </p:sp>
    </p:spTree>
    <p:extLst>
      <p:ext uri="{BB962C8B-B14F-4D97-AF65-F5344CB8AC3E}">
        <p14:creationId xmlns:p14="http://schemas.microsoft.com/office/powerpoint/2010/main" val="2595407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F352CA-CE4D-4BA4-A2F8-21E507B32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22727"/>
          </a:xfrm>
          <a:prstGeom prst="rect">
            <a:avLst/>
          </a:prstGeom>
        </p:spPr>
      </p:pic>
      <p:sp>
        <p:nvSpPr>
          <p:cNvPr id="5" name="TextBox 4">
            <a:extLst>
              <a:ext uri="{FF2B5EF4-FFF2-40B4-BE49-F238E27FC236}">
                <a16:creationId xmlns:a16="http://schemas.microsoft.com/office/drawing/2014/main" id="{CE137380-152B-42D7-8C52-2159925A20A0}"/>
              </a:ext>
            </a:extLst>
          </p:cNvPr>
          <p:cNvSpPr txBox="1"/>
          <p:nvPr/>
        </p:nvSpPr>
        <p:spPr>
          <a:xfrm>
            <a:off x="2277732" y="412234"/>
            <a:ext cx="10349021" cy="502766"/>
          </a:xfrm>
          <a:prstGeom prst="rect">
            <a:avLst/>
          </a:prstGeom>
          <a:noFill/>
        </p:spPr>
        <p:txBody>
          <a:bodyPr wrap="square" rtlCol="0">
            <a:spAutoFit/>
          </a:bodyPr>
          <a:lstStyle/>
          <a:p>
            <a:pPr algn="ctr" fontAlgn="base">
              <a:spcBef>
                <a:spcPct val="0"/>
              </a:spcBef>
              <a:spcAft>
                <a:spcPct val="0"/>
              </a:spcAft>
            </a:pPr>
            <a:r>
              <a:rPr lang="en-GB" sz="2667" dirty="0">
                <a:solidFill>
                  <a:srgbClr val="009242"/>
                </a:solidFill>
                <a:latin typeface="Arial" panose="020B0604020202020204" pitchFamily="34" charset="0"/>
                <a:cs typeface="Arial" panose="020B0604020202020204" pitchFamily="34" charset="0"/>
              </a:rPr>
              <a:t>A pattern of stars seen close together when viewed from Earth</a:t>
            </a:r>
          </a:p>
        </p:txBody>
      </p:sp>
      <p:sp>
        <p:nvSpPr>
          <p:cNvPr id="6" name="TextBox 5">
            <a:extLst>
              <a:ext uri="{FF2B5EF4-FFF2-40B4-BE49-F238E27FC236}">
                <a16:creationId xmlns:a16="http://schemas.microsoft.com/office/drawing/2014/main" id="{2BC9E89E-9E20-450E-9DF7-7DD27B830A19}"/>
              </a:ext>
            </a:extLst>
          </p:cNvPr>
          <p:cNvSpPr txBox="1"/>
          <p:nvPr/>
        </p:nvSpPr>
        <p:spPr>
          <a:xfrm>
            <a:off x="1639779" y="898969"/>
            <a:ext cx="9564575" cy="584775"/>
          </a:xfrm>
          <a:prstGeom prst="rect">
            <a:avLst/>
          </a:prstGeom>
          <a:noFill/>
        </p:spPr>
        <p:txBody>
          <a:bodyPr wrap="square" rtlCol="0">
            <a:spAutoFit/>
          </a:bodyPr>
          <a:lstStyle/>
          <a:p>
            <a:pPr algn="ct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Millions of stars grouped together by gravity</a:t>
            </a:r>
          </a:p>
        </p:txBody>
      </p:sp>
      <p:sp>
        <p:nvSpPr>
          <p:cNvPr id="7" name="TextBox 6">
            <a:extLst>
              <a:ext uri="{FF2B5EF4-FFF2-40B4-BE49-F238E27FC236}">
                <a16:creationId xmlns:a16="http://schemas.microsoft.com/office/drawing/2014/main" id="{963A8C4F-2EFE-4718-A26C-58E769D8B769}"/>
              </a:ext>
            </a:extLst>
          </p:cNvPr>
          <p:cNvSpPr txBox="1"/>
          <p:nvPr/>
        </p:nvSpPr>
        <p:spPr>
          <a:xfrm>
            <a:off x="2542363" y="1603081"/>
            <a:ext cx="8954980" cy="584775"/>
          </a:xfrm>
          <a:prstGeom prst="rect">
            <a:avLst/>
          </a:prstGeom>
          <a:noFill/>
        </p:spPr>
        <p:txBody>
          <a:bodyPr wrap="square" rtlCol="0">
            <a:spAutoFit/>
          </a:bodyPr>
          <a:lstStyle/>
          <a:p>
            <a:pPr algn="ct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All the galaxies and the space between them</a:t>
            </a:r>
          </a:p>
        </p:txBody>
      </p:sp>
      <p:sp>
        <p:nvSpPr>
          <p:cNvPr id="8" name="TextBox 7">
            <a:extLst>
              <a:ext uri="{FF2B5EF4-FFF2-40B4-BE49-F238E27FC236}">
                <a16:creationId xmlns:a16="http://schemas.microsoft.com/office/drawing/2014/main" id="{94FDD089-2F59-4DE5-BFC8-58D45572E628}"/>
              </a:ext>
            </a:extLst>
          </p:cNvPr>
          <p:cNvSpPr txBox="1"/>
          <p:nvPr/>
        </p:nvSpPr>
        <p:spPr>
          <a:xfrm>
            <a:off x="6507126" y="2609631"/>
            <a:ext cx="420577" cy="584775"/>
          </a:xfrm>
          <a:prstGeom prst="rect">
            <a:avLst/>
          </a:prstGeom>
          <a:noFill/>
        </p:spPr>
        <p:txBody>
          <a:bodyPr wrap="square" rtlCol="0">
            <a:spAutoFit/>
          </a:bodyPr>
          <a:lstStyle/>
          <a:p>
            <a:pPr algn="ct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sym typeface="Wingdings" panose="05000000000000000000" pitchFamily="2" charset="2"/>
              </a:rPr>
              <a:t></a:t>
            </a:r>
            <a:endParaRPr lang="en-GB" sz="3200" dirty="0">
              <a:solidFill>
                <a:srgbClr val="00924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BB97AC-25EB-44A3-BC30-6D4CC5E0D523}"/>
              </a:ext>
            </a:extLst>
          </p:cNvPr>
          <p:cNvSpPr txBox="1"/>
          <p:nvPr/>
        </p:nvSpPr>
        <p:spPr>
          <a:xfrm>
            <a:off x="5051648" y="5454429"/>
            <a:ext cx="3123609" cy="584775"/>
          </a:xfrm>
          <a:prstGeom prst="rect">
            <a:avLst/>
          </a:prstGeom>
          <a:noFill/>
        </p:spPr>
        <p:txBody>
          <a:bodyPr wrap="square" rtlCol="0">
            <a:spAutoFit/>
          </a:bodyPr>
          <a:lstStyle/>
          <a:p>
            <a:pPr algn="ct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The Milky Way</a:t>
            </a:r>
          </a:p>
        </p:txBody>
      </p:sp>
      <p:sp>
        <p:nvSpPr>
          <p:cNvPr id="10" name="AutoShape 20">
            <a:extLst>
              <a:ext uri="{FF2B5EF4-FFF2-40B4-BE49-F238E27FC236}">
                <a16:creationId xmlns:a16="http://schemas.microsoft.com/office/drawing/2014/main" id="{13222E65-6E1B-4F26-9557-3363EA08C4B1}"/>
              </a:ext>
            </a:extLst>
          </p:cNvPr>
          <p:cNvSpPr>
            <a:spLocks noChangeArrowheads="1"/>
          </p:cNvSpPr>
          <p:nvPr/>
        </p:nvSpPr>
        <p:spPr bwMode="auto">
          <a:xfrm>
            <a:off x="2674679" y="6153514"/>
            <a:ext cx="9347200" cy="632421"/>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dirty="0">
                <a:solidFill>
                  <a:srgbClr val="FFFFFF"/>
                </a:solidFill>
                <a:latin typeface="Calibri" pitchFamily="34" charset="0"/>
                <a:sym typeface="Wingdings"/>
              </a:rPr>
              <a:t>	Add why we see our galaxy as a band across the sky.</a:t>
            </a:r>
            <a:endParaRPr lang="en-GB" sz="3200" kern="0" dirty="0">
              <a:solidFill>
                <a:srgbClr val="FFFFFF"/>
              </a:solidFill>
              <a:latin typeface="Calibri" pitchFamily="34" charset="0"/>
            </a:endParaRPr>
          </a:p>
        </p:txBody>
      </p:sp>
      <p:sp>
        <p:nvSpPr>
          <p:cNvPr id="11" name="5-Point Star 42">
            <a:extLst>
              <a:ext uri="{FF2B5EF4-FFF2-40B4-BE49-F238E27FC236}">
                <a16:creationId xmlns:a16="http://schemas.microsoft.com/office/drawing/2014/main" id="{EADD55BD-5E61-4F63-A121-C48CADEDAD8F}"/>
              </a:ext>
            </a:extLst>
          </p:cNvPr>
          <p:cNvSpPr/>
          <p:nvPr/>
        </p:nvSpPr>
        <p:spPr>
          <a:xfrm>
            <a:off x="2746837" y="6261784"/>
            <a:ext cx="382952" cy="374760"/>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2" name="AutoShape 20">
            <a:extLst>
              <a:ext uri="{FF2B5EF4-FFF2-40B4-BE49-F238E27FC236}">
                <a16:creationId xmlns:a16="http://schemas.microsoft.com/office/drawing/2014/main" id="{19D447C9-A9D6-4294-AAB7-40D659322629}"/>
              </a:ext>
            </a:extLst>
          </p:cNvPr>
          <p:cNvSpPr>
            <a:spLocks noChangeArrowheads="1"/>
          </p:cNvSpPr>
          <p:nvPr/>
        </p:nvSpPr>
        <p:spPr bwMode="auto">
          <a:xfrm>
            <a:off x="8306739" y="75609"/>
            <a:ext cx="3790752" cy="434753"/>
          </a:xfrm>
          <a:prstGeom prst="roundRect">
            <a:avLst>
              <a:gd name="adj" fmla="val 11168"/>
            </a:avLst>
          </a:prstGeom>
          <a:solidFill>
            <a:srgbClr val="009242"/>
          </a:solidFill>
          <a:ln w="25400">
            <a:noFill/>
            <a:round/>
            <a:headEnd/>
            <a:tailEnd/>
          </a:ln>
          <a:effectLst/>
        </p:spPr>
        <p:txBody>
          <a:bodyPr/>
          <a:lstStyle/>
          <a:p>
            <a:pPr marL="358766" indent="-358766">
              <a:defRPr/>
            </a:pPr>
            <a:r>
              <a:rPr lang="en-GB" sz="2400" kern="0" dirty="0">
                <a:solidFill>
                  <a:srgbClr val="FFFFFF"/>
                </a:solidFill>
                <a:latin typeface="Calibri" pitchFamily="34" charset="0"/>
                <a:sym typeface="Wingdings"/>
              </a:rPr>
              <a:t> Peer assess in green pen.	</a:t>
            </a:r>
            <a:endParaRPr lang="en-GB" sz="2400" kern="0" dirty="0">
              <a:solidFill>
                <a:srgbClr val="FFFFFF"/>
              </a:solidFill>
              <a:latin typeface="Calibri" pitchFamily="34" charset="0"/>
            </a:endParaRPr>
          </a:p>
        </p:txBody>
      </p:sp>
      <p:sp>
        <p:nvSpPr>
          <p:cNvPr id="13" name="TextBox 12">
            <a:extLst>
              <a:ext uri="{FF2B5EF4-FFF2-40B4-BE49-F238E27FC236}">
                <a16:creationId xmlns:a16="http://schemas.microsoft.com/office/drawing/2014/main" id="{70536E33-9CB8-4492-AA1A-C23C0FEFE911}"/>
              </a:ext>
            </a:extLst>
          </p:cNvPr>
          <p:cNvSpPr txBox="1"/>
          <p:nvPr/>
        </p:nvSpPr>
        <p:spPr>
          <a:xfrm>
            <a:off x="689935" y="4886251"/>
            <a:ext cx="2410047" cy="584775"/>
          </a:xfrm>
          <a:prstGeom prst="rect">
            <a:avLst/>
          </a:prstGeom>
          <a:noFill/>
        </p:spPr>
        <p:txBody>
          <a:bodyPr wrap="square" rtlCol="0">
            <a:spAutoFit/>
          </a:bodyPr>
          <a:lstStyle/>
          <a:p>
            <a:pPr algn="ctr"/>
            <a:r>
              <a:rPr lang="en-GB" sz="3200" dirty="0">
                <a:solidFill>
                  <a:srgbClr val="FFFF00"/>
                </a:solidFill>
              </a:rPr>
              <a:t>spiral</a:t>
            </a:r>
            <a:endParaRPr lang="en-GB" sz="2400" dirty="0">
              <a:solidFill>
                <a:srgbClr val="FFFF00"/>
              </a:solidFill>
            </a:endParaRPr>
          </a:p>
        </p:txBody>
      </p:sp>
      <p:sp>
        <p:nvSpPr>
          <p:cNvPr id="14" name="TextBox 13">
            <a:extLst>
              <a:ext uri="{FF2B5EF4-FFF2-40B4-BE49-F238E27FC236}">
                <a16:creationId xmlns:a16="http://schemas.microsoft.com/office/drawing/2014/main" id="{5A005710-D2C3-4878-91A1-11275860661C}"/>
              </a:ext>
            </a:extLst>
          </p:cNvPr>
          <p:cNvSpPr txBox="1"/>
          <p:nvPr/>
        </p:nvSpPr>
        <p:spPr>
          <a:xfrm>
            <a:off x="6696150" y="4872073"/>
            <a:ext cx="2410047" cy="584775"/>
          </a:xfrm>
          <a:prstGeom prst="rect">
            <a:avLst/>
          </a:prstGeom>
          <a:noFill/>
        </p:spPr>
        <p:txBody>
          <a:bodyPr wrap="square" rtlCol="0">
            <a:spAutoFit/>
          </a:bodyPr>
          <a:lstStyle/>
          <a:p>
            <a:pPr algn="ctr"/>
            <a:r>
              <a:rPr lang="en-GB" sz="3200" dirty="0">
                <a:solidFill>
                  <a:srgbClr val="FFFF00"/>
                </a:solidFill>
              </a:rPr>
              <a:t>barred spiral</a:t>
            </a:r>
            <a:endParaRPr lang="en-GB" sz="2400" dirty="0">
              <a:solidFill>
                <a:srgbClr val="FFFF00"/>
              </a:solidFill>
            </a:endParaRPr>
          </a:p>
        </p:txBody>
      </p:sp>
      <p:sp>
        <p:nvSpPr>
          <p:cNvPr id="15" name="TextBox 14">
            <a:extLst>
              <a:ext uri="{FF2B5EF4-FFF2-40B4-BE49-F238E27FC236}">
                <a16:creationId xmlns:a16="http://schemas.microsoft.com/office/drawing/2014/main" id="{DAB446F7-E8EA-4994-8649-08C0F495D7D7}"/>
              </a:ext>
            </a:extLst>
          </p:cNvPr>
          <p:cNvSpPr txBox="1"/>
          <p:nvPr/>
        </p:nvSpPr>
        <p:spPr>
          <a:xfrm>
            <a:off x="9522047" y="4834269"/>
            <a:ext cx="2410047" cy="584775"/>
          </a:xfrm>
          <a:prstGeom prst="rect">
            <a:avLst/>
          </a:prstGeom>
          <a:noFill/>
        </p:spPr>
        <p:txBody>
          <a:bodyPr wrap="square" rtlCol="0">
            <a:spAutoFit/>
          </a:bodyPr>
          <a:lstStyle/>
          <a:p>
            <a:pPr algn="ctr"/>
            <a:r>
              <a:rPr lang="en-GB" sz="3200" dirty="0">
                <a:solidFill>
                  <a:srgbClr val="FFFF00"/>
                </a:solidFill>
              </a:rPr>
              <a:t>(elliptical)</a:t>
            </a:r>
            <a:endParaRPr lang="en-GB" sz="2400" dirty="0">
              <a:solidFill>
                <a:srgbClr val="FFFF00"/>
              </a:solidFill>
            </a:endParaRPr>
          </a:p>
        </p:txBody>
      </p:sp>
      <p:sp>
        <p:nvSpPr>
          <p:cNvPr id="16" name="TextBox 15">
            <a:extLst>
              <a:ext uri="{FF2B5EF4-FFF2-40B4-BE49-F238E27FC236}">
                <a16:creationId xmlns:a16="http://schemas.microsoft.com/office/drawing/2014/main" id="{50585DCD-4E7C-4F0F-9F28-C1BA6231494C}"/>
              </a:ext>
            </a:extLst>
          </p:cNvPr>
          <p:cNvSpPr txBox="1"/>
          <p:nvPr/>
        </p:nvSpPr>
        <p:spPr>
          <a:xfrm>
            <a:off x="3667051" y="4867348"/>
            <a:ext cx="2410047" cy="584775"/>
          </a:xfrm>
          <a:prstGeom prst="rect">
            <a:avLst/>
          </a:prstGeom>
          <a:noFill/>
        </p:spPr>
        <p:txBody>
          <a:bodyPr wrap="square" rtlCol="0">
            <a:spAutoFit/>
          </a:bodyPr>
          <a:lstStyle/>
          <a:p>
            <a:pPr algn="ctr"/>
            <a:r>
              <a:rPr lang="en-GB" sz="3200" dirty="0">
                <a:solidFill>
                  <a:srgbClr val="FFFF00"/>
                </a:solidFill>
              </a:rPr>
              <a:t>(irregular)</a:t>
            </a:r>
            <a:endParaRPr lang="en-GB" sz="2400" dirty="0">
              <a:solidFill>
                <a:srgbClr val="FFFF00"/>
              </a:solidFill>
            </a:endParaRPr>
          </a:p>
        </p:txBody>
      </p:sp>
    </p:spTree>
    <p:extLst>
      <p:ext uri="{BB962C8B-B14F-4D97-AF65-F5344CB8AC3E}">
        <p14:creationId xmlns:p14="http://schemas.microsoft.com/office/powerpoint/2010/main" val="3804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39ED5C-A0D0-46DC-AA03-0B9027FE8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931"/>
            <a:ext cx="12192000" cy="6744139"/>
          </a:xfrm>
          <a:prstGeom prst="rect">
            <a:avLst/>
          </a:prstGeom>
        </p:spPr>
      </p:pic>
      <p:sp>
        <p:nvSpPr>
          <p:cNvPr id="4" name="TextBox 3">
            <a:extLst>
              <a:ext uri="{FF2B5EF4-FFF2-40B4-BE49-F238E27FC236}">
                <a16:creationId xmlns:a16="http://schemas.microsoft.com/office/drawing/2014/main" id="{2DE0E489-1CB3-4933-8365-6CCCA29A9FD1}"/>
              </a:ext>
            </a:extLst>
          </p:cNvPr>
          <p:cNvSpPr txBox="1"/>
          <p:nvPr/>
        </p:nvSpPr>
        <p:spPr>
          <a:xfrm>
            <a:off x="500911" y="4462059"/>
            <a:ext cx="11483163" cy="1077218"/>
          </a:xfrm>
          <a:prstGeom prst="rect">
            <a:avLst/>
          </a:prstGeom>
          <a:noFill/>
        </p:spPr>
        <p:txBody>
          <a:bodyPr wrap="square" rtlCol="0">
            <a:spAutoFit/>
          </a:bodyPr>
          <a:lstStyle/>
          <a:p>
            <a:pP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The Earth spins on its axis, so the stars appear to move around the sky (rotating around the Pole Star)</a:t>
            </a:r>
          </a:p>
        </p:txBody>
      </p:sp>
      <p:sp>
        <p:nvSpPr>
          <p:cNvPr id="5" name="TextBox 4">
            <a:extLst>
              <a:ext uri="{FF2B5EF4-FFF2-40B4-BE49-F238E27FC236}">
                <a16:creationId xmlns:a16="http://schemas.microsoft.com/office/drawing/2014/main" id="{47A0FC7B-58AE-4BAC-8B19-AA49026A49D4}"/>
              </a:ext>
            </a:extLst>
          </p:cNvPr>
          <p:cNvSpPr txBox="1"/>
          <p:nvPr/>
        </p:nvSpPr>
        <p:spPr>
          <a:xfrm>
            <a:off x="3081079" y="6054580"/>
            <a:ext cx="5613991" cy="584775"/>
          </a:xfrm>
          <a:prstGeom prst="rect">
            <a:avLst/>
          </a:prstGeom>
          <a:noFill/>
        </p:spPr>
        <p:txBody>
          <a:bodyPr wrap="square" rtlCol="0">
            <a:spAutoFit/>
          </a:bodyPr>
          <a:lstStyle/>
          <a:p>
            <a:pP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planet, star, galaxy, Universe</a:t>
            </a:r>
          </a:p>
        </p:txBody>
      </p:sp>
    </p:spTree>
    <p:extLst>
      <p:ext uri="{BB962C8B-B14F-4D97-AF65-F5344CB8AC3E}">
        <p14:creationId xmlns:p14="http://schemas.microsoft.com/office/powerpoint/2010/main" val="395347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F3E059-7567-4DB1-8A3B-603F30063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2641308"/>
          </a:xfrm>
          <a:prstGeom prst="rect">
            <a:avLst/>
          </a:prstGeom>
        </p:spPr>
      </p:pic>
      <p:sp>
        <p:nvSpPr>
          <p:cNvPr id="4" name="TextBox 3">
            <a:extLst>
              <a:ext uri="{FF2B5EF4-FFF2-40B4-BE49-F238E27FC236}">
                <a16:creationId xmlns:a16="http://schemas.microsoft.com/office/drawing/2014/main" id="{802BA638-9C28-4D09-8878-0E38D8F1569D}"/>
              </a:ext>
            </a:extLst>
          </p:cNvPr>
          <p:cNvSpPr txBox="1"/>
          <p:nvPr/>
        </p:nvSpPr>
        <p:spPr>
          <a:xfrm>
            <a:off x="954569" y="459492"/>
            <a:ext cx="11048409" cy="1077218"/>
          </a:xfrm>
          <a:prstGeom prst="rect">
            <a:avLst/>
          </a:prstGeom>
          <a:noFill/>
        </p:spPr>
        <p:txBody>
          <a:bodyPr wrap="square" rtlCol="0">
            <a:spAutoFit/>
          </a:bodyPr>
          <a:lstStyle/>
          <a:p>
            <a:pP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rPr>
              <a:t>Two from: stars are bigger than planets, stars make their own light / give off energy, planets orbit around stars.</a:t>
            </a:r>
          </a:p>
        </p:txBody>
      </p:sp>
      <p:sp>
        <p:nvSpPr>
          <p:cNvPr id="5" name="TextBox 4">
            <a:extLst>
              <a:ext uri="{FF2B5EF4-FFF2-40B4-BE49-F238E27FC236}">
                <a16:creationId xmlns:a16="http://schemas.microsoft.com/office/drawing/2014/main" id="{922B1F8B-A077-433D-8980-632F19F656C7}"/>
              </a:ext>
            </a:extLst>
          </p:cNvPr>
          <p:cNvSpPr txBox="1"/>
          <p:nvPr/>
        </p:nvSpPr>
        <p:spPr>
          <a:xfrm>
            <a:off x="8283945" y="2004757"/>
            <a:ext cx="420577" cy="584775"/>
          </a:xfrm>
          <a:prstGeom prst="rect">
            <a:avLst/>
          </a:prstGeom>
          <a:noFill/>
        </p:spPr>
        <p:txBody>
          <a:bodyPr wrap="square" rtlCol="0">
            <a:spAutoFit/>
          </a:bodyPr>
          <a:lstStyle/>
          <a:p>
            <a:pPr algn="ctr" fontAlgn="base">
              <a:spcBef>
                <a:spcPct val="0"/>
              </a:spcBef>
              <a:spcAft>
                <a:spcPct val="0"/>
              </a:spcAft>
            </a:pPr>
            <a:r>
              <a:rPr lang="en-GB" sz="3200" dirty="0">
                <a:solidFill>
                  <a:srgbClr val="009242"/>
                </a:solidFill>
                <a:latin typeface="Arial" panose="020B0604020202020204" pitchFamily="34" charset="0"/>
                <a:cs typeface="Arial" panose="020B0604020202020204" pitchFamily="34" charset="0"/>
                <a:sym typeface="Wingdings" panose="05000000000000000000" pitchFamily="2" charset="2"/>
              </a:rPr>
              <a:t></a:t>
            </a:r>
            <a:endParaRPr lang="en-GB" sz="3200" dirty="0">
              <a:solidFill>
                <a:srgbClr val="009242"/>
              </a:solidFill>
              <a:latin typeface="Arial" panose="020B0604020202020204" pitchFamily="34" charset="0"/>
              <a:cs typeface="Arial" panose="020B0604020202020204" pitchFamily="34" charset="0"/>
            </a:endParaRPr>
          </a:p>
        </p:txBody>
      </p:sp>
      <p:sp>
        <p:nvSpPr>
          <p:cNvPr id="6" name="AutoShape 20">
            <a:extLst>
              <a:ext uri="{FF2B5EF4-FFF2-40B4-BE49-F238E27FC236}">
                <a16:creationId xmlns:a16="http://schemas.microsoft.com/office/drawing/2014/main" id="{DEE1533D-D1FA-4E4E-BA43-9FB23C8D7A7B}"/>
              </a:ext>
            </a:extLst>
          </p:cNvPr>
          <p:cNvSpPr>
            <a:spLocks noChangeArrowheads="1"/>
          </p:cNvSpPr>
          <p:nvPr/>
        </p:nvSpPr>
        <p:spPr bwMode="auto">
          <a:xfrm>
            <a:off x="311054" y="2901506"/>
            <a:ext cx="11115401" cy="708839"/>
          </a:xfrm>
          <a:prstGeom prst="roundRect">
            <a:avLst>
              <a:gd name="adj" fmla="val 11168"/>
            </a:avLst>
          </a:prstGeom>
          <a:solidFill>
            <a:srgbClr val="009242"/>
          </a:solidFill>
          <a:ln w="25400">
            <a:noFill/>
            <a:round/>
            <a:headEnd/>
            <a:tailEnd/>
          </a:ln>
          <a:effectLst/>
        </p:spPr>
        <p:txBody>
          <a:bodyPr/>
          <a:lstStyle/>
          <a:p>
            <a:pPr marL="358766" indent="-358766">
              <a:defRPr/>
            </a:pPr>
            <a:r>
              <a:rPr lang="en-GB" sz="3200" kern="0" dirty="0">
                <a:solidFill>
                  <a:srgbClr val="FFFFFF"/>
                </a:solidFill>
                <a:latin typeface="Calibri" pitchFamily="34" charset="0"/>
                <a:sym typeface="Wingdings"/>
              </a:rPr>
              <a:t> Give a mark /11, “peer assessed by …” &amp; a quick WWW &amp; EBI.</a:t>
            </a:r>
            <a:r>
              <a:rPr lang="en-GB" sz="2400" kern="0" dirty="0">
                <a:solidFill>
                  <a:srgbClr val="FFFFFF"/>
                </a:solidFill>
                <a:latin typeface="Calibri" pitchFamily="34" charset="0"/>
                <a:sym typeface="Wingdings"/>
              </a:rPr>
              <a:t>	</a:t>
            </a:r>
            <a:endParaRPr lang="en-GB" sz="2400" kern="0" dirty="0">
              <a:solidFill>
                <a:srgbClr val="FFFFFF"/>
              </a:solidFill>
              <a:latin typeface="Calibri" pitchFamily="34" charset="0"/>
            </a:endParaRPr>
          </a:p>
        </p:txBody>
      </p:sp>
    </p:spTree>
    <p:extLst>
      <p:ext uri="{BB962C8B-B14F-4D97-AF65-F5344CB8AC3E}">
        <p14:creationId xmlns:p14="http://schemas.microsoft.com/office/powerpoint/2010/main" val="14523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CA751BC3-F6BD-4315-891C-941F4446AF6A}"/>
              </a:ext>
            </a:extLst>
          </p:cNvPr>
          <p:cNvSpPr>
            <a:spLocks noGrp="1" noChangeArrowheads="1"/>
          </p:cNvSpPr>
          <p:nvPr>
            <p:ph type="title"/>
          </p:nvPr>
        </p:nvSpPr>
        <p:spPr/>
        <p:txBody>
          <a:bodyPr/>
          <a:lstStyle/>
          <a:p>
            <a:pPr eaLnBrk="1" hangingPunct="1"/>
            <a:r>
              <a:rPr lang="en-GB" altLang="en-US">
                <a:latin typeface="Arial" panose="020B0604020202020204" pitchFamily="34" charset="0"/>
              </a:rPr>
              <a:t>Objectives</a:t>
            </a:r>
          </a:p>
        </p:txBody>
      </p:sp>
      <p:sp>
        <p:nvSpPr>
          <p:cNvPr id="56322" name="Rectangle 3">
            <a:extLst>
              <a:ext uri="{FF2B5EF4-FFF2-40B4-BE49-F238E27FC236}">
                <a16:creationId xmlns:a16="http://schemas.microsoft.com/office/drawing/2014/main" id="{087A5EF9-DD5C-4B58-9DDB-98631980B6F0}"/>
              </a:ext>
            </a:extLst>
          </p:cNvPr>
          <p:cNvSpPr>
            <a:spLocks noGrp="1" noChangeArrowheads="1"/>
          </p:cNvSpPr>
          <p:nvPr>
            <p:ph idx="1"/>
          </p:nvPr>
        </p:nvSpPr>
        <p:spPr>
          <a:xfrm>
            <a:off x="1992314" y="1844676"/>
            <a:ext cx="8207375" cy="3097213"/>
          </a:xfrm>
        </p:spPr>
        <p:txBody>
          <a:bodyPr/>
          <a:lstStyle/>
          <a:p>
            <a:pPr marL="538149" lvl="1" indent="-358766"/>
            <a:r>
              <a:rPr lang="en-GB" altLang="en-US" sz="2800">
                <a:latin typeface="Arial" panose="020B0604020202020204" pitchFamily="34" charset="0"/>
              </a:rPr>
              <a:t>State the meaning of: </a:t>
            </a:r>
            <a:r>
              <a:rPr lang="en-GB" altLang="en-US" sz="2800">
                <a:solidFill>
                  <a:srgbClr val="934C74"/>
                </a:solidFill>
                <a:latin typeface="Arial" panose="020B0604020202020204" pitchFamily="34" charset="0"/>
              </a:rPr>
              <a:t>Sun, star, galaxy, Universe, constellation.</a:t>
            </a:r>
          </a:p>
          <a:p>
            <a:pPr marL="538149" lvl="1" indent="-358766"/>
            <a:r>
              <a:rPr lang="en-GB" altLang="en-US" sz="2800">
                <a:latin typeface="Arial" panose="020B0604020202020204" pitchFamily="34" charset="0"/>
              </a:rPr>
              <a:t>Describe the Milky Way.</a:t>
            </a:r>
          </a:p>
          <a:p>
            <a:pPr marL="538149" lvl="1" indent="-358766"/>
            <a:r>
              <a:rPr lang="en-GB" altLang="en-US" sz="2800">
                <a:latin typeface="Arial" panose="020B0604020202020204" pitchFamily="34" charset="0"/>
              </a:rPr>
              <a:t>State the meaning of: </a:t>
            </a:r>
            <a:r>
              <a:rPr lang="en-GB" altLang="en-US" sz="2800">
                <a:solidFill>
                  <a:srgbClr val="934C74"/>
                </a:solidFill>
                <a:latin typeface="Arial" panose="020B0604020202020204" pitchFamily="34" charset="0"/>
              </a:rPr>
              <a:t>light year.</a:t>
            </a:r>
          </a:p>
        </p:txBody>
      </p:sp>
      <p:sp>
        <p:nvSpPr>
          <p:cNvPr id="4099" name="Rectangle 5">
            <a:extLst>
              <a:ext uri="{FF2B5EF4-FFF2-40B4-BE49-F238E27FC236}">
                <a16:creationId xmlns:a16="http://schemas.microsoft.com/office/drawing/2014/main" id="{D5F51F70-08A5-41D1-88D9-F0977DE394D8}"/>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518732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xEl>
                                              <p:pRg st="1" end="1"/>
                                            </p:txEl>
                                          </p:spTgt>
                                        </p:tgtEl>
                                        <p:attrNameLst>
                                          <p:attrName>style.visibility</p:attrName>
                                        </p:attrNameLst>
                                      </p:cBhvr>
                                      <p:to>
                                        <p:strVal val="visible"/>
                                      </p:to>
                                    </p:set>
                                    <p:animEffect transition="in" filter="fade">
                                      <p:cBhvr>
                                        <p:cTn id="7" dur="500"/>
                                        <p:tgtEl>
                                          <p:spTgt spid="5632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2" end="2"/>
                                            </p:txEl>
                                          </p:spTgt>
                                        </p:tgtEl>
                                        <p:attrNameLst>
                                          <p:attrName>style.visibility</p:attrName>
                                        </p:attrNameLst>
                                      </p:cBhvr>
                                      <p:to>
                                        <p:strVal val="visible"/>
                                      </p:to>
                                    </p:set>
                                    <p:animEffect transition="in" filter="fade">
                                      <p:cBhvr>
                                        <p:cTn id="12" dur="500"/>
                                        <p:tgtEl>
                                          <p:spTgt spid="563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1E0F3DC-20A5-4D85-A791-F2C62097106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98307" name="Rectangle 3">
            <a:extLst>
              <a:ext uri="{FF2B5EF4-FFF2-40B4-BE49-F238E27FC236}">
                <a16:creationId xmlns:a16="http://schemas.microsoft.com/office/drawing/2014/main" id="{4D02A114-7260-4CAF-B805-38BAB8329C5D}"/>
              </a:ext>
            </a:extLst>
          </p:cNvPr>
          <p:cNvSpPr>
            <a:spLocks noGrp="1" noChangeArrowheads="1"/>
          </p:cNvSpPr>
          <p:nvPr>
            <p:ph idx="4294967295"/>
          </p:nvPr>
        </p:nvSpPr>
        <p:spPr>
          <a:xfrm>
            <a:off x="1992314" y="1844675"/>
            <a:ext cx="8207375" cy="2089151"/>
          </a:xfrm>
        </p:spPr>
        <p:txBody>
          <a:bodyPr/>
          <a:lstStyle/>
          <a:p>
            <a:pPr marL="538149" lvl="1" indent="-358766">
              <a:spcBef>
                <a:spcPct val="40000"/>
              </a:spcBef>
            </a:pPr>
            <a:r>
              <a:rPr lang="en-GB" altLang="en-US" sz="2800">
                <a:latin typeface="Arial" panose="020B0604020202020204" pitchFamily="34" charset="0"/>
              </a:rPr>
              <a:t>Explain that stars in a constellation only appear to be close to each other.</a:t>
            </a:r>
          </a:p>
          <a:p>
            <a:pPr marL="538149" lvl="1" indent="-358766">
              <a:spcBef>
                <a:spcPct val="40000"/>
              </a:spcBef>
            </a:pPr>
            <a:r>
              <a:rPr lang="en-GB" altLang="en-US" sz="2800">
                <a:latin typeface="Arial" panose="020B0604020202020204" pitchFamily="34" charset="0"/>
              </a:rPr>
              <a:t>Compare the relative sizes and distances of objects in space.</a:t>
            </a:r>
          </a:p>
        </p:txBody>
      </p:sp>
      <p:sp>
        <p:nvSpPr>
          <p:cNvPr id="5123" name="Rectangle 5">
            <a:extLst>
              <a:ext uri="{FF2B5EF4-FFF2-40B4-BE49-F238E27FC236}">
                <a16:creationId xmlns:a16="http://schemas.microsoft.com/office/drawing/2014/main" id="{E31326CA-C612-4A71-B40C-FD9CF4165637}"/>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480707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578AF-AC06-4301-99FA-3F8986912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917" y="9912"/>
            <a:ext cx="7224166" cy="6848088"/>
          </a:xfrm>
          <a:prstGeom prst="rect">
            <a:avLst/>
          </a:prstGeom>
        </p:spPr>
      </p:pic>
    </p:spTree>
    <p:extLst>
      <p:ext uri="{BB962C8B-B14F-4D97-AF65-F5344CB8AC3E}">
        <p14:creationId xmlns:p14="http://schemas.microsoft.com/office/powerpoint/2010/main" val="2289342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7D6613FA-3F50-45DE-9BDF-FB5198F33187}"/>
              </a:ext>
            </a:extLst>
          </p:cNvPr>
          <p:cNvSpPr>
            <a:spLocks noGrp="1" noChangeArrowheads="1"/>
          </p:cNvSpPr>
          <p:nvPr>
            <p:ph type="title" idx="4294967295"/>
          </p:nvPr>
        </p:nvSpPr>
        <p:spPr/>
        <p:txBody>
          <a:bodyPr/>
          <a:lstStyle/>
          <a:p>
            <a:pPr eaLnBrk="1" hangingPunct="1"/>
            <a:r>
              <a:rPr lang="en-GB" altLang="en-US">
                <a:latin typeface="Arial" panose="020B0604020202020204" pitchFamily="34" charset="0"/>
              </a:rPr>
              <a:t>Objectives</a:t>
            </a:r>
          </a:p>
        </p:txBody>
      </p:sp>
      <p:sp>
        <p:nvSpPr>
          <p:cNvPr id="6146" name="Rectangle 3">
            <a:extLst>
              <a:ext uri="{FF2B5EF4-FFF2-40B4-BE49-F238E27FC236}">
                <a16:creationId xmlns:a16="http://schemas.microsoft.com/office/drawing/2014/main" id="{8A41148E-8D8F-4879-9D76-A6C3B3232607}"/>
              </a:ext>
            </a:extLst>
          </p:cNvPr>
          <p:cNvSpPr>
            <a:spLocks noGrp="1" noChangeArrowheads="1"/>
          </p:cNvSpPr>
          <p:nvPr>
            <p:ph idx="4294967295"/>
          </p:nvPr>
        </p:nvSpPr>
        <p:spPr>
          <a:xfrm>
            <a:off x="1992314" y="1844676"/>
            <a:ext cx="8207375" cy="2447925"/>
          </a:xfrm>
        </p:spPr>
        <p:txBody>
          <a:bodyPr/>
          <a:lstStyle/>
          <a:p>
            <a:pPr marL="538149" lvl="1" indent="-358766">
              <a:spcBef>
                <a:spcPct val="40000"/>
              </a:spcBef>
            </a:pPr>
            <a:r>
              <a:rPr lang="en-GB" altLang="en-US" sz="2800">
                <a:latin typeface="Arial" panose="020B0604020202020204" pitchFamily="34" charset="0"/>
              </a:rPr>
              <a:t>Describe the different shapes of galaxies, and relate the view of the sky to a planet’s position in the galaxy.</a:t>
            </a:r>
          </a:p>
          <a:p>
            <a:pPr marL="538149" lvl="1" indent="-358766">
              <a:spcBef>
                <a:spcPct val="40000"/>
              </a:spcBef>
            </a:pPr>
            <a:r>
              <a:rPr lang="en-GB" altLang="en-US" sz="2800">
                <a:latin typeface="Arial" panose="020B0604020202020204" pitchFamily="34" charset="0"/>
              </a:rPr>
              <a:t>Describe some ways in which astronomers can detect planets orbiting stars other than the Sun.</a:t>
            </a:r>
          </a:p>
        </p:txBody>
      </p:sp>
      <p:sp>
        <p:nvSpPr>
          <p:cNvPr id="6147" name="Rectangle 5">
            <a:extLst>
              <a:ext uri="{FF2B5EF4-FFF2-40B4-BE49-F238E27FC236}">
                <a16:creationId xmlns:a16="http://schemas.microsoft.com/office/drawing/2014/main" id="{83BBCB2F-D72F-43DC-B0C9-470DDD836B39}"/>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0660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a:r>
              <a:rPr lang="en-GB" sz="12800" dirty="0">
                <a:solidFill>
                  <a:schemeClr val="bg1"/>
                </a:solidFill>
              </a:rPr>
              <a:t>constellations</a:t>
            </a:r>
          </a:p>
        </p:txBody>
      </p:sp>
    </p:spTree>
    <p:extLst>
      <p:ext uri="{BB962C8B-B14F-4D97-AF65-F5344CB8AC3E}">
        <p14:creationId xmlns:p14="http://schemas.microsoft.com/office/powerpoint/2010/main" val="40198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a:r>
              <a:rPr lang="en-GB" sz="12800" dirty="0">
                <a:solidFill>
                  <a:schemeClr val="bg1"/>
                </a:solidFill>
              </a:rPr>
              <a:t>galaxies</a:t>
            </a:r>
          </a:p>
        </p:txBody>
      </p:sp>
    </p:spTree>
    <p:extLst>
      <p:ext uri="{BB962C8B-B14F-4D97-AF65-F5344CB8AC3E}">
        <p14:creationId xmlns:p14="http://schemas.microsoft.com/office/powerpoint/2010/main" val="6836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a:r>
              <a:rPr lang="en-GB" sz="12800" dirty="0">
                <a:solidFill>
                  <a:schemeClr val="bg1"/>
                </a:solidFill>
              </a:rPr>
              <a:t>stars</a:t>
            </a:r>
          </a:p>
        </p:txBody>
      </p:sp>
    </p:spTree>
    <p:extLst>
      <p:ext uri="{BB962C8B-B14F-4D97-AF65-F5344CB8AC3E}">
        <p14:creationId xmlns:p14="http://schemas.microsoft.com/office/powerpoint/2010/main" val="282612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defTabSz="914377">
              <a:defRPr/>
            </a:pPr>
            <a:r>
              <a:rPr lang="en-GB" sz="12800" dirty="0">
                <a:solidFill>
                  <a:srgbClr val="FFFFFF"/>
                </a:solidFill>
                <a:latin typeface="Arial"/>
              </a:rPr>
              <a:t>Milky Way</a:t>
            </a:r>
          </a:p>
        </p:txBody>
      </p:sp>
    </p:spTree>
    <p:extLst>
      <p:ext uri="{BB962C8B-B14F-4D97-AF65-F5344CB8AC3E}">
        <p14:creationId xmlns:p14="http://schemas.microsoft.com/office/powerpoint/2010/main" val="40841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defTabSz="914377">
              <a:defRPr/>
            </a:pPr>
            <a:r>
              <a:rPr lang="en-GB" sz="12800" dirty="0">
                <a:solidFill>
                  <a:srgbClr val="FFFFFF"/>
                </a:solidFill>
                <a:latin typeface="Arial"/>
              </a:rPr>
              <a:t>light year</a:t>
            </a:r>
          </a:p>
        </p:txBody>
      </p:sp>
    </p:spTree>
    <p:extLst>
      <p:ext uri="{BB962C8B-B14F-4D97-AF65-F5344CB8AC3E}">
        <p14:creationId xmlns:p14="http://schemas.microsoft.com/office/powerpoint/2010/main" val="17552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defTabSz="914377">
              <a:defRPr/>
            </a:pPr>
            <a:r>
              <a:rPr lang="en-GB" sz="3733">
                <a:solidFill>
                  <a:srgbClr val="FFFFFF"/>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defTabSz="914377">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EF8E6597-154A-4705-BF6D-7D5D4006C3F0}"/>
              </a:ext>
            </a:extLst>
          </p:cNvPr>
          <p:cNvSpPr txBox="1"/>
          <p:nvPr/>
        </p:nvSpPr>
        <p:spPr>
          <a:xfrm>
            <a:off x="1" y="1209750"/>
            <a:ext cx="12106940" cy="2062103"/>
          </a:xfrm>
          <a:prstGeom prst="rect">
            <a:avLst/>
          </a:prstGeom>
          <a:noFill/>
        </p:spPr>
        <p:txBody>
          <a:bodyPr wrap="square" rtlCol="0">
            <a:spAutoFit/>
          </a:bodyPr>
          <a:lstStyle/>
          <a:p>
            <a:pPr algn="ctr" defTabSz="914377">
              <a:defRPr/>
            </a:pPr>
            <a:r>
              <a:rPr lang="en-GB" sz="12800" dirty="0">
                <a:solidFill>
                  <a:srgbClr val="FFFFFF"/>
                </a:solidFill>
                <a:latin typeface="Arial"/>
              </a:rPr>
              <a:t>Universe</a:t>
            </a:r>
          </a:p>
        </p:txBody>
      </p:sp>
    </p:spTree>
    <p:extLst>
      <p:ext uri="{BB962C8B-B14F-4D97-AF65-F5344CB8AC3E}">
        <p14:creationId xmlns:p14="http://schemas.microsoft.com/office/powerpoint/2010/main" val="41876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238625" y="201736"/>
            <a:ext cx="1857375" cy="1666680"/>
          </a:xfrm>
          <a:prstGeom prst="rect">
            <a:avLst/>
          </a:prstGeom>
          <a:noFill/>
          <a:ln w="9525">
            <a:noFill/>
            <a:miter lim="800000"/>
            <a:headEnd/>
            <a:tailEnd/>
          </a:ln>
        </p:spPr>
      </p:pic>
      <p:pic>
        <p:nvPicPr>
          <p:cNvPr id="552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258821" y="2194609"/>
            <a:ext cx="1866900" cy="1728192"/>
          </a:xfrm>
          <a:prstGeom prst="rect">
            <a:avLst/>
          </a:prstGeom>
          <a:noFill/>
          <a:ln w="9525">
            <a:noFill/>
            <a:miter lim="800000"/>
            <a:headEnd/>
            <a:tailEnd/>
          </a:ln>
        </p:spPr>
      </p:pic>
      <p:pic>
        <p:nvPicPr>
          <p:cNvPr id="553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86814" y="4354849"/>
            <a:ext cx="1876425" cy="1742999"/>
          </a:xfrm>
          <a:prstGeom prst="rect">
            <a:avLst/>
          </a:prstGeom>
          <a:noFill/>
          <a:ln w="9525">
            <a:noFill/>
            <a:miter lim="800000"/>
            <a:headEnd/>
            <a:tailEnd/>
          </a:ln>
        </p:spPr>
      </p:pic>
      <p:pic>
        <p:nvPicPr>
          <p:cNvPr id="553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91347" y="163577"/>
            <a:ext cx="1885951" cy="1742999"/>
          </a:xfrm>
          <a:prstGeom prst="rect">
            <a:avLst/>
          </a:prstGeom>
          <a:noFill/>
          <a:ln w="9525">
            <a:noFill/>
            <a:miter lim="800000"/>
            <a:headEnd/>
            <a:tailEnd/>
          </a:ln>
        </p:spPr>
      </p:pic>
      <p:pic>
        <p:nvPicPr>
          <p:cNvPr id="553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91347" y="2251809"/>
            <a:ext cx="1885951" cy="174299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791348" y="4268033"/>
            <a:ext cx="1876425" cy="174299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959699" y="163577"/>
            <a:ext cx="1885951" cy="174299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959700" y="2179802"/>
            <a:ext cx="1876425" cy="174299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959699" y="4268033"/>
            <a:ext cx="1905000" cy="1742999"/>
          </a:xfrm>
          <a:prstGeom prst="rect">
            <a:avLst/>
          </a:prstGeom>
          <a:noFill/>
          <a:ln w="9525">
            <a:noFill/>
            <a:miter lim="800000"/>
            <a:headEnd/>
            <a:tailEnd/>
          </a:ln>
        </p:spPr>
      </p:pic>
      <p:sp>
        <p:nvSpPr>
          <p:cNvPr id="13" name="TextBox 12"/>
          <p:cNvSpPr txBox="1"/>
          <p:nvPr/>
        </p:nvSpPr>
        <p:spPr>
          <a:xfrm>
            <a:off x="4307071" y="1691360"/>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Human</a:t>
            </a:r>
          </a:p>
        </p:txBody>
      </p:sp>
      <p:sp>
        <p:nvSpPr>
          <p:cNvPr id="14" name="TextBox 13"/>
          <p:cNvSpPr txBox="1"/>
          <p:nvPr/>
        </p:nvSpPr>
        <p:spPr>
          <a:xfrm>
            <a:off x="4474845" y="3850793"/>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School</a:t>
            </a:r>
          </a:p>
        </p:txBody>
      </p:sp>
      <p:sp>
        <p:nvSpPr>
          <p:cNvPr id="15" name="TextBox 14"/>
          <p:cNvSpPr txBox="1"/>
          <p:nvPr/>
        </p:nvSpPr>
        <p:spPr>
          <a:xfrm>
            <a:off x="4402837" y="6083041"/>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Town</a:t>
            </a:r>
          </a:p>
        </p:txBody>
      </p:sp>
      <p:sp>
        <p:nvSpPr>
          <p:cNvPr id="16" name="TextBox 15"/>
          <p:cNvSpPr txBox="1"/>
          <p:nvPr/>
        </p:nvSpPr>
        <p:spPr>
          <a:xfrm>
            <a:off x="7079379" y="1747753"/>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Country</a:t>
            </a:r>
          </a:p>
        </p:txBody>
      </p:sp>
      <p:sp>
        <p:nvSpPr>
          <p:cNvPr id="17" name="TextBox 16"/>
          <p:cNvSpPr txBox="1"/>
          <p:nvPr/>
        </p:nvSpPr>
        <p:spPr>
          <a:xfrm>
            <a:off x="7007371" y="383598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Planet</a:t>
            </a:r>
          </a:p>
        </p:txBody>
      </p:sp>
      <p:sp>
        <p:nvSpPr>
          <p:cNvPr id="18" name="TextBox 17"/>
          <p:cNvSpPr txBox="1"/>
          <p:nvPr/>
        </p:nvSpPr>
        <p:spPr>
          <a:xfrm>
            <a:off x="7007371" y="5924217"/>
            <a:ext cx="1584176" cy="830997"/>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Solar system</a:t>
            </a:r>
          </a:p>
        </p:txBody>
      </p:sp>
      <p:sp>
        <p:nvSpPr>
          <p:cNvPr id="19" name="TextBox 18"/>
          <p:cNvSpPr txBox="1"/>
          <p:nvPr/>
        </p:nvSpPr>
        <p:spPr>
          <a:xfrm>
            <a:off x="10175723" y="1819761"/>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Stars</a:t>
            </a:r>
          </a:p>
        </p:txBody>
      </p:sp>
      <p:sp>
        <p:nvSpPr>
          <p:cNvPr id="20" name="TextBox 19"/>
          <p:cNvSpPr txBox="1"/>
          <p:nvPr/>
        </p:nvSpPr>
        <p:spPr>
          <a:xfrm>
            <a:off x="10175723" y="383598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Galaxy</a:t>
            </a:r>
          </a:p>
        </p:txBody>
      </p:sp>
      <p:sp>
        <p:nvSpPr>
          <p:cNvPr id="21" name="TextBox 20"/>
          <p:cNvSpPr txBox="1"/>
          <p:nvPr/>
        </p:nvSpPr>
        <p:spPr>
          <a:xfrm>
            <a:off x="10031707" y="5996225"/>
            <a:ext cx="1728192" cy="830997"/>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Cluster of galaxies</a:t>
            </a:r>
          </a:p>
        </p:txBody>
      </p:sp>
      <p:sp>
        <p:nvSpPr>
          <p:cNvPr id="22" name="AutoShape 20">
            <a:extLst>
              <a:ext uri="{FF2B5EF4-FFF2-40B4-BE49-F238E27FC236}">
                <a16:creationId xmlns:a16="http://schemas.microsoft.com/office/drawing/2014/main" id="{159D5F3E-860D-407A-8BC0-6A0B48F39C1F}"/>
              </a:ext>
            </a:extLst>
          </p:cNvPr>
          <p:cNvSpPr>
            <a:spLocks noChangeArrowheads="1"/>
          </p:cNvSpPr>
          <p:nvPr/>
        </p:nvSpPr>
        <p:spPr bwMode="auto">
          <a:xfrm>
            <a:off x="85061" y="163577"/>
            <a:ext cx="3761563" cy="2293727"/>
          </a:xfrm>
          <a:prstGeom prst="roundRect">
            <a:avLst>
              <a:gd name="adj" fmla="val 0"/>
            </a:avLst>
          </a:prstGeom>
          <a:solidFill>
            <a:schemeClr val="accent1">
              <a:lumMod val="40000"/>
              <a:lumOff val="60000"/>
            </a:schemeClr>
          </a:solidFill>
          <a:ln w="25400">
            <a:noFill/>
            <a:round/>
            <a:headEnd/>
            <a:tailEnd/>
          </a:ln>
          <a:effectLst/>
        </p:spPr>
        <p:txBody>
          <a:bodyPr/>
          <a:lstStyle/>
          <a:p>
            <a:pPr marL="358766" indent="-358766" defTabSz="914377">
              <a:defRPr/>
            </a:pPr>
            <a:r>
              <a:rPr lang="en-GB" sz="2667" kern="0" dirty="0">
                <a:latin typeface="+mj-lt"/>
                <a:sym typeface="Wingdings"/>
              </a:rPr>
              <a:t>Stick in your pictures (leaving space around them for definitions) and add any missing labels.	</a:t>
            </a:r>
            <a:endParaRPr lang="en-GB" sz="2667" kern="0" dirty="0">
              <a:latin typeface="+mj-lt"/>
            </a:endParaRPr>
          </a:p>
        </p:txBody>
      </p:sp>
      <p:sp>
        <p:nvSpPr>
          <p:cNvPr id="25" name="AutoShape 18">
            <a:extLst>
              <a:ext uri="{FF2B5EF4-FFF2-40B4-BE49-F238E27FC236}">
                <a16:creationId xmlns:a16="http://schemas.microsoft.com/office/drawing/2014/main" id="{391D4EE8-F169-4E48-8460-735C66225713}"/>
              </a:ext>
            </a:extLst>
          </p:cNvPr>
          <p:cNvSpPr>
            <a:spLocks noChangeArrowheads="1"/>
          </p:cNvSpPr>
          <p:nvPr/>
        </p:nvSpPr>
        <p:spPr bwMode="auto">
          <a:xfrm>
            <a:off x="168019" y="2640546"/>
            <a:ext cx="3449601" cy="2206951"/>
          </a:xfrm>
          <a:prstGeom prst="cloudCallout">
            <a:avLst>
              <a:gd name="adj1" fmla="val -45914"/>
              <a:gd name="adj2" fmla="val 78194"/>
            </a:avLst>
          </a:prstGeom>
          <a:solidFill>
            <a:schemeClr val="accent2">
              <a:lumMod val="40000"/>
              <a:lumOff val="60000"/>
            </a:schemeClr>
          </a:solidFill>
          <a:ln w="9525">
            <a:noFill/>
            <a:round/>
            <a:headEnd/>
            <a:tailEnd/>
          </a:ln>
          <a:effectLst/>
        </p:spPr>
        <p:txBody>
          <a:bodyPr anchor="ctr" anchorCtr="1"/>
          <a:lstStyle/>
          <a:p>
            <a:pPr algn="ctr">
              <a:defRPr/>
            </a:pPr>
            <a:r>
              <a:rPr lang="en-GB" sz="2400" kern="0" dirty="0">
                <a:solidFill>
                  <a:sysClr val="windowText" lastClr="000000"/>
                </a:solidFill>
                <a:latin typeface="+mj-lt"/>
                <a:cs typeface="Arial" panose="020B0604020202020204" pitchFamily="34" charset="0"/>
              </a:rPr>
              <a:t>What is the difference between stars and planets?</a:t>
            </a:r>
          </a:p>
        </p:txBody>
      </p:sp>
      <p:sp>
        <p:nvSpPr>
          <p:cNvPr id="26" name="AutoShape 18">
            <a:extLst>
              <a:ext uri="{FF2B5EF4-FFF2-40B4-BE49-F238E27FC236}">
                <a16:creationId xmlns:a16="http://schemas.microsoft.com/office/drawing/2014/main" id="{B700E5B2-9BC4-433B-B6E3-A0AC2C284633}"/>
              </a:ext>
            </a:extLst>
          </p:cNvPr>
          <p:cNvSpPr>
            <a:spLocks noChangeArrowheads="1"/>
          </p:cNvSpPr>
          <p:nvPr/>
        </p:nvSpPr>
        <p:spPr bwMode="auto">
          <a:xfrm>
            <a:off x="1487409" y="4904280"/>
            <a:ext cx="2405249" cy="1633743"/>
          </a:xfrm>
          <a:prstGeom prst="cloudCallout">
            <a:avLst>
              <a:gd name="adj1" fmla="val 54911"/>
              <a:gd name="adj2" fmla="val 50733"/>
            </a:avLst>
          </a:prstGeom>
          <a:solidFill>
            <a:srgbClr val="DDDDFF"/>
          </a:solidFill>
          <a:ln w="9525">
            <a:noFill/>
            <a:round/>
            <a:headEnd/>
            <a:tailEnd/>
          </a:ln>
          <a:effectLst/>
        </p:spPr>
        <p:txBody>
          <a:bodyPr anchor="ctr" anchorCtr="1"/>
          <a:lstStyle/>
          <a:p>
            <a:pPr algn="ctr">
              <a:defRPr/>
            </a:pPr>
            <a:r>
              <a:rPr lang="en-GB" sz="2400" kern="0" dirty="0">
                <a:solidFill>
                  <a:sysClr val="windowText" lastClr="000000"/>
                </a:solidFill>
                <a:latin typeface="+mj-lt"/>
                <a:cs typeface="Arial" panose="020B0604020202020204" pitchFamily="34" charset="0"/>
              </a:rPr>
              <a:t>Anything bigger?</a:t>
            </a:r>
          </a:p>
        </p:txBody>
      </p:sp>
    </p:spTree>
    <p:extLst>
      <p:ext uri="{BB962C8B-B14F-4D97-AF65-F5344CB8AC3E}">
        <p14:creationId xmlns:p14="http://schemas.microsoft.com/office/powerpoint/2010/main" val="155649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29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3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3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53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53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559442"/>
            <a:ext cx="1885951" cy="174299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86193" y="1559442"/>
            <a:ext cx="1876425" cy="174299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97543" y="1559442"/>
            <a:ext cx="1885951" cy="174299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97226" y="1559442"/>
            <a:ext cx="1876425" cy="174299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559104" y="1559442"/>
            <a:ext cx="1905000" cy="1742999"/>
          </a:xfrm>
          <a:prstGeom prst="rect">
            <a:avLst/>
          </a:prstGeom>
          <a:noFill/>
          <a:ln w="9525">
            <a:noFill/>
            <a:miter lim="800000"/>
            <a:headEnd/>
            <a:tailEnd/>
          </a:ln>
        </p:spPr>
      </p:pic>
      <p:sp>
        <p:nvSpPr>
          <p:cNvPr id="17" name="TextBox 16"/>
          <p:cNvSpPr txBox="1"/>
          <p:nvPr/>
        </p:nvSpPr>
        <p:spPr>
          <a:xfrm>
            <a:off x="197121" y="3209777"/>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Planet</a:t>
            </a:r>
          </a:p>
        </p:txBody>
      </p:sp>
      <p:sp>
        <p:nvSpPr>
          <p:cNvPr id="18" name="TextBox 17"/>
          <p:cNvSpPr txBox="1"/>
          <p:nvPr/>
        </p:nvSpPr>
        <p:spPr>
          <a:xfrm>
            <a:off x="1682307" y="3206175"/>
            <a:ext cx="2240364"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Solar system</a:t>
            </a:r>
          </a:p>
        </p:txBody>
      </p:sp>
      <p:sp>
        <p:nvSpPr>
          <p:cNvPr id="19" name="TextBox 18"/>
          <p:cNvSpPr txBox="1"/>
          <p:nvPr/>
        </p:nvSpPr>
        <p:spPr>
          <a:xfrm>
            <a:off x="4013567" y="3215626"/>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Stars</a:t>
            </a:r>
          </a:p>
        </p:txBody>
      </p:sp>
      <p:sp>
        <p:nvSpPr>
          <p:cNvPr id="20" name="TextBox 19"/>
          <p:cNvSpPr txBox="1"/>
          <p:nvPr/>
        </p:nvSpPr>
        <p:spPr>
          <a:xfrm>
            <a:off x="5913249" y="321562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Galaxy</a:t>
            </a:r>
          </a:p>
        </p:txBody>
      </p:sp>
      <p:sp>
        <p:nvSpPr>
          <p:cNvPr id="21" name="TextBox 20"/>
          <p:cNvSpPr txBox="1"/>
          <p:nvPr/>
        </p:nvSpPr>
        <p:spPr>
          <a:xfrm>
            <a:off x="7659465" y="3221476"/>
            <a:ext cx="1728192" cy="830997"/>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Cluster of galaxies</a:t>
            </a:r>
          </a:p>
        </p:txBody>
      </p:sp>
      <p:sp>
        <p:nvSpPr>
          <p:cNvPr id="26" name="AutoShape 20">
            <a:extLst>
              <a:ext uri="{FF2B5EF4-FFF2-40B4-BE49-F238E27FC236}">
                <a16:creationId xmlns:a16="http://schemas.microsoft.com/office/drawing/2014/main" id="{06DCFA20-72A3-4B32-B6DD-5459D62ADD75}"/>
              </a:ext>
            </a:extLst>
          </p:cNvPr>
          <p:cNvSpPr>
            <a:spLocks noChangeArrowheads="1"/>
          </p:cNvSpPr>
          <p:nvPr/>
        </p:nvSpPr>
        <p:spPr bwMode="auto">
          <a:xfrm>
            <a:off x="103963" y="133125"/>
            <a:ext cx="11757247" cy="1190039"/>
          </a:xfrm>
          <a:prstGeom prst="roundRect">
            <a:avLst>
              <a:gd name="adj" fmla="val 0"/>
            </a:avLst>
          </a:prstGeom>
          <a:solidFill>
            <a:schemeClr val="accent1">
              <a:lumMod val="40000"/>
              <a:lumOff val="60000"/>
            </a:schemeClr>
          </a:solidFill>
          <a:ln w="25400">
            <a:noFill/>
            <a:round/>
            <a:headEnd/>
            <a:tailEnd/>
          </a:ln>
          <a:effectLst/>
        </p:spPr>
        <p:txBody>
          <a:bodyPr/>
          <a:lstStyle/>
          <a:p>
            <a:pPr marL="482588" indent="-482588" defTabSz="914377">
              <a:defRPr/>
            </a:pPr>
            <a:r>
              <a:rPr lang="en-GB" sz="3200" kern="0" dirty="0">
                <a:latin typeface="+mj-lt"/>
                <a:sym typeface="Wingdings"/>
              </a:rPr>
              <a:t> Add definitions from planets onwards from your own knowledge and the next 2 videos.</a:t>
            </a:r>
            <a:endParaRPr lang="en-GB" sz="3200" kern="0" dirty="0">
              <a:latin typeface="+mj-lt"/>
            </a:endParaRPr>
          </a:p>
        </p:txBody>
      </p:sp>
      <p:sp>
        <p:nvSpPr>
          <p:cNvPr id="27" name="TextBox 26">
            <a:extLst>
              <a:ext uri="{FF2B5EF4-FFF2-40B4-BE49-F238E27FC236}">
                <a16:creationId xmlns:a16="http://schemas.microsoft.com/office/drawing/2014/main" id="{236E0881-EB77-436F-AB4A-68553521C678}"/>
              </a:ext>
            </a:extLst>
          </p:cNvPr>
          <p:cNvSpPr txBox="1"/>
          <p:nvPr/>
        </p:nvSpPr>
        <p:spPr>
          <a:xfrm>
            <a:off x="9847409" y="3264007"/>
            <a:ext cx="1728192"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Universe</a:t>
            </a:r>
          </a:p>
        </p:txBody>
      </p:sp>
    </p:spTree>
    <p:extLst>
      <p:ext uri="{BB962C8B-B14F-4D97-AF65-F5344CB8AC3E}">
        <p14:creationId xmlns:p14="http://schemas.microsoft.com/office/powerpoint/2010/main" val="11138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73" y="6162999"/>
            <a:ext cx="2676376" cy="695004"/>
          </a:xfrm>
          <a:prstGeom prst="rect">
            <a:avLst/>
          </a:prstGeom>
        </p:spPr>
      </p:pic>
      <p:sp>
        <p:nvSpPr>
          <p:cNvPr id="3" name="AutoShape 18">
            <a:extLst>
              <a:ext uri="{FF2B5EF4-FFF2-40B4-BE49-F238E27FC236}">
                <a16:creationId xmlns:a16="http://schemas.microsoft.com/office/drawing/2014/main" id="{71A20E4E-4F23-4B0C-A9F5-0FA57BCA0D50}"/>
              </a:ext>
            </a:extLst>
          </p:cNvPr>
          <p:cNvSpPr>
            <a:spLocks noChangeArrowheads="1"/>
          </p:cNvSpPr>
          <p:nvPr/>
        </p:nvSpPr>
        <p:spPr bwMode="auto">
          <a:xfrm>
            <a:off x="746645" y="5393069"/>
            <a:ext cx="2372241" cy="1464931"/>
          </a:xfrm>
          <a:prstGeom prst="cloudCallout">
            <a:avLst>
              <a:gd name="adj1" fmla="val -73827"/>
              <a:gd name="adj2" fmla="val 43133"/>
            </a:avLst>
          </a:prstGeom>
          <a:solidFill>
            <a:srgbClr val="DDDDFF"/>
          </a:solidFill>
          <a:ln w="9525">
            <a:noFill/>
            <a:round/>
            <a:headEnd/>
            <a:tailEnd/>
          </a:ln>
          <a:effectLst/>
        </p:spPr>
        <p:txBody>
          <a:bodyPr anchor="ctr" anchorCtr="1"/>
          <a:lstStyle/>
          <a:p>
            <a:pPr algn="ctr">
              <a:defRPr/>
            </a:pPr>
            <a:r>
              <a:rPr lang="en-GB" sz="1600" kern="0" dirty="0">
                <a:solidFill>
                  <a:sysClr val="windowText" lastClr="000000"/>
                </a:solidFill>
                <a:latin typeface="Arial" panose="020B0604020202020204" pitchFamily="34" charset="0"/>
                <a:cs typeface="Arial" panose="020B0604020202020204" pitchFamily="34" charset="0"/>
              </a:rPr>
              <a:t>Anything not quite right about Timon’s definition?</a:t>
            </a:r>
          </a:p>
        </p:txBody>
      </p:sp>
      <p:pic>
        <p:nvPicPr>
          <p:cNvPr id="2" name="Picture 3">
            <a:hlinkClick r:id="" action="ppaction://media"/>
            <a:extLst>
              <a:ext uri="{FF2B5EF4-FFF2-40B4-BE49-F238E27FC236}">
                <a16:creationId xmlns:a16="http://schemas.microsoft.com/office/drawing/2014/main" id="{83422AA7-F871-4A68-BBE5-A7CEB635ED3B}"/>
              </a:ext>
            </a:extLst>
          </p:cNvPr>
          <p:cNvPicPr>
            <a:picLocks noRot="1" noChangeAspect="1"/>
          </p:cNvPicPr>
          <p:nvPr>
            <a:videoFile r:link="rId1"/>
          </p:nvPr>
        </p:nvPicPr>
        <p:blipFill>
          <a:blip r:embed="rId6"/>
          <a:stretch>
            <a:fillRect/>
          </a:stretch>
        </p:blipFill>
        <p:spPr>
          <a:xfrm>
            <a:off x="8965" y="-6722"/>
            <a:ext cx="12183035" cy="5374340"/>
          </a:xfrm>
          <a:prstGeom prst="rect">
            <a:avLst/>
          </a:prstGeom>
        </p:spPr>
      </p:pic>
    </p:spTree>
    <p:extLst>
      <p:ext uri="{BB962C8B-B14F-4D97-AF65-F5344CB8AC3E}">
        <p14:creationId xmlns:p14="http://schemas.microsoft.com/office/powerpoint/2010/main" val="10464262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0073" y="6162999"/>
            <a:ext cx="2676376" cy="695004"/>
          </a:xfrm>
          <a:prstGeom prst="rect">
            <a:avLst/>
          </a:prstGeom>
        </p:spPr>
      </p:pic>
      <p:pic>
        <p:nvPicPr>
          <p:cNvPr id="2" name="Picture 2">
            <a:hlinkClick r:id="" action="ppaction://media"/>
            <a:extLst>
              <a:ext uri="{FF2B5EF4-FFF2-40B4-BE49-F238E27FC236}">
                <a16:creationId xmlns:a16="http://schemas.microsoft.com/office/drawing/2014/main" id="{54BA0096-AA52-4C98-B60D-5C3F557D2217}"/>
              </a:ext>
            </a:extLst>
          </p:cNvPr>
          <p:cNvPicPr>
            <a:picLocks noRot="1" noChangeAspect="1"/>
          </p:cNvPicPr>
          <p:nvPr>
            <a:videoFile r:link="rId1"/>
          </p:nvPr>
        </p:nvPicPr>
        <p:blipFill>
          <a:blip r:embed="rId6"/>
          <a:stretch>
            <a:fillRect/>
          </a:stretch>
        </p:blipFill>
        <p:spPr>
          <a:xfrm>
            <a:off x="1" y="2242"/>
            <a:ext cx="12200964" cy="6109447"/>
          </a:xfrm>
          <a:prstGeom prst="rect">
            <a:avLst/>
          </a:prstGeom>
        </p:spPr>
      </p:pic>
    </p:spTree>
    <p:extLst>
      <p:ext uri="{BB962C8B-B14F-4D97-AF65-F5344CB8AC3E}">
        <p14:creationId xmlns:p14="http://schemas.microsoft.com/office/powerpoint/2010/main" val="17166404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
            <a:ext cx="1885951" cy="174299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86193" y="1"/>
            <a:ext cx="1876425" cy="174299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97543" y="1"/>
            <a:ext cx="1885951" cy="174299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97226" y="1"/>
            <a:ext cx="1876425" cy="174299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559104" y="1"/>
            <a:ext cx="1905000" cy="1742999"/>
          </a:xfrm>
          <a:prstGeom prst="rect">
            <a:avLst/>
          </a:prstGeom>
          <a:noFill/>
          <a:ln w="9525">
            <a:noFill/>
            <a:miter lim="800000"/>
            <a:headEnd/>
            <a:tailEnd/>
          </a:ln>
        </p:spPr>
      </p:pic>
      <p:sp>
        <p:nvSpPr>
          <p:cNvPr id="17" name="TextBox 16"/>
          <p:cNvSpPr txBox="1"/>
          <p:nvPr/>
        </p:nvSpPr>
        <p:spPr>
          <a:xfrm>
            <a:off x="197121" y="1650336"/>
            <a:ext cx="1584176"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Planet</a:t>
            </a:r>
          </a:p>
        </p:txBody>
      </p:sp>
      <p:sp>
        <p:nvSpPr>
          <p:cNvPr id="18" name="TextBox 17"/>
          <p:cNvSpPr txBox="1"/>
          <p:nvPr/>
        </p:nvSpPr>
        <p:spPr>
          <a:xfrm>
            <a:off x="1682307" y="1646734"/>
            <a:ext cx="2240364"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Solar system</a:t>
            </a:r>
          </a:p>
        </p:txBody>
      </p:sp>
      <p:sp>
        <p:nvSpPr>
          <p:cNvPr id="19" name="TextBox 18"/>
          <p:cNvSpPr txBox="1"/>
          <p:nvPr/>
        </p:nvSpPr>
        <p:spPr>
          <a:xfrm>
            <a:off x="4013567" y="1656185"/>
            <a:ext cx="1584176"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Stars</a:t>
            </a:r>
          </a:p>
        </p:txBody>
      </p:sp>
      <p:sp>
        <p:nvSpPr>
          <p:cNvPr id="20" name="TextBox 19"/>
          <p:cNvSpPr txBox="1"/>
          <p:nvPr/>
        </p:nvSpPr>
        <p:spPr>
          <a:xfrm>
            <a:off x="5913249" y="1656184"/>
            <a:ext cx="1584176"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Galaxy</a:t>
            </a:r>
          </a:p>
        </p:txBody>
      </p:sp>
      <p:sp>
        <p:nvSpPr>
          <p:cNvPr id="21" name="TextBox 20"/>
          <p:cNvSpPr txBox="1"/>
          <p:nvPr/>
        </p:nvSpPr>
        <p:spPr>
          <a:xfrm>
            <a:off x="7659465" y="1662035"/>
            <a:ext cx="1728192" cy="830997"/>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Cluster of galaxies</a:t>
            </a:r>
          </a:p>
        </p:txBody>
      </p:sp>
      <p:sp>
        <p:nvSpPr>
          <p:cNvPr id="26" name="AutoShape 20">
            <a:extLst>
              <a:ext uri="{FF2B5EF4-FFF2-40B4-BE49-F238E27FC236}">
                <a16:creationId xmlns:a16="http://schemas.microsoft.com/office/drawing/2014/main" id="{06DCFA20-72A3-4B32-B6DD-5459D62ADD75}"/>
              </a:ext>
            </a:extLst>
          </p:cNvPr>
          <p:cNvSpPr>
            <a:spLocks noChangeArrowheads="1"/>
          </p:cNvSpPr>
          <p:nvPr/>
        </p:nvSpPr>
        <p:spPr bwMode="auto">
          <a:xfrm>
            <a:off x="2802271" y="4871428"/>
            <a:ext cx="7334103" cy="679676"/>
          </a:xfrm>
          <a:prstGeom prst="roundRect">
            <a:avLst>
              <a:gd name="adj" fmla="val 7761"/>
            </a:avLst>
          </a:prstGeom>
          <a:solidFill>
            <a:schemeClr val="accent1">
              <a:lumMod val="40000"/>
              <a:lumOff val="60000"/>
            </a:schemeClr>
          </a:solidFill>
          <a:ln w="25400">
            <a:noFill/>
            <a:round/>
            <a:headEnd/>
            <a:tailEnd/>
          </a:ln>
          <a:effectLst/>
        </p:spPr>
        <p:txBody>
          <a:bodyPr/>
          <a:lstStyle/>
          <a:p>
            <a:pPr marL="482588" indent="-482588">
              <a:defRPr/>
            </a:pPr>
            <a:r>
              <a:rPr lang="en-GB" sz="3200" kern="0" dirty="0">
                <a:latin typeface="+mj-lt"/>
                <a:sym typeface="Wingdings"/>
              </a:rPr>
              <a:t> Add definitions from planets onwards.</a:t>
            </a:r>
            <a:endParaRPr lang="en-GB" sz="3200" kern="0" dirty="0">
              <a:latin typeface="+mj-lt"/>
            </a:endParaRPr>
          </a:p>
        </p:txBody>
      </p:sp>
      <p:sp>
        <p:nvSpPr>
          <p:cNvPr id="27" name="TextBox 26">
            <a:extLst>
              <a:ext uri="{FF2B5EF4-FFF2-40B4-BE49-F238E27FC236}">
                <a16:creationId xmlns:a16="http://schemas.microsoft.com/office/drawing/2014/main" id="{236E0881-EB77-436F-AB4A-68553521C678}"/>
              </a:ext>
            </a:extLst>
          </p:cNvPr>
          <p:cNvSpPr txBox="1"/>
          <p:nvPr/>
        </p:nvSpPr>
        <p:spPr>
          <a:xfrm>
            <a:off x="9847409" y="1704566"/>
            <a:ext cx="1728192" cy="461665"/>
          </a:xfrm>
          <a:prstGeom prst="rect">
            <a:avLst/>
          </a:prstGeom>
          <a:noFill/>
        </p:spPr>
        <p:txBody>
          <a:bodyPr wrap="square" rtlCol="0">
            <a:spAutoFit/>
          </a:bodyPr>
          <a:lstStyle/>
          <a:p>
            <a:pPr algn="ctr" fontAlgn="base">
              <a:spcBef>
                <a:spcPct val="0"/>
              </a:spcBef>
              <a:spcAft>
                <a:spcPct val="0"/>
              </a:spcAft>
            </a:pPr>
            <a:r>
              <a:rPr lang="en-GB" sz="2400" b="1" dirty="0">
                <a:solidFill>
                  <a:srgbClr val="009242"/>
                </a:solidFill>
                <a:latin typeface="Arial" panose="020B0604020202020204" pitchFamily="34" charset="0"/>
                <a:cs typeface="Arial" panose="020B0604020202020204" pitchFamily="34" charset="0"/>
              </a:rPr>
              <a:t>Universe</a:t>
            </a:r>
          </a:p>
        </p:txBody>
      </p:sp>
      <p:sp>
        <p:nvSpPr>
          <p:cNvPr id="28" name="TextBox 27">
            <a:extLst>
              <a:ext uri="{FF2B5EF4-FFF2-40B4-BE49-F238E27FC236}">
                <a16:creationId xmlns:a16="http://schemas.microsoft.com/office/drawing/2014/main" id="{5E557B92-B105-4282-9308-91F64916C79A}"/>
              </a:ext>
            </a:extLst>
          </p:cNvPr>
          <p:cNvSpPr txBox="1"/>
          <p:nvPr/>
        </p:nvSpPr>
        <p:spPr>
          <a:xfrm>
            <a:off x="1" y="2278838"/>
            <a:ext cx="1833524" cy="140525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A large body in space that orbits a star </a:t>
            </a:r>
            <a:r>
              <a:rPr lang="en-GB" sz="2133" dirty="0" err="1">
                <a:solidFill>
                  <a:srgbClr val="009242"/>
                </a:solidFill>
                <a:latin typeface="Arial" panose="020B0604020202020204" pitchFamily="34" charset="0"/>
                <a:cs typeface="Arial" panose="020B0604020202020204" pitchFamily="34" charset="0"/>
              </a:rPr>
              <a:t>eg</a:t>
            </a:r>
            <a:r>
              <a:rPr lang="en-GB" sz="2133" dirty="0">
                <a:solidFill>
                  <a:srgbClr val="009242"/>
                </a:solidFill>
                <a:latin typeface="Arial" panose="020B0604020202020204" pitchFamily="34" charset="0"/>
                <a:cs typeface="Arial" panose="020B0604020202020204" pitchFamily="34" charset="0"/>
              </a:rPr>
              <a:t> Earth</a:t>
            </a:r>
          </a:p>
        </p:txBody>
      </p:sp>
      <p:sp>
        <p:nvSpPr>
          <p:cNvPr id="29" name="TextBox 28">
            <a:extLst>
              <a:ext uri="{FF2B5EF4-FFF2-40B4-BE49-F238E27FC236}">
                <a16:creationId xmlns:a16="http://schemas.microsoft.com/office/drawing/2014/main" id="{E9F4D19E-1C86-487E-A05A-C4D9942030B3}"/>
              </a:ext>
            </a:extLst>
          </p:cNvPr>
          <p:cNvSpPr txBox="1"/>
          <p:nvPr/>
        </p:nvSpPr>
        <p:spPr>
          <a:xfrm>
            <a:off x="1885509" y="2302466"/>
            <a:ext cx="1833524" cy="107702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A star and the bodies that orbit it</a:t>
            </a:r>
          </a:p>
        </p:txBody>
      </p:sp>
      <p:sp>
        <p:nvSpPr>
          <p:cNvPr id="30" name="TextBox 29">
            <a:extLst>
              <a:ext uri="{FF2B5EF4-FFF2-40B4-BE49-F238E27FC236}">
                <a16:creationId xmlns:a16="http://schemas.microsoft.com/office/drawing/2014/main" id="{5FFD518E-2812-44B2-A102-C13A7AC26C2A}"/>
              </a:ext>
            </a:extLst>
          </p:cNvPr>
          <p:cNvSpPr txBox="1"/>
          <p:nvPr/>
        </p:nvSpPr>
        <p:spPr>
          <a:xfrm>
            <a:off x="3742661" y="2288289"/>
            <a:ext cx="1937489" cy="140525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A huge ball of gas that gives out energy as heat and light</a:t>
            </a:r>
          </a:p>
        </p:txBody>
      </p:sp>
      <p:sp>
        <p:nvSpPr>
          <p:cNvPr id="31" name="TextBox 30">
            <a:extLst>
              <a:ext uri="{FF2B5EF4-FFF2-40B4-BE49-F238E27FC236}">
                <a16:creationId xmlns:a16="http://schemas.microsoft.com/office/drawing/2014/main" id="{E1E86786-8C7A-4DD5-9622-B55C1134E955}"/>
              </a:ext>
            </a:extLst>
          </p:cNvPr>
          <p:cNvSpPr txBox="1"/>
          <p:nvPr/>
        </p:nvSpPr>
        <p:spPr>
          <a:xfrm>
            <a:off x="5618717" y="2264662"/>
            <a:ext cx="1937489" cy="140525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Millions of stars grouped together by gravity</a:t>
            </a:r>
          </a:p>
        </p:txBody>
      </p:sp>
      <p:sp>
        <p:nvSpPr>
          <p:cNvPr id="32" name="TextBox 31">
            <a:extLst>
              <a:ext uri="{FF2B5EF4-FFF2-40B4-BE49-F238E27FC236}">
                <a16:creationId xmlns:a16="http://schemas.microsoft.com/office/drawing/2014/main" id="{932DB885-3EE0-4365-B03D-297A186A3106}"/>
              </a:ext>
            </a:extLst>
          </p:cNvPr>
          <p:cNvSpPr txBox="1"/>
          <p:nvPr/>
        </p:nvSpPr>
        <p:spPr>
          <a:xfrm>
            <a:off x="7513676" y="2534020"/>
            <a:ext cx="1937489" cy="140525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Groups of galaxies held together by gravity</a:t>
            </a:r>
          </a:p>
        </p:txBody>
      </p:sp>
      <p:sp>
        <p:nvSpPr>
          <p:cNvPr id="33" name="TextBox 32">
            <a:extLst>
              <a:ext uri="{FF2B5EF4-FFF2-40B4-BE49-F238E27FC236}">
                <a16:creationId xmlns:a16="http://schemas.microsoft.com/office/drawing/2014/main" id="{2A5CD392-4AE8-4969-834E-0F8D68E3B536}"/>
              </a:ext>
            </a:extLst>
          </p:cNvPr>
          <p:cNvSpPr txBox="1"/>
          <p:nvPr/>
        </p:nvSpPr>
        <p:spPr>
          <a:xfrm>
            <a:off x="9720522" y="2283564"/>
            <a:ext cx="1937489" cy="1405256"/>
          </a:xfrm>
          <a:prstGeom prst="rect">
            <a:avLst/>
          </a:prstGeom>
          <a:noFill/>
        </p:spPr>
        <p:txBody>
          <a:bodyPr wrap="square" rtlCol="0">
            <a:spAutoFit/>
          </a:bodyPr>
          <a:lstStyle/>
          <a:p>
            <a:pPr algn="ctr" fontAlgn="base">
              <a:spcBef>
                <a:spcPct val="0"/>
              </a:spcBef>
              <a:spcAft>
                <a:spcPct val="0"/>
              </a:spcAft>
            </a:pPr>
            <a:r>
              <a:rPr lang="en-GB" sz="2133" dirty="0">
                <a:solidFill>
                  <a:srgbClr val="009242"/>
                </a:solidFill>
                <a:latin typeface="Arial" panose="020B0604020202020204" pitchFamily="34" charset="0"/>
                <a:cs typeface="Arial" panose="020B0604020202020204" pitchFamily="34" charset="0"/>
              </a:rPr>
              <a:t>All the galaxies and the space between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839021" y="163579"/>
            <a:ext cx="1857375" cy="1666680"/>
          </a:xfrm>
          <a:prstGeom prst="rect">
            <a:avLst/>
          </a:prstGeom>
          <a:noFill/>
          <a:ln w="9525">
            <a:noFill/>
            <a:miter lim="800000"/>
            <a:headEnd/>
            <a:tailEnd/>
          </a:ln>
        </p:spPr>
      </p:pic>
      <p:pic>
        <p:nvPicPr>
          <p:cNvPr id="552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39019" y="2107793"/>
            <a:ext cx="1866900" cy="1728192"/>
          </a:xfrm>
          <a:prstGeom prst="rect">
            <a:avLst/>
          </a:prstGeom>
          <a:noFill/>
          <a:ln w="9525">
            <a:noFill/>
            <a:miter lim="800000"/>
            <a:headEnd/>
            <a:tailEnd/>
          </a:ln>
        </p:spPr>
      </p:pic>
      <p:pic>
        <p:nvPicPr>
          <p:cNvPr id="553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767012" y="4268033"/>
            <a:ext cx="1876425" cy="1742999"/>
          </a:xfrm>
          <a:prstGeom prst="rect">
            <a:avLst/>
          </a:prstGeom>
          <a:noFill/>
          <a:ln w="9525">
            <a:noFill/>
            <a:miter lim="800000"/>
            <a:headEnd/>
            <a:tailEnd/>
          </a:ln>
        </p:spPr>
      </p:pic>
      <p:pic>
        <p:nvPicPr>
          <p:cNvPr id="553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791347" y="163577"/>
            <a:ext cx="1885951" cy="1742999"/>
          </a:xfrm>
          <a:prstGeom prst="rect">
            <a:avLst/>
          </a:prstGeom>
          <a:noFill/>
          <a:ln w="9525">
            <a:noFill/>
            <a:miter lim="800000"/>
            <a:headEnd/>
            <a:tailEnd/>
          </a:ln>
        </p:spPr>
      </p:pic>
      <p:pic>
        <p:nvPicPr>
          <p:cNvPr id="5530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791347" y="2251809"/>
            <a:ext cx="1885951" cy="1742999"/>
          </a:xfrm>
          <a:prstGeom prst="rect">
            <a:avLst/>
          </a:prstGeom>
          <a:noFill/>
          <a:ln w="9525">
            <a:noFill/>
            <a:miter lim="800000"/>
            <a:headEnd/>
            <a:tailEnd/>
          </a:ln>
        </p:spPr>
      </p:pic>
      <p:pic>
        <p:nvPicPr>
          <p:cNvPr id="55303"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791348" y="4268033"/>
            <a:ext cx="1876425" cy="1742999"/>
          </a:xfrm>
          <a:prstGeom prst="rect">
            <a:avLst/>
          </a:prstGeom>
          <a:noFill/>
          <a:ln w="9525">
            <a:noFill/>
            <a:miter lim="800000"/>
            <a:headEnd/>
            <a:tailEnd/>
          </a:ln>
        </p:spPr>
      </p:pic>
      <p:pic>
        <p:nvPicPr>
          <p:cNvPr id="55304" name="Picture 8"/>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9959699" y="163577"/>
            <a:ext cx="1885951" cy="1742999"/>
          </a:xfrm>
          <a:prstGeom prst="rect">
            <a:avLst/>
          </a:prstGeom>
          <a:noFill/>
          <a:ln w="9525">
            <a:noFill/>
            <a:miter lim="800000"/>
            <a:headEnd/>
            <a:tailEnd/>
          </a:ln>
        </p:spPr>
      </p:pic>
      <p:pic>
        <p:nvPicPr>
          <p:cNvPr id="55305"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9959700" y="2179802"/>
            <a:ext cx="1876425" cy="1742999"/>
          </a:xfrm>
          <a:prstGeom prst="rect">
            <a:avLst/>
          </a:prstGeom>
          <a:noFill/>
          <a:ln w="9525">
            <a:noFill/>
            <a:miter lim="800000"/>
            <a:headEnd/>
            <a:tailEnd/>
          </a:ln>
        </p:spPr>
      </p:pic>
      <p:pic>
        <p:nvPicPr>
          <p:cNvPr id="55306"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959699" y="4268033"/>
            <a:ext cx="1905000" cy="1742999"/>
          </a:xfrm>
          <a:prstGeom prst="rect">
            <a:avLst/>
          </a:prstGeom>
          <a:noFill/>
          <a:ln w="9525">
            <a:noFill/>
            <a:miter lim="800000"/>
            <a:headEnd/>
            <a:tailEnd/>
          </a:ln>
        </p:spPr>
      </p:pic>
      <p:sp>
        <p:nvSpPr>
          <p:cNvPr id="13" name="TextBox 12"/>
          <p:cNvSpPr txBox="1"/>
          <p:nvPr/>
        </p:nvSpPr>
        <p:spPr>
          <a:xfrm>
            <a:off x="4055043" y="167574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Human</a:t>
            </a:r>
          </a:p>
        </p:txBody>
      </p:sp>
      <p:sp>
        <p:nvSpPr>
          <p:cNvPr id="14" name="TextBox 13"/>
          <p:cNvSpPr txBox="1"/>
          <p:nvPr/>
        </p:nvSpPr>
        <p:spPr>
          <a:xfrm>
            <a:off x="4055043" y="3763977"/>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School</a:t>
            </a:r>
          </a:p>
        </p:txBody>
      </p:sp>
      <p:sp>
        <p:nvSpPr>
          <p:cNvPr id="15" name="TextBox 14"/>
          <p:cNvSpPr txBox="1"/>
          <p:nvPr/>
        </p:nvSpPr>
        <p:spPr>
          <a:xfrm>
            <a:off x="3983035" y="599622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Town</a:t>
            </a:r>
          </a:p>
        </p:txBody>
      </p:sp>
      <p:sp>
        <p:nvSpPr>
          <p:cNvPr id="16" name="TextBox 15"/>
          <p:cNvSpPr txBox="1"/>
          <p:nvPr/>
        </p:nvSpPr>
        <p:spPr>
          <a:xfrm>
            <a:off x="7079379" y="1747753"/>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Country</a:t>
            </a:r>
          </a:p>
        </p:txBody>
      </p:sp>
      <p:sp>
        <p:nvSpPr>
          <p:cNvPr id="17" name="TextBox 16"/>
          <p:cNvSpPr txBox="1"/>
          <p:nvPr/>
        </p:nvSpPr>
        <p:spPr>
          <a:xfrm>
            <a:off x="7007371" y="383598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Planets</a:t>
            </a:r>
          </a:p>
        </p:txBody>
      </p:sp>
      <p:sp>
        <p:nvSpPr>
          <p:cNvPr id="18" name="TextBox 17"/>
          <p:cNvSpPr txBox="1"/>
          <p:nvPr/>
        </p:nvSpPr>
        <p:spPr>
          <a:xfrm>
            <a:off x="7007371" y="5924217"/>
            <a:ext cx="1584176" cy="830997"/>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Solar system</a:t>
            </a:r>
          </a:p>
        </p:txBody>
      </p:sp>
      <p:sp>
        <p:nvSpPr>
          <p:cNvPr id="19" name="TextBox 18"/>
          <p:cNvSpPr txBox="1"/>
          <p:nvPr/>
        </p:nvSpPr>
        <p:spPr>
          <a:xfrm>
            <a:off x="10175723" y="1819761"/>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Stars</a:t>
            </a:r>
          </a:p>
        </p:txBody>
      </p:sp>
      <p:sp>
        <p:nvSpPr>
          <p:cNvPr id="20" name="TextBox 19"/>
          <p:cNvSpPr txBox="1"/>
          <p:nvPr/>
        </p:nvSpPr>
        <p:spPr>
          <a:xfrm>
            <a:off x="10175723" y="3835985"/>
            <a:ext cx="1584176" cy="461665"/>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Galaxy</a:t>
            </a:r>
          </a:p>
        </p:txBody>
      </p:sp>
      <p:sp>
        <p:nvSpPr>
          <p:cNvPr id="21" name="TextBox 20"/>
          <p:cNvSpPr txBox="1"/>
          <p:nvPr/>
        </p:nvSpPr>
        <p:spPr>
          <a:xfrm>
            <a:off x="10031707" y="5996225"/>
            <a:ext cx="1728192" cy="830997"/>
          </a:xfrm>
          <a:prstGeom prst="rect">
            <a:avLst/>
          </a:prstGeom>
          <a:noFill/>
        </p:spPr>
        <p:txBody>
          <a:bodyPr wrap="square" rtlCol="0">
            <a:spAutoFit/>
          </a:bodyPr>
          <a:lstStyle/>
          <a:p>
            <a:pPr algn="ctr" defTabSz="914377" fontAlgn="base">
              <a:spcBef>
                <a:spcPct val="0"/>
              </a:spcBef>
              <a:spcAft>
                <a:spcPct val="0"/>
              </a:spcAft>
              <a:defRPr/>
            </a:pPr>
            <a:r>
              <a:rPr lang="en-GB" sz="2400" b="1" dirty="0">
                <a:solidFill>
                  <a:srgbClr val="009242"/>
                </a:solidFill>
                <a:latin typeface="+mj-lt"/>
                <a:cs typeface="Arial" panose="020B0604020202020204" pitchFamily="34" charset="0"/>
              </a:rPr>
              <a:t>Cluster of galaxies</a:t>
            </a:r>
          </a:p>
        </p:txBody>
      </p:sp>
      <p:sp>
        <p:nvSpPr>
          <p:cNvPr id="23" name="AutoShape 18">
            <a:extLst>
              <a:ext uri="{FF2B5EF4-FFF2-40B4-BE49-F238E27FC236}">
                <a16:creationId xmlns:a16="http://schemas.microsoft.com/office/drawing/2014/main" id="{36F78514-CD86-47B1-8513-9621723BE4E7}"/>
              </a:ext>
            </a:extLst>
          </p:cNvPr>
          <p:cNvSpPr>
            <a:spLocks noChangeArrowheads="1"/>
          </p:cNvSpPr>
          <p:nvPr/>
        </p:nvSpPr>
        <p:spPr bwMode="auto">
          <a:xfrm>
            <a:off x="321414" y="166703"/>
            <a:ext cx="3047753" cy="2206951"/>
          </a:xfrm>
          <a:prstGeom prst="cloudCallout">
            <a:avLst>
              <a:gd name="adj1" fmla="val -45914"/>
              <a:gd name="adj2" fmla="val 78194"/>
            </a:avLst>
          </a:prstGeom>
          <a:solidFill>
            <a:srgbClr val="DDDDFF"/>
          </a:solidFill>
          <a:ln w="9525">
            <a:noFill/>
            <a:round/>
            <a:headEnd/>
            <a:tailEnd/>
          </a:ln>
          <a:effectLst/>
        </p:spPr>
        <p:txBody>
          <a:bodyPr anchor="ctr" anchorCtr="1"/>
          <a:lstStyle/>
          <a:p>
            <a:pPr algn="ctr" defTabSz="914377">
              <a:defRPr/>
            </a:pPr>
            <a:r>
              <a:rPr lang="en-GB" sz="2400" kern="0" dirty="0">
                <a:solidFill>
                  <a:sysClr val="windowText" lastClr="000000"/>
                </a:solidFill>
                <a:latin typeface="+mj-lt"/>
                <a:cs typeface="Arial" panose="020B0604020202020204" pitchFamily="34" charset="0"/>
              </a:rPr>
              <a:t>What is the </a:t>
            </a:r>
            <a:r>
              <a:rPr lang="en-GB" sz="2400" i="1" kern="0" dirty="0">
                <a:solidFill>
                  <a:sysClr val="windowText" lastClr="000000"/>
                </a:solidFill>
                <a:latin typeface="+mj-lt"/>
                <a:cs typeface="Arial" panose="020B0604020202020204" pitchFamily="34" charset="0"/>
              </a:rPr>
              <a:t>Plough</a:t>
            </a:r>
            <a:r>
              <a:rPr lang="en-GB" sz="2400" kern="0" dirty="0">
                <a:solidFill>
                  <a:sysClr val="windowText" lastClr="000000"/>
                </a:solidFill>
                <a:latin typeface="+mj-lt"/>
                <a:cs typeface="Arial" panose="020B0604020202020204" pitchFamily="34" charset="0"/>
              </a:rPr>
              <a:t> or </a:t>
            </a:r>
            <a:r>
              <a:rPr lang="en-GB" sz="2400" i="1" kern="0" dirty="0">
                <a:solidFill>
                  <a:sysClr val="windowText" lastClr="000000"/>
                </a:solidFill>
                <a:latin typeface="+mj-lt"/>
                <a:cs typeface="Arial" panose="020B0604020202020204" pitchFamily="34" charset="0"/>
              </a:rPr>
              <a:t>Big Dipper</a:t>
            </a:r>
            <a:r>
              <a:rPr lang="en-GB" sz="2400" kern="0" dirty="0">
                <a:solidFill>
                  <a:sysClr val="windowText" lastClr="000000"/>
                </a:solidFill>
                <a:latin typeface="+mj-lt"/>
                <a:cs typeface="Arial" panose="020B0604020202020204" pitchFamily="34" charset="0"/>
              </a:rPr>
              <a:t>?</a:t>
            </a:r>
          </a:p>
        </p:txBody>
      </p:sp>
      <p:sp>
        <p:nvSpPr>
          <p:cNvPr id="24" name="AutoShape 18">
            <a:extLst>
              <a:ext uri="{FF2B5EF4-FFF2-40B4-BE49-F238E27FC236}">
                <a16:creationId xmlns:a16="http://schemas.microsoft.com/office/drawing/2014/main" id="{DCE7BF41-C0F0-4BE7-AE06-2D083F5252D4}"/>
              </a:ext>
            </a:extLst>
          </p:cNvPr>
          <p:cNvSpPr>
            <a:spLocks noChangeArrowheads="1"/>
          </p:cNvSpPr>
          <p:nvPr/>
        </p:nvSpPr>
        <p:spPr bwMode="auto">
          <a:xfrm>
            <a:off x="605229" y="2496520"/>
            <a:ext cx="3047753" cy="1992784"/>
          </a:xfrm>
          <a:prstGeom prst="cloudCallout">
            <a:avLst>
              <a:gd name="adj1" fmla="val -57836"/>
              <a:gd name="adj2" fmla="val 56243"/>
            </a:avLst>
          </a:prstGeom>
          <a:solidFill>
            <a:srgbClr val="DDDDFF"/>
          </a:solidFill>
          <a:ln w="9525">
            <a:noFill/>
            <a:round/>
            <a:headEnd/>
            <a:tailEnd/>
          </a:ln>
          <a:effectLst/>
        </p:spPr>
        <p:txBody>
          <a:bodyPr anchor="ctr" anchorCtr="1"/>
          <a:lstStyle/>
          <a:p>
            <a:pPr algn="ctr" defTabSz="914377">
              <a:defRPr/>
            </a:pPr>
            <a:r>
              <a:rPr lang="en-GB" sz="2400" kern="0" dirty="0">
                <a:solidFill>
                  <a:sysClr val="windowText" lastClr="000000"/>
                </a:solidFill>
                <a:latin typeface="+mj-lt"/>
                <a:cs typeface="Arial" panose="020B0604020202020204" pitchFamily="34" charset="0"/>
              </a:rPr>
              <a:t>Is it on our pictures? Why?</a:t>
            </a:r>
          </a:p>
        </p:txBody>
      </p:sp>
    </p:spTree>
    <p:extLst>
      <p:ext uri="{BB962C8B-B14F-4D97-AF65-F5344CB8AC3E}">
        <p14:creationId xmlns:p14="http://schemas.microsoft.com/office/powerpoint/2010/main" val="1534594248"/>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2E0C50-032A-4108-941E-C94F10BC8C3D}" vid="{A5BB104C-D095-454D-AE15-DF170669E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3" ma:contentTypeDescription="Create a new document." ma:contentTypeScope="" ma:versionID="3533871b204e0c38ba7cd6a94589e673">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170aa816f38de3316155cc5a1cf245dd"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26FDDB-03E7-4D0B-A0D4-F97A5695BB5A}">
  <ds:schemaRefs>
    <ds:schemaRef ds:uri="http://schemas.microsoft.com/office/2006/documentManagement/types"/>
    <ds:schemaRef ds:uri="http://purl.org/dc/dcmitype/"/>
    <ds:schemaRef ds:uri="http://schemas.microsoft.com/office/2006/metadata/properties"/>
    <ds:schemaRef ds:uri="caa02d93-d17b-4249-a0c5-afeca33be5b7"/>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b496163d-89a1-4d48-9d31-68cb6b4034b6"/>
  </ds:schemaRefs>
</ds:datastoreItem>
</file>

<file path=customXml/itemProps2.xml><?xml version="1.0" encoding="utf-8"?>
<ds:datastoreItem xmlns:ds="http://schemas.openxmlformats.org/officeDocument/2006/customXml" ds:itemID="{E063CA49-2766-41CA-B04D-57AA250D36A5}">
  <ds:schemaRefs>
    <ds:schemaRef ds:uri="http://schemas.microsoft.com/sharepoint/v3/contenttype/forms"/>
  </ds:schemaRefs>
</ds:datastoreItem>
</file>

<file path=customXml/itemProps3.xml><?xml version="1.0" encoding="utf-8"?>
<ds:datastoreItem xmlns:ds="http://schemas.openxmlformats.org/officeDocument/2006/customXml" ds:itemID="{D8B2DB61-600B-4550-8E71-9CA1860B0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Lesson Template</Template>
  <TotalTime>444</TotalTime>
  <Words>783</Words>
  <Application>Microsoft Office PowerPoint</Application>
  <PresentationFormat>Widescreen</PresentationFormat>
  <Paragraphs>127</Paragraphs>
  <Slides>36</Slides>
  <Notes>5</Notes>
  <HiddenSlides>1</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Book Antiqua</vt:lpstr>
      <vt:lpstr>Calibri</vt:lpstr>
      <vt:lpstr>Calibri Light</vt:lpstr>
      <vt:lpstr>Webdings</vt:lpstr>
      <vt:lpstr>Wingdings</vt:lpstr>
      <vt:lpstr>Office Theme</vt:lpstr>
      <vt:lpstr>8Le Beyond the Solar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10</cp:revision>
  <dcterms:created xsi:type="dcterms:W3CDTF">2022-05-03T11:07:11Z</dcterms:created>
  <dcterms:modified xsi:type="dcterms:W3CDTF">2022-07-15T11:22:33Z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