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64" r:id="rId6"/>
    <p:sldId id="267" r:id="rId7"/>
    <p:sldId id="268" r:id="rId8"/>
    <p:sldId id="257" r:id="rId9"/>
    <p:sldId id="259" r:id="rId10"/>
    <p:sldId id="262" r:id="rId11"/>
    <p:sldId id="266" r:id="rId12"/>
    <p:sldId id="260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9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5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2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F189-5BB2-439E-82D2-92BF5135A118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4932-59D5-4B21-BCC1-19B57CC3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7Hd Making Compounds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69252"/>
            <a:ext cx="85478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4217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25995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096" y="44927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0096" y="22041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3010" y="44625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3259" y="2207311"/>
            <a:ext cx="14747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Pure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Mixture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Elements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Compounds</a:t>
            </a:r>
          </a:p>
          <a:p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79033" y="2217071"/>
            <a:ext cx="14747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Pure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Mixture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Elements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Compounds</a:t>
            </a:r>
          </a:p>
          <a:p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53010" y="29604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2833" y="4047084"/>
            <a:ext cx="14747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Pure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Mixture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Elements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Compounds</a:t>
            </a:r>
          </a:p>
          <a:p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4051784"/>
            <a:ext cx="14747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Pure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Mixture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Elements</a:t>
            </a:r>
          </a:p>
          <a:p>
            <a:r>
              <a:rPr lang="en-GB" sz="2400" dirty="0" smtClean="0">
                <a:latin typeface="Adobe Arabic" pitchFamily="18" charset="-78"/>
                <a:cs typeface="Adobe Arabic" pitchFamily="18" charset="-78"/>
              </a:rPr>
              <a:t>Compounds</a:t>
            </a:r>
          </a:p>
          <a:p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34217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906" y="483191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3010" y="51573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237" y="122893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There is more than one tick per question.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5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386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2203" y="1535713"/>
            <a:ext cx="6705471" cy="36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2253" y="1541843"/>
            <a:ext cx="6705471" cy="36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0468"/>
              </p:ext>
            </p:extLst>
          </p:nvPr>
        </p:nvGraphicFramePr>
        <p:xfrm>
          <a:off x="-7811" y="0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</a:t>
                      </a:r>
                      <a:r>
                        <a:rPr lang="en-GB" baseline="0" dirty="0" smtClean="0"/>
                        <a:t>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compound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zinc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sulphur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30274"/>
              </p:ext>
            </p:extLst>
          </p:nvPr>
        </p:nvGraphicFramePr>
        <p:xfrm>
          <a:off x="8714" y="3657600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</a:t>
                      </a:r>
                      <a:r>
                        <a:rPr lang="en-GB" baseline="0" dirty="0" smtClean="0"/>
                        <a:t>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compound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zinc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sulphur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816" y="24876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Iron and sulphur experiment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577558" cy="49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09531"/>
              </p:ext>
            </p:extLst>
          </p:nvPr>
        </p:nvGraphicFramePr>
        <p:xfrm>
          <a:off x="0" y="620688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</a:t>
                      </a:r>
                      <a:r>
                        <a:rPr lang="en-GB" baseline="0" dirty="0" smtClean="0"/>
                        <a:t>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Appearance</a:t>
                      </a:r>
                    </a:p>
                    <a:p>
                      <a:r>
                        <a:rPr lang="en-GB" dirty="0" smtClean="0"/>
                        <a:t>Of compound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zinc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sulphur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Alternative experiment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Describe the appearance of the elements and compounds.</a:t>
            </a:r>
          </a:p>
          <a:p>
            <a:endParaRPr lang="en-GB" dirty="0"/>
          </a:p>
          <a:p>
            <a:r>
              <a:rPr lang="en-GB" dirty="0" smtClean="0"/>
              <a:t>Hold the metals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" y="113870"/>
            <a:ext cx="8820472" cy="14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797" y="468140"/>
            <a:ext cx="1440160" cy="37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62755" y="844962"/>
            <a:ext cx="837402" cy="37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071" y="1221784"/>
            <a:ext cx="1180829" cy="35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7829" y="18362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ixture     joined    compound   between    inside</a:t>
            </a:r>
            <a:endParaRPr lang="en-GB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3600400" cy="271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2984" y="5548064"/>
            <a:ext cx="505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</a:t>
            </a:r>
            <a:r>
              <a:rPr lang="en-GB" sz="2800" dirty="0" smtClean="0"/>
              <a:t>ron + sulphur </a:t>
            </a:r>
            <a:r>
              <a:rPr lang="en-GB" sz="2800" dirty="0" smtClean="0">
                <a:sym typeface="Wingdings" panose="05000000000000000000" pitchFamily="2" charset="2"/>
              </a:rPr>
              <a:t> iron sulphide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43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Naming compounds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66758" cy="2707616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iron + sulphur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pPr algn="r"/>
            <a:r>
              <a:rPr lang="en-GB" sz="2400" dirty="0"/>
              <a:t>i</a:t>
            </a:r>
            <a:r>
              <a:rPr lang="en-GB" sz="2400" dirty="0" smtClean="0"/>
              <a:t>ron + oxygen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</a:p>
          <a:p>
            <a:pPr algn="r"/>
            <a:r>
              <a:rPr lang="en-GB" sz="2400" dirty="0" smtClean="0"/>
              <a:t>sodium + chlorine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</a:p>
          <a:p>
            <a:pPr algn="r"/>
            <a:r>
              <a:rPr lang="en-GB" sz="2400" dirty="0" smtClean="0">
                <a:sym typeface="Wingdings" panose="05000000000000000000" pitchFamily="2" charset="2"/>
              </a:rPr>
              <a:t>aluminium + bromine </a:t>
            </a:r>
          </a:p>
          <a:p>
            <a:pPr algn="r"/>
            <a:r>
              <a:rPr lang="en-GB" sz="2400" dirty="0" smtClean="0">
                <a:sym typeface="Wingdings" panose="05000000000000000000" pitchFamily="2" charset="2"/>
              </a:rPr>
              <a:t>tin + fluorine 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54001" y="357301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iron sulphide</a:t>
            </a:r>
          </a:p>
          <a:p>
            <a:r>
              <a:rPr lang="en-GB" sz="2400" dirty="0" smtClean="0"/>
              <a:t>iron oxide</a:t>
            </a:r>
          </a:p>
          <a:p>
            <a:r>
              <a:rPr lang="en-GB" sz="2400" dirty="0" smtClean="0"/>
              <a:t>sodium chloride</a:t>
            </a:r>
          </a:p>
          <a:p>
            <a:r>
              <a:rPr lang="en-GB" sz="2400" dirty="0" smtClean="0"/>
              <a:t>aluminium bromide</a:t>
            </a:r>
          </a:p>
          <a:p>
            <a:r>
              <a:rPr lang="en-GB" sz="2400" dirty="0" smtClean="0"/>
              <a:t>tin fluoride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75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2928" cy="45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62880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lithium and chlorine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422" y="2012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lithium chloride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550" y="274811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colour change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57301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 product of the chemical reaction has different properties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560840" cy="44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47667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75756" y="5295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76672"/>
            <a:ext cx="445641" cy="44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06" y="922313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6160" y="52951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730" y="959897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2656"/>
            <a:ext cx="43204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formula for water is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0 because it is made of two hydrogen atoms and one oxygen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84657" y="3649301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NH</a:t>
            </a:r>
            <a:r>
              <a:rPr lang="en-GB" sz="3200" baseline="-25000" dirty="0" smtClean="0">
                <a:solidFill>
                  <a:srgbClr val="FF0000"/>
                </a:solidFill>
              </a:rPr>
              <a:t>3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638994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SO</a:t>
            </a:r>
            <a:r>
              <a:rPr lang="en-GB" sz="32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4" y="5589238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H</a:t>
            </a:r>
            <a:r>
              <a:rPr lang="en-GB" sz="3200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2407" y="5589240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CO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9922" y="5589239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Cl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047" y="3637640"/>
            <a:ext cx="17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O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30319" y="1909831"/>
            <a:ext cx="6805115" cy="29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6988"/>
            <a:ext cx="298767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0"/>
            <a:ext cx="298767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" y="116632"/>
            <a:ext cx="9044097" cy="65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200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Arabic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 McCallum</cp:lastModifiedBy>
  <cp:revision>8</cp:revision>
  <dcterms:created xsi:type="dcterms:W3CDTF">2018-09-23T15:03:18Z</dcterms:created>
  <dcterms:modified xsi:type="dcterms:W3CDTF">2018-09-24T06:50:34Z</dcterms:modified>
</cp:coreProperties>
</file>