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83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71BFC-41CA-4A55-ADBE-EBF217BEACA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654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56FE8-4566-4874-B5DB-91903D981B8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573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1E4A0-2A43-4EA8-9A63-D3925FAF555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231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7AE85-FC00-415B-A61D-FF9EDC8423C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080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1B750F-EF9C-4FBF-AD97-08C0BA8F5F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11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6F3EE0-6CFE-4DE7-BD91-2986225E098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748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ECB68-9DBC-4267-812A-27BCD77143B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080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095EA-51BD-4C56-9D3A-0D30712D117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491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A3D8C-955A-4B76-A1C1-360A75F21FD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B50B0-A55C-4C96-B0BC-BDEB06517C1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8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0BF2A0-2E21-4B32-BC97-7D7EA2C9EF3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29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10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EDF2A9B6-AE33-49B5-A8C4-4E8EACCB73A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6712"/>
            <a:ext cx="9144000" cy="1143000"/>
          </a:xfrm>
        </p:spPr>
        <p:txBody>
          <a:bodyPr/>
          <a:lstStyle/>
          <a:p>
            <a:r>
              <a:rPr lang="en-GB" sz="6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Highams </a:t>
            </a:r>
            <a:r>
              <a:rPr lang="en-GB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Park</a:t>
            </a:r>
            <a:br>
              <a:rPr lang="en-GB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</a:br>
            <a:r>
              <a:rPr lang="en-GB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School Walk</a:t>
            </a:r>
            <a:br>
              <a:rPr lang="en-GB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</a:br>
            <a:r>
              <a:rPr lang="en-GB" sz="6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2017</a:t>
            </a:r>
            <a:endParaRPr lang="en-GB" sz="6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2780928"/>
            <a:ext cx="6705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Register as normal</a:t>
            </a:r>
          </a:p>
          <a:p>
            <a:pPr>
              <a:lnSpc>
                <a:spcPct val="90000"/>
              </a:lnSpc>
            </a:pPr>
            <a:r>
              <a:rPr lang="en-GB" sz="3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Walk </a:t>
            </a:r>
            <a:r>
              <a:rPr lang="en-GB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cards</a:t>
            </a:r>
          </a:p>
          <a:p>
            <a:pPr>
              <a:lnSpc>
                <a:spcPct val="90000"/>
              </a:lnSpc>
            </a:pPr>
            <a:r>
              <a:rPr lang="en-GB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Check points</a:t>
            </a:r>
          </a:p>
          <a:p>
            <a:pPr>
              <a:lnSpc>
                <a:spcPct val="90000"/>
              </a:lnSpc>
            </a:pPr>
            <a:r>
              <a:rPr lang="en-GB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Wear sensible footwear</a:t>
            </a:r>
          </a:p>
          <a:p>
            <a:pPr>
              <a:lnSpc>
                <a:spcPct val="90000"/>
              </a:lnSpc>
            </a:pPr>
            <a:r>
              <a:rPr lang="en-GB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Wear clothing appropriate for the weather conditions</a:t>
            </a:r>
          </a:p>
          <a:p>
            <a:pPr>
              <a:lnSpc>
                <a:spcPct val="90000"/>
              </a:lnSpc>
            </a:pPr>
            <a:r>
              <a:rPr lang="en-GB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Food and drink</a:t>
            </a:r>
          </a:p>
          <a:p>
            <a:pPr>
              <a:lnSpc>
                <a:spcPct val="90000"/>
              </a:lnSpc>
            </a:pPr>
            <a:endParaRPr lang="en-GB" sz="36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229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9632" y="692696"/>
            <a:ext cx="6705600" cy="5562600"/>
          </a:xfrm>
        </p:spPr>
        <p:txBody>
          <a:bodyPr/>
          <a:lstStyle/>
          <a:p>
            <a:r>
              <a:rPr lang="en-GB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Bring a backpack</a:t>
            </a:r>
          </a:p>
          <a:p>
            <a:r>
              <a:rPr lang="en-GB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Don’t drop litter</a:t>
            </a:r>
          </a:p>
          <a:p>
            <a:r>
              <a:rPr lang="en-GB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Road safety</a:t>
            </a:r>
          </a:p>
          <a:p>
            <a:r>
              <a:rPr lang="en-GB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Good behaviour</a:t>
            </a:r>
          </a:p>
          <a:p>
            <a:r>
              <a:rPr lang="en-GB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Walk in groups</a:t>
            </a:r>
          </a:p>
          <a:p>
            <a:r>
              <a:rPr lang="en-GB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Mobile phones</a:t>
            </a:r>
          </a:p>
          <a:p>
            <a:r>
              <a:rPr lang="en-GB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You must return to school</a:t>
            </a:r>
          </a:p>
          <a:p>
            <a:r>
              <a:rPr lang="en-GB" sz="3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Charity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229200"/>
            <a:ext cx="1431925" cy="142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43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Trebuchet MS</vt:lpstr>
      <vt:lpstr>Default Design</vt:lpstr>
      <vt:lpstr>Highams Park School Walk 2017</vt:lpstr>
      <vt:lpstr>PowerPoint Presentation</vt:lpstr>
    </vt:vector>
  </TitlesOfParts>
  <Company>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Highams Park School Walk</dc:title>
  <dc:creator>n</dc:creator>
  <cp:lastModifiedBy>T Lewis</cp:lastModifiedBy>
  <cp:revision>15</cp:revision>
  <dcterms:created xsi:type="dcterms:W3CDTF">2006-07-02T17:00:38Z</dcterms:created>
  <dcterms:modified xsi:type="dcterms:W3CDTF">2017-06-22T09:56:38Z</dcterms:modified>
</cp:coreProperties>
</file>