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Lst>
  <p:sldIdLst>
    <p:sldId id="256" r:id="rId7"/>
    <p:sldId id="258" r:id="rId8"/>
    <p:sldId id="257" r:id="rId9"/>
    <p:sldId id="274"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84" r:id="rId25"/>
    <p:sldId id="273" r:id="rId26"/>
    <p:sldId id="275" r:id="rId27"/>
    <p:sldId id="277" r:id="rId28"/>
    <p:sldId id="278" r:id="rId29"/>
    <p:sldId id="279" r:id="rId30"/>
    <p:sldId id="280" r:id="rId31"/>
    <p:sldId id="281" r:id="rId32"/>
    <p:sldId id="283"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1519D-9CEC-BF46-EF45-873DC4D961DC}" v="21" dt="2021-05-13T09:41:36.095"/>
    <p1510:client id="{A08440D5-0BF8-9D74-B3F6-8FFCB8FF72E2}" v="4" dt="2021-06-11T07:33:41.327"/>
    <p1510:client id="{A3B12324-ACC1-6CE9-DB9D-46AB42D1B3BF}" v="14" dt="2022-06-08T10:44:5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Crockford" userId="S::hcrockford@highamsparkschool.co.uk::09b3323d-ce6b-440a-8a3a-91995c4f08aa" providerId="AD" clId="Web-{A3B12324-ACC1-6CE9-DB9D-46AB42D1B3BF}"/>
    <pc:docChg chg="modSld">
      <pc:chgData name="H Crockford" userId="S::hcrockford@highamsparkschool.co.uk::09b3323d-ce6b-440a-8a3a-91995c4f08aa" providerId="AD" clId="Web-{A3B12324-ACC1-6CE9-DB9D-46AB42D1B3BF}" dt="2022-06-08T10:44:51.292" v="11" actId="20577"/>
      <pc:docMkLst>
        <pc:docMk/>
      </pc:docMkLst>
      <pc:sldChg chg="modSp">
        <pc:chgData name="H Crockford" userId="S::hcrockford@highamsparkschool.co.uk::09b3323d-ce6b-440a-8a3a-91995c4f08aa" providerId="AD" clId="Web-{A3B12324-ACC1-6CE9-DB9D-46AB42D1B3BF}" dt="2022-06-08T10:44:51.292" v="11" actId="20577"/>
        <pc:sldMkLst>
          <pc:docMk/>
          <pc:sldMk cId="806196029" sldId="259"/>
        </pc:sldMkLst>
        <pc:spChg chg="mod">
          <ac:chgData name="H Crockford" userId="S::hcrockford@highamsparkschool.co.uk::09b3323d-ce6b-440a-8a3a-91995c4f08aa" providerId="AD" clId="Web-{A3B12324-ACC1-6CE9-DB9D-46AB42D1B3BF}" dt="2022-06-08T10:44:51.292" v="11" actId="20577"/>
          <ac:spMkLst>
            <pc:docMk/>
            <pc:sldMk cId="806196029" sldId="259"/>
            <ac:spMk id="82" creationId="{7C1E04AF-753C-44FF-9ABA-49B7A6E916D7}"/>
          </ac:spMkLst>
        </pc:spChg>
      </pc:sldChg>
      <pc:sldChg chg="modSp">
        <pc:chgData name="H Crockford" userId="S::hcrockford@highamsparkschool.co.uk::09b3323d-ce6b-440a-8a3a-91995c4f08aa" providerId="AD" clId="Web-{A3B12324-ACC1-6CE9-DB9D-46AB42D1B3BF}" dt="2022-06-08T10:41:18.334" v="2" actId="20577"/>
        <pc:sldMkLst>
          <pc:docMk/>
          <pc:sldMk cId="875005345" sldId="272"/>
        </pc:sldMkLst>
        <pc:spChg chg="mod">
          <ac:chgData name="H Crockford" userId="S::hcrockford@highamsparkschool.co.uk::09b3323d-ce6b-440a-8a3a-91995c4f08aa" providerId="AD" clId="Web-{A3B12324-ACC1-6CE9-DB9D-46AB42D1B3BF}" dt="2022-06-08T10:41:18.334" v="2" actId="20577"/>
          <ac:spMkLst>
            <pc:docMk/>
            <pc:sldMk cId="875005345" sldId="272"/>
            <ac:spMk id="5" creationId="{F09F8F9A-FFDC-485F-A671-50C57DE0265E}"/>
          </ac:spMkLst>
        </pc:spChg>
      </pc:sldChg>
      <pc:sldChg chg="modSp">
        <pc:chgData name="H Crockford" userId="S::hcrockford@highamsparkschool.co.uk::09b3323d-ce6b-440a-8a3a-91995c4f08aa" providerId="AD" clId="Web-{A3B12324-ACC1-6CE9-DB9D-46AB42D1B3BF}" dt="2022-06-08T10:41:25.225" v="5" actId="20577"/>
        <pc:sldMkLst>
          <pc:docMk/>
          <pc:sldMk cId="2126296269" sldId="284"/>
        </pc:sldMkLst>
        <pc:spChg chg="mod">
          <ac:chgData name="H Crockford" userId="S::hcrockford@highamsparkschool.co.uk::09b3323d-ce6b-440a-8a3a-91995c4f08aa" providerId="AD" clId="Web-{A3B12324-ACC1-6CE9-DB9D-46AB42D1B3BF}" dt="2022-06-08T10:41:25.225" v="5" actId="20577"/>
          <ac:spMkLst>
            <pc:docMk/>
            <pc:sldMk cId="2126296269" sldId="284"/>
            <ac:spMk id="5" creationId="{F09F8F9A-FFDC-485F-A671-50C57DE0265E}"/>
          </ac:spMkLst>
        </pc:spChg>
      </pc:sldChg>
    </pc:docChg>
  </pc:docChgLst>
  <pc:docChgLst>
    <pc:chgData name="H Crockford" userId="S::hcrockford@highamsparkschool.co.uk::09b3323d-ce6b-440a-8a3a-91995c4f08aa" providerId="AD" clId="Web-{0981519D-9CEC-BF46-EF45-873DC4D961DC}"/>
    <pc:docChg chg="modSld">
      <pc:chgData name="H Crockford" userId="S::hcrockford@highamsparkschool.co.uk::09b3323d-ce6b-440a-8a3a-91995c4f08aa" providerId="AD" clId="Web-{0981519D-9CEC-BF46-EF45-873DC4D961DC}" dt="2021-05-13T09:41:36.095" v="13" actId="14100"/>
      <pc:docMkLst>
        <pc:docMk/>
      </pc:docMkLst>
      <pc:sldChg chg="addSp delSp modSp">
        <pc:chgData name="H Crockford" userId="S::hcrockford@highamsparkschool.co.uk::09b3323d-ce6b-440a-8a3a-91995c4f08aa" providerId="AD" clId="Web-{0981519D-9CEC-BF46-EF45-873DC4D961DC}" dt="2021-05-13T09:41:36.095" v="13" actId="14100"/>
        <pc:sldMkLst>
          <pc:docMk/>
          <pc:sldMk cId="806196029" sldId="259"/>
        </pc:sldMkLst>
        <pc:spChg chg="add mod">
          <ac:chgData name="H Crockford" userId="S::hcrockford@highamsparkschool.co.uk::09b3323d-ce6b-440a-8a3a-91995c4f08aa" providerId="AD" clId="Web-{0981519D-9CEC-BF46-EF45-873DC4D961DC}" dt="2021-05-13T09:41:36.095" v="13" actId="14100"/>
          <ac:spMkLst>
            <pc:docMk/>
            <pc:sldMk cId="806196029" sldId="259"/>
            <ac:spMk id="82" creationId="{7C1E04AF-753C-44FF-9ABA-49B7A6E916D7}"/>
          </ac:spMkLst>
        </pc:spChg>
        <pc:graphicFrameChg chg="del modGraphic">
          <ac:chgData name="H Crockford" userId="S::hcrockford@highamsparkschool.co.uk::09b3323d-ce6b-440a-8a3a-91995c4f08aa" providerId="AD" clId="Web-{0981519D-9CEC-BF46-EF45-873DC4D961DC}" dt="2021-05-13T09:41:02.485" v="6"/>
          <ac:graphicFrameMkLst>
            <pc:docMk/>
            <pc:sldMk cId="806196029" sldId="259"/>
            <ac:graphicFrameMk id="7" creationId="{305AB2BA-A566-4903-BEDA-63C31498DBD4}"/>
          </ac:graphicFrameMkLst>
        </pc:graphicFrameChg>
      </pc:sldChg>
    </pc:docChg>
  </pc:docChgLst>
  <pc:docChgLst>
    <pc:chgData name="S Pinel" userId="S::spinel@highamsparkschool.co.uk::96cdbc22-cff6-4bfe-90e7-c2ded6426c88" providerId="AD" clId="Web-{A08440D5-0BF8-9D74-B3F6-8FFCB8FF72E2}"/>
    <pc:docChg chg="addSld modSld">
      <pc:chgData name="S Pinel" userId="S::spinel@highamsparkschool.co.uk::96cdbc22-cff6-4bfe-90e7-c2ded6426c88" providerId="AD" clId="Web-{A08440D5-0BF8-9D74-B3F6-8FFCB8FF72E2}" dt="2021-06-11T07:33:36.999" v="1" actId="20577"/>
      <pc:docMkLst>
        <pc:docMk/>
      </pc:docMkLst>
      <pc:sldChg chg="modSp">
        <pc:chgData name="S Pinel" userId="S::spinel@highamsparkschool.co.uk::96cdbc22-cff6-4bfe-90e7-c2ded6426c88" providerId="AD" clId="Web-{A08440D5-0BF8-9D74-B3F6-8FFCB8FF72E2}" dt="2021-06-11T07:33:36.999" v="1" actId="20577"/>
        <pc:sldMkLst>
          <pc:docMk/>
          <pc:sldMk cId="875005345" sldId="272"/>
        </pc:sldMkLst>
        <pc:spChg chg="mod">
          <ac:chgData name="S Pinel" userId="S::spinel@highamsparkschool.co.uk::96cdbc22-cff6-4bfe-90e7-c2ded6426c88" providerId="AD" clId="Web-{A08440D5-0BF8-9D74-B3F6-8FFCB8FF72E2}" dt="2021-06-11T07:33:36.999" v="1" actId="20577"/>
          <ac:spMkLst>
            <pc:docMk/>
            <pc:sldMk cId="875005345" sldId="272"/>
            <ac:spMk id="6" creationId="{11943C2F-2D19-4F6E-881D-F1F7A3352913}"/>
          </ac:spMkLst>
        </pc:spChg>
      </pc:sldChg>
      <pc:sldChg chg="add replId">
        <pc:chgData name="S Pinel" userId="S::spinel@highamsparkschool.co.uk::96cdbc22-cff6-4bfe-90e7-c2ded6426c88" providerId="AD" clId="Web-{A08440D5-0BF8-9D74-B3F6-8FFCB8FF72E2}" dt="2021-06-11T07:33:14.154" v="0"/>
        <pc:sldMkLst>
          <pc:docMk/>
          <pc:sldMk cId="2126296269"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ECB3C-6515-4A6B-BCD3-782F433A1B6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5ADB30-FEBE-4E7D-AF09-32CC19FAAF52}">
      <dgm:prSet/>
      <dgm:spPr/>
      <dgm:t>
        <a:bodyPr/>
        <a:lstStyle/>
        <a:p>
          <a:r>
            <a:rPr lang="fr-FR"/>
            <a:t>To learn about French speaking countries around the world. </a:t>
          </a:r>
          <a:endParaRPr lang="en-US"/>
        </a:p>
      </dgm:t>
    </dgm:pt>
    <dgm:pt modelId="{DFD4F7C6-9A2E-404C-8B2C-972FDFEDF7EB}" type="parTrans" cxnId="{D3FF9F75-7C02-4818-AFE2-703343087222}">
      <dgm:prSet/>
      <dgm:spPr/>
      <dgm:t>
        <a:bodyPr/>
        <a:lstStyle/>
        <a:p>
          <a:endParaRPr lang="en-US"/>
        </a:p>
      </dgm:t>
    </dgm:pt>
    <dgm:pt modelId="{D52E1A47-E8D8-49D7-9F7E-8166D07A161E}" type="sibTrans" cxnId="{D3FF9F75-7C02-4818-AFE2-703343087222}">
      <dgm:prSet/>
      <dgm:spPr/>
      <dgm:t>
        <a:bodyPr/>
        <a:lstStyle/>
        <a:p>
          <a:endParaRPr lang="en-US"/>
        </a:p>
      </dgm:t>
    </dgm:pt>
    <dgm:pt modelId="{0C6DACB0-81A1-4590-868B-73B2CB76753B}">
      <dgm:prSet/>
      <dgm:spPr/>
      <dgm:t>
        <a:bodyPr/>
        <a:lstStyle/>
        <a:p>
          <a:r>
            <a:rPr lang="fr-FR"/>
            <a:t>To learn some popular sports in French speaking countries</a:t>
          </a:r>
          <a:endParaRPr lang="en-US"/>
        </a:p>
      </dgm:t>
    </dgm:pt>
    <dgm:pt modelId="{CEDB4AD4-109E-4940-B083-F44698050D27}" type="parTrans" cxnId="{CEAE8C4B-0928-413C-A34F-4C169E5EF5CC}">
      <dgm:prSet/>
      <dgm:spPr/>
      <dgm:t>
        <a:bodyPr/>
        <a:lstStyle/>
        <a:p>
          <a:endParaRPr lang="en-US"/>
        </a:p>
      </dgm:t>
    </dgm:pt>
    <dgm:pt modelId="{3C38956C-2411-4E37-B9AB-F283D5479577}" type="sibTrans" cxnId="{CEAE8C4B-0928-413C-A34F-4C169E5EF5CC}">
      <dgm:prSet/>
      <dgm:spPr/>
      <dgm:t>
        <a:bodyPr/>
        <a:lstStyle/>
        <a:p>
          <a:endParaRPr lang="en-US"/>
        </a:p>
      </dgm:t>
    </dgm:pt>
    <dgm:pt modelId="{A79CA403-00CF-42A3-B261-40E0B03B3803}" type="pres">
      <dgm:prSet presAssocID="{1D1ECB3C-6515-4A6B-BCD3-782F433A1B62}" presName="linear" presStyleCnt="0">
        <dgm:presLayoutVars>
          <dgm:animLvl val="lvl"/>
          <dgm:resizeHandles val="exact"/>
        </dgm:presLayoutVars>
      </dgm:prSet>
      <dgm:spPr/>
    </dgm:pt>
    <dgm:pt modelId="{9FA73B41-E26B-476B-9CE3-383E1022CFD2}" type="pres">
      <dgm:prSet presAssocID="{725ADB30-FEBE-4E7D-AF09-32CC19FAAF52}" presName="parentText" presStyleLbl="node1" presStyleIdx="0" presStyleCnt="2">
        <dgm:presLayoutVars>
          <dgm:chMax val="0"/>
          <dgm:bulletEnabled val="1"/>
        </dgm:presLayoutVars>
      </dgm:prSet>
      <dgm:spPr/>
    </dgm:pt>
    <dgm:pt modelId="{6B9F82AD-3A96-4280-B477-23A2EB0C49CF}" type="pres">
      <dgm:prSet presAssocID="{D52E1A47-E8D8-49D7-9F7E-8166D07A161E}" presName="spacer" presStyleCnt="0"/>
      <dgm:spPr/>
    </dgm:pt>
    <dgm:pt modelId="{1F779995-BACD-48B4-9808-10F415A61B9A}" type="pres">
      <dgm:prSet presAssocID="{0C6DACB0-81A1-4590-868B-73B2CB76753B}" presName="parentText" presStyleLbl="node1" presStyleIdx="1" presStyleCnt="2">
        <dgm:presLayoutVars>
          <dgm:chMax val="0"/>
          <dgm:bulletEnabled val="1"/>
        </dgm:presLayoutVars>
      </dgm:prSet>
      <dgm:spPr/>
    </dgm:pt>
  </dgm:ptLst>
  <dgm:cxnLst>
    <dgm:cxn modelId="{F50DF263-AE80-47AB-8004-B977CDE80110}" type="presOf" srcId="{0C6DACB0-81A1-4590-868B-73B2CB76753B}" destId="{1F779995-BACD-48B4-9808-10F415A61B9A}" srcOrd="0" destOrd="0" presId="urn:microsoft.com/office/officeart/2005/8/layout/vList2"/>
    <dgm:cxn modelId="{7C0B5867-5401-4A8A-8946-898FA349B618}" type="presOf" srcId="{725ADB30-FEBE-4E7D-AF09-32CC19FAAF52}" destId="{9FA73B41-E26B-476B-9CE3-383E1022CFD2}" srcOrd="0" destOrd="0" presId="urn:microsoft.com/office/officeart/2005/8/layout/vList2"/>
    <dgm:cxn modelId="{CEAE8C4B-0928-413C-A34F-4C169E5EF5CC}" srcId="{1D1ECB3C-6515-4A6B-BCD3-782F433A1B62}" destId="{0C6DACB0-81A1-4590-868B-73B2CB76753B}" srcOrd="1" destOrd="0" parTransId="{CEDB4AD4-109E-4940-B083-F44698050D27}" sibTransId="{3C38956C-2411-4E37-B9AB-F283D5479577}"/>
    <dgm:cxn modelId="{D3FF9F75-7C02-4818-AFE2-703343087222}" srcId="{1D1ECB3C-6515-4A6B-BCD3-782F433A1B62}" destId="{725ADB30-FEBE-4E7D-AF09-32CC19FAAF52}" srcOrd="0" destOrd="0" parTransId="{DFD4F7C6-9A2E-404C-8B2C-972FDFEDF7EB}" sibTransId="{D52E1A47-E8D8-49D7-9F7E-8166D07A161E}"/>
    <dgm:cxn modelId="{6ED02976-EF4A-4FAD-B89D-AB3F8DC077BA}" type="presOf" srcId="{1D1ECB3C-6515-4A6B-BCD3-782F433A1B62}" destId="{A79CA403-00CF-42A3-B261-40E0B03B3803}" srcOrd="0" destOrd="0" presId="urn:microsoft.com/office/officeart/2005/8/layout/vList2"/>
    <dgm:cxn modelId="{2277CF6E-2084-4FE9-9A17-766A8E461D3B}" type="presParOf" srcId="{A79CA403-00CF-42A3-B261-40E0B03B3803}" destId="{9FA73B41-E26B-476B-9CE3-383E1022CFD2}" srcOrd="0" destOrd="0" presId="urn:microsoft.com/office/officeart/2005/8/layout/vList2"/>
    <dgm:cxn modelId="{EF1DAA2A-B271-4FF5-9E13-438AFCC4D141}" type="presParOf" srcId="{A79CA403-00CF-42A3-B261-40E0B03B3803}" destId="{6B9F82AD-3A96-4280-B477-23A2EB0C49CF}" srcOrd="1" destOrd="0" presId="urn:microsoft.com/office/officeart/2005/8/layout/vList2"/>
    <dgm:cxn modelId="{5734F6B4-AA18-46FF-98D4-7256F884DC13}" type="presParOf" srcId="{A79CA403-00CF-42A3-B261-40E0B03B3803}" destId="{1F779995-BACD-48B4-9808-10F415A61B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3B41-E26B-476B-9CE3-383E1022CFD2}">
      <dsp:nvSpPr>
        <dsp:cNvPr id="0" name=""/>
        <dsp:cNvSpPr/>
      </dsp:nvSpPr>
      <dsp:spPr>
        <a:xfrm>
          <a:off x="0" y="121213"/>
          <a:ext cx="6513603" cy="2749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fr-FR" sz="5000" kern="1200"/>
            <a:t>To learn about French speaking countries around the world. </a:t>
          </a:r>
          <a:endParaRPr lang="en-US" sz="5000" kern="1200"/>
        </a:p>
      </dsp:txBody>
      <dsp:txXfrm>
        <a:off x="134220" y="255433"/>
        <a:ext cx="6245163" cy="2481060"/>
      </dsp:txXfrm>
    </dsp:sp>
    <dsp:sp modelId="{1F779995-BACD-48B4-9808-10F415A61B9A}">
      <dsp:nvSpPr>
        <dsp:cNvPr id="0" name=""/>
        <dsp:cNvSpPr/>
      </dsp:nvSpPr>
      <dsp:spPr>
        <a:xfrm>
          <a:off x="0" y="3014713"/>
          <a:ext cx="6513603" cy="2749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fr-FR" sz="5000" kern="1200"/>
            <a:t>To learn some popular sports in French speaking countries</a:t>
          </a:r>
          <a:endParaRPr lang="en-US" sz="5000" kern="1200"/>
        </a:p>
      </dsp:txBody>
      <dsp:txXfrm>
        <a:off x="134220" y="3148933"/>
        <a:ext cx="6245163" cy="2481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E19-3BDB-4201-AA43-2CE9495F2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88C5946-C7BF-422C-B3D0-38FC26E5F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D2038043-8803-4F55-AB8E-74CCB25A1AA5}"/>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8279D6FB-F5D8-46A8-8D50-F7B60C93108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D7D7410-8147-4EA5-BC5B-F2EF45ACE398}"/>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2355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E30D-344E-467B-9688-6056680500D5}"/>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A3D3455-7770-4759-8E21-BF385EA5C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36D5FFD-BCD1-4D39-B511-6FF0BD00B38E}"/>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BC5EEB49-FBBE-4CF9-BB13-63EA9C94C18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01729A2-1F35-4222-BF84-348D23D7CBC1}"/>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391068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663CA-43D6-45B0-9026-79CA9A592F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EB70DA5-2BB1-4478-8076-42476972A3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D06527C-C177-4D72-AB93-803132D0A71D}"/>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CB291F13-045A-40E7-847E-472229F89F3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1861D7B-1BD8-4BDB-878D-AAFF1CA1FA60}"/>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299365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44" y="2129725"/>
            <a:ext cx="10362914" cy="147079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9086" y="3886391"/>
            <a:ext cx="8533829" cy="1752378"/>
          </a:xfrm>
          <a:prstGeom prst="rect">
            <a:avLst/>
          </a:prstGeom>
        </p:spPr>
        <p:txBody>
          <a:bodyPr/>
          <a:lstStyle>
            <a:lvl1pPr marL="0" indent="0" algn="ctr">
              <a:buNone/>
              <a:defRPr/>
            </a:lvl1pPr>
            <a:lvl2pPr marL="411663" indent="0" algn="ctr">
              <a:buNone/>
              <a:defRPr/>
            </a:lvl2pPr>
            <a:lvl3pPr marL="823326" indent="0" algn="ctr">
              <a:buNone/>
              <a:defRPr/>
            </a:lvl3pPr>
            <a:lvl4pPr marL="1234989" indent="0" algn="ctr">
              <a:buNone/>
              <a:defRPr/>
            </a:lvl4pPr>
            <a:lvl5pPr marL="1646652" indent="0" algn="ctr">
              <a:buNone/>
              <a:defRPr/>
            </a:lvl5pPr>
            <a:lvl6pPr marL="2058314" indent="0" algn="ctr">
              <a:buNone/>
              <a:defRPr/>
            </a:lvl6pPr>
            <a:lvl7pPr marL="2469977" indent="0" algn="ctr">
              <a:buNone/>
              <a:defRPr/>
            </a:lvl7pPr>
            <a:lvl8pPr marL="2881640" indent="0" algn="ctr">
              <a:buNone/>
              <a:defRPr/>
            </a:lvl8pPr>
            <a:lvl9pPr marL="3293303"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34530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23677"/>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a:xfrm>
            <a:off x="548725" y="1613731"/>
            <a:ext cx="11065969" cy="460249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2783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176" y="4406673"/>
            <a:ext cx="10364819" cy="1362166"/>
          </a:xfrm>
          <a:prstGeom prst="rect">
            <a:avLst/>
          </a:prstGeom>
        </p:spPr>
        <p:txBody>
          <a:bodyPr anchor="t"/>
          <a:lstStyle>
            <a:lvl1pPr algn="l">
              <a:defRPr sz="3602" b="1" cap="all"/>
            </a:lvl1pPr>
          </a:lstStyle>
          <a:p>
            <a:r>
              <a:rPr lang="en-US"/>
              <a:t>Click to edit Master title style</a:t>
            </a:r>
            <a:endParaRPr lang="en-GB"/>
          </a:p>
        </p:txBody>
      </p:sp>
      <p:sp>
        <p:nvSpPr>
          <p:cNvPr id="3" name="Text Placeholder 2"/>
          <p:cNvSpPr>
            <a:spLocks noGrp="1"/>
          </p:cNvSpPr>
          <p:nvPr>
            <p:ph type="body" idx="1"/>
          </p:nvPr>
        </p:nvSpPr>
        <p:spPr>
          <a:xfrm>
            <a:off x="962176" y="2907289"/>
            <a:ext cx="10364819" cy="1499384"/>
          </a:xfrm>
          <a:prstGeom prst="rect">
            <a:avLst/>
          </a:prstGeom>
        </p:spPr>
        <p:txBody>
          <a:bodyPr anchor="b"/>
          <a:lstStyle>
            <a:lvl1pPr marL="0" indent="0">
              <a:buNone/>
              <a:defRPr sz="1801"/>
            </a:lvl1pPr>
            <a:lvl2pPr marL="411663" indent="0">
              <a:buNone/>
              <a:defRPr sz="1621"/>
            </a:lvl2pPr>
            <a:lvl3pPr marL="823326" indent="0">
              <a:buNone/>
              <a:defRPr sz="1441"/>
            </a:lvl3pPr>
            <a:lvl4pPr marL="1234989" indent="0">
              <a:buNone/>
              <a:defRPr sz="1261"/>
            </a:lvl4pPr>
            <a:lvl5pPr marL="1646652" indent="0">
              <a:buNone/>
              <a:defRPr sz="1261"/>
            </a:lvl5pPr>
            <a:lvl6pPr marL="2058314" indent="0">
              <a:buNone/>
              <a:defRPr sz="1261"/>
            </a:lvl6pPr>
            <a:lvl7pPr marL="2469977" indent="0">
              <a:buNone/>
              <a:defRPr sz="1261"/>
            </a:lvl7pPr>
            <a:lvl8pPr marL="2881640" indent="0">
              <a:buNone/>
              <a:defRPr sz="1261"/>
            </a:lvl8pPr>
            <a:lvl9pPr marL="3293303" indent="0">
              <a:buNone/>
              <a:defRPr sz="1261"/>
            </a:lvl9pPr>
          </a:lstStyle>
          <a:p>
            <a:pPr lvl="0"/>
            <a:r>
              <a:rPr lang="en-US"/>
              <a:t>Click to edit Master text styles</a:t>
            </a:r>
          </a:p>
        </p:txBody>
      </p:sp>
    </p:spTree>
    <p:extLst>
      <p:ext uri="{BB962C8B-B14F-4D97-AF65-F5344CB8AC3E}">
        <p14:creationId xmlns:p14="http://schemas.microsoft.com/office/powerpoint/2010/main" val="19407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1833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48726"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3164"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562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96" y="900465"/>
            <a:ext cx="10972610" cy="517446"/>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96" y="1535117"/>
            <a:ext cx="5386277"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4" name="Content Placeholder 3"/>
          <p:cNvSpPr>
            <a:spLocks noGrp="1"/>
          </p:cNvSpPr>
          <p:nvPr>
            <p:ph sz="half" idx="2"/>
          </p:nvPr>
        </p:nvSpPr>
        <p:spPr>
          <a:xfrm>
            <a:off x="609696" y="2175464"/>
            <a:ext cx="5386277"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4123" y="1535117"/>
            <a:ext cx="5388182"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6" name="Content Placeholder 5"/>
          <p:cNvSpPr>
            <a:spLocks noGrp="1"/>
          </p:cNvSpPr>
          <p:nvPr>
            <p:ph sz="quarter" idx="4"/>
          </p:nvPr>
        </p:nvSpPr>
        <p:spPr>
          <a:xfrm>
            <a:off x="6194123" y="2175464"/>
            <a:ext cx="5388182"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4279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632" y="1094968"/>
            <a:ext cx="11062158" cy="58317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8735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20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5" y="273006"/>
            <a:ext cx="4010652" cy="1162057"/>
          </a:xfrm>
          <a:prstGeom prst="rect">
            <a:avLst/>
          </a:prstGeom>
        </p:spPr>
        <p:txBody>
          <a:bodyPr anchor="b"/>
          <a:lstStyle>
            <a:lvl1pPr algn="l">
              <a:defRPr sz="1801" b="1"/>
            </a:lvl1pPr>
          </a:lstStyle>
          <a:p>
            <a:r>
              <a:rPr lang="en-US"/>
              <a:t>Click to edit Master title style</a:t>
            </a:r>
            <a:endParaRPr lang="en-GB"/>
          </a:p>
        </p:txBody>
      </p:sp>
      <p:sp>
        <p:nvSpPr>
          <p:cNvPr id="3" name="Content Placeholder 2"/>
          <p:cNvSpPr>
            <a:spLocks noGrp="1"/>
          </p:cNvSpPr>
          <p:nvPr>
            <p:ph idx="1"/>
          </p:nvPr>
        </p:nvSpPr>
        <p:spPr>
          <a:xfrm>
            <a:off x="4767055" y="273005"/>
            <a:ext cx="6815250" cy="5853170"/>
          </a:xfrm>
          <a:prstGeom prst="rect">
            <a:avLst/>
          </a:prstGeom>
        </p:spPr>
        <p:txBody>
          <a:bodyPr/>
          <a:lstStyle>
            <a:lvl1pPr>
              <a:defRPr sz="2881"/>
            </a:lvl1pPr>
            <a:lvl2pPr>
              <a:defRPr sz="2521"/>
            </a:lvl2pPr>
            <a:lvl3pPr>
              <a:defRPr sz="216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95" y="1435063"/>
            <a:ext cx="4010652" cy="4691112"/>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281786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E25C-1640-444F-8D86-2F3DD460F9C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E4E6A9D-144C-4CE1-9CBE-5194FB3C4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F7B0866-9DF3-496B-9559-07959D91F69D}"/>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8C43197A-5DBD-4648-AFF0-E1BD836B84D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1D64B54-C8EA-46B4-9F0D-E802A5C3500F}"/>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98250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2202" y="5114689"/>
            <a:ext cx="7316343" cy="566021"/>
          </a:xfrm>
          <a:prstGeom prst="rect">
            <a:avLst/>
          </a:prstGeom>
        </p:spPr>
        <p:txBody>
          <a:bodyPr anchor="b"/>
          <a:lstStyle>
            <a:lvl1pPr algn="l">
              <a:defRPr sz="1801" b="1"/>
            </a:lvl1pPr>
          </a:lstStyle>
          <a:p>
            <a:r>
              <a:rPr lang="en-US"/>
              <a:t>Click to edit Master title style</a:t>
            </a:r>
            <a:endParaRPr lang="en-GB"/>
          </a:p>
        </p:txBody>
      </p:sp>
      <p:sp>
        <p:nvSpPr>
          <p:cNvPr id="3" name="Picture Placeholder 2"/>
          <p:cNvSpPr>
            <a:spLocks noGrp="1"/>
          </p:cNvSpPr>
          <p:nvPr>
            <p:ph type="pic" idx="1"/>
          </p:nvPr>
        </p:nvSpPr>
        <p:spPr>
          <a:xfrm>
            <a:off x="2389243" y="1159802"/>
            <a:ext cx="7316343" cy="4115085"/>
          </a:xfrm>
          <a:prstGeom prst="rect">
            <a:avLst/>
          </a:prstGeom>
        </p:spPr>
        <p:txBody>
          <a:bodyPr/>
          <a:lstStyle>
            <a:lvl1pPr marL="0" indent="0">
              <a:buNone/>
              <a:defRPr sz="2881"/>
            </a:lvl1pPr>
            <a:lvl2pPr marL="411663" indent="0">
              <a:buNone/>
              <a:defRPr sz="2521"/>
            </a:lvl2pPr>
            <a:lvl3pPr marL="823326" indent="0">
              <a:buNone/>
              <a:defRPr sz="2161"/>
            </a:lvl3pPr>
            <a:lvl4pPr marL="1234989" indent="0">
              <a:buNone/>
              <a:defRPr sz="1801"/>
            </a:lvl4pPr>
            <a:lvl5pPr marL="1646652" indent="0">
              <a:buNone/>
              <a:defRPr sz="1801"/>
            </a:lvl5pPr>
            <a:lvl6pPr marL="2058314" indent="0">
              <a:buNone/>
              <a:defRPr sz="1801"/>
            </a:lvl6pPr>
            <a:lvl7pPr marL="2469977" indent="0">
              <a:buNone/>
              <a:defRPr sz="1801"/>
            </a:lvl7pPr>
            <a:lvl8pPr marL="2881640" indent="0">
              <a:buNone/>
              <a:defRPr sz="1801"/>
            </a:lvl8pPr>
            <a:lvl9pPr marL="3293303" indent="0">
              <a:buNone/>
              <a:defRPr sz="1801"/>
            </a:lvl9pPr>
          </a:lstStyle>
          <a:p>
            <a:pPr lvl="0"/>
            <a:r>
              <a:rPr lang="en-US" noProof="0"/>
              <a:t>Drag picture to placeholder or click icon to add</a:t>
            </a:r>
            <a:endParaRPr lang="en-GB" noProof="0"/>
          </a:p>
        </p:txBody>
      </p:sp>
      <p:sp>
        <p:nvSpPr>
          <p:cNvPr id="4" name="Text Placeholder 3"/>
          <p:cNvSpPr>
            <a:spLocks noGrp="1"/>
          </p:cNvSpPr>
          <p:nvPr>
            <p:ph type="body" sz="half" idx="2"/>
          </p:nvPr>
        </p:nvSpPr>
        <p:spPr>
          <a:xfrm>
            <a:off x="2389243" y="5827866"/>
            <a:ext cx="7316343" cy="453839"/>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3378259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44" y="2129725"/>
            <a:ext cx="10362914" cy="147079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9086" y="3886391"/>
            <a:ext cx="8533829" cy="1752378"/>
          </a:xfrm>
          <a:prstGeom prst="rect">
            <a:avLst/>
          </a:prstGeom>
        </p:spPr>
        <p:txBody>
          <a:bodyPr/>
          <a:lstStyle>
            <a:lvl1pPr marL="0" indent="0" algn="ctr">
              <a:buNone/>
              <a:defRPr/>
            </a:lvl1pPr>
            <a:lvl2pPr marL="411663" indent="0" algn="ctr">
              <a:buNone/>
              <a:defRPr/>
            </a:lvl2pPr>
            <a:lvl3pPr marL="823326" indent="0" algn="ctr">
              <a:buNone/>
              <a:defRPr/>
            </a:lvl3pPr>
            <a:lvl4pPr marL="1234989" indent="0" algn="ctr">
              <a:buNone/>
              <a:defRPr/>
            </a:lvl4pPr>
            <a:lvl5pPr marL="1646652" indent="0" algn="ctr">
              <a:buNone/>
              <a:defRPr/>
            </a:lvl5pPr>
            <a:lvl6pPr marL="2058314" indent="0" algn="ctr">
              <a:buNone/>
              <a:defRPr/>
            </a:lvl6pPr>
            <a:lvl7pPr marL="2469977" indent="0" algn="ctr">
              <a:buNone/>
              <a:defRPr/>
            </a:lvl7pPr>
            <a:lvl8pPr marL="2881640" indent="0" algn="ctr">
              <a:buNone/>
              <a:defRPr/>
            </a:lvl8pPr>
            <a:lvl9pPr marL="3293303"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8840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23677"/>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a:xfrm>
            <a:off x="548725" y="1613731"/>
            <a:ext cx="11065969" cy="460249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3420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176" y="4406673"/>
            <a:ext cx="10364819" cy="1362166"/>
          </a:xfrm>
          <a:prstGeom prst="rect">
            <a:avLst/>
          </a:prstGeom>
        </p:spPr>
        <p:txBody>
          <a:bodyPr anchor="t"/>
          <a:lstStyle>
            <a:lvl1pPr algn="l">
              <a:defRPr sz="3602" b="1" cap="all"/>
            </a:lvl1pPr>
          </a:lstStyle>
          <a:p>
            <a:r>
              <a:rPr lang="en-US"/>
              <a:t>Click to edit Master title style</a:t>
            </a:r>
            <a:endParaRPr lang="en-GB"/>
          </a:p>
        </p:txBody>
      </p:sp>
      <p:sp>
        <p:nvSpPr>
          <p:cNvPr id="3" name="Text Placeholder 2"/>
          <p:cNvSpPr>
            <a:spLocks noGrp="1"/>
          </p:cNvSpPr>
          <p:nvPr>
            <p:ph type="body" idx="1"/>
          </p:nvPr>
        </p:nvSpPr>
        <p:spPr>
          <a:xfrm>
            <a:off x="962176" y="2907289"/>
            <a:ext cx="10364819" cy="1499384"/>
          </a:xfrm>
          <a:prstGeom prst="rect">
            <a:avLst/>
          </a:prstGeom>
        </p:spPr>
        <p:txBody>
          <a:bodyPr anchor="b"/>
          <a:lstStyle>
            <a:lvl1pPr marL="0" indent="0">
              <a:buNone/>
              <a:defRPr sz="1801"/>
            </a:lvl1pPr>
            <a:lvl2pPr marL="411663" indent="0">
              <a:buNone/>
              <a:defRPr sz="1621"/>
            </a:lvl2pPr>
            <a:lvl3pPr marL="823326" indent="0">
              <a:buNone/>
              <a:defRPr sz="1441"/>
            </a:lvl3pPr>
            <a:lvl4pPr marL="1234989" indent="0">
              <a:buNone/>
              <a:defRPr sz="1261"/>
            </a:lvl4pPr>
            <a:lvl5pPr marL="1646652" indent="0">
              <a:buNone/>
              <a:defRPr sz="1261"/>
            </a:lvl5pPr>
            <a:lvl6pPr marL="2058314" indent="0">
              <a:buNone/>
              <a:defRPr sz="1261"/>
            </a:lvl6pPr>
            <a:lvl7pPr marL="2469977" indent="0">
              <a:buNone/>
              <a:defRPr sz="1261"/>
            </a:lvl7pPr>
            <a:lvl8pPr marL="2881640" indent="0">
              <a:buNone/>
              <a:defRPr sz="1261"/>
            </a:lvl8pPr>
            <a:lvl9pPr marL="3293303" indent="0">
              <a:buNone/>
              <a:defRPr sz="1261"/>
            </a:lvl9pPr>
          </a:lstStyle>
          <a:p>
            <a:pPr lvl="0"/>
            <a:r>
              <a:rPr lang="en-US"/>
              <a:t>Click to edit Master text styles</a:t>
            </a:r>
          </a:p>
        </p:txBody>
      </p:sp>
    </p:spTree>
    <p:extLst>
      <p:ext uri="{BB962C8B-B14F-4D97-AF65-F5344CB8AC3E}">
        <p14:creationId xmlns:p14="http://schemas.microsoft.com/office/powerpoint/2010/main" val="116523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1833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48726"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3164"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440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96" y="900465"/>
            <a:ext cx="10972610" cy="517446"/>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96" y="1535117"/>
            <a:ext cx="5386277"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4" name="Content Placeholder 3"/>
          <p:cNvSpPr>
            <a:spLocks noGrp="1"/>
          </p:cNvSpPr>
          <p:nvPr>
            <p:ph sz="half" idx="2"/>
          </p:nvPr>
        </p:nvSpPr>
        <p:spPr>
          <a:xfrm>
            <a:off x="609696" y="2175464"/>
            <a:ext cx="5386277"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4123" y="1535117"/>
            <a:ext cx="5388182"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6" name="Content Placeholder 5"/>
          <p:cNvSpPr>
            <a:spLocks noGrp="1"/>
          </p:cNvSpPr>
          <p:nvPr>
            <p:ph sz="quarter" idx="4"/>
          </p:nvPr>
        </p:nvSpPr>
        <p:spPr>
          <a:xfrm>
            <a:off x="6194123" y="2175464"/>
            <a:ext cx="5388182"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3546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632" y="1094968"/>
            <a:ext cx="11062158" cy="58317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777230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29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5" y="273006"/>
            <a:ext cx="4010652" cy="1162057"/>
          </a:xfrm>
          <a:prstGeom prst="rect">
            <a:avLst/>
          </a:prstGeom>
        </p:spPr>
        <p:txBody>
          <a:bodyPr anchor="b"/>
          <a:lstStyle>
            <a:lvl1pPr algn="l">
              <a:defRPr sz="1801" b="1"/>
            </a:lvl1pPr>
          </a:lstStyle>
          <a:p>
            <a:r>
              <a:rPr lang="en-US"/>
              <a:t>Click to edit Master title style</a:t>
            </a:r>
            <a:endParaRPr lang="en-GB"/>
          </a:p>
        </p:txBody>
      </p:sp>
      <p:sp>
        <p:nvSpPr>
          <p:cNvPr id="3" name="Content Placeholder 2"/>
          <p:cNvSpPr>
            <a:spLocks noGrp="1"/>
          </p:cNvSpPr>
          <p:nvPr>
            <p:ph idx="1"/>
          </p:nvPr>
        </p:nvSpPr>
        <p:spPr>
          <a:xfrm>
            <a:off x="4767055" y="273005"/>
            <a:ext cx="6815250" cy="5853170"/>
          </a:xfrm>
          <a:prstGeom prst="rect">
            <a:avLst/>
          </a:prstGeom>
        </p:spPr>
        <p:txBody>
          <a:bodyPr/>
          <a:lstStyle>
            <a:lvl1pPr>
              <a:defRPr sz="2881"/>
            </a:lvl1pPr>
            <a:lvl2pPr>
              <a:defRPr sz="2521"/>
            </a:lvl2pPr>
            <a:lvl3pPr>
              <a:defRPr sz="216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95" y="1435063"/>
            <a:ext cx="4010652" cy="4691112"/>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1202623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2202" y="5114689"/>
            <a:ext cx="7316343" cy="566021"/>
          </a:xfrm>
          <a:prstGeom prst="rect">
            <a:avLst/>
          </a:prstGeom>
        </p:spPr>
        <p:txBody>
          <a:bodyPr anchor="b"/>
          <a:lstStyle>
            <a:lvl1pPr algn="l">
              <a:defRPr sz="1801" b="1"/>
            </a:lvl1pPr>
          </a:lstStyle>
          <a:p>
            <a:r>
              <a:rPr lang="en-US"/>
              <a:t>Click to edit Master title style</a:t>
            </a:r>
            <a:endParaRPr lang="en-GB"/>
          </a:p>
        </p:txBody>
      </p:sp>
      <p:sp>
        <p:nvSpPr>
          <p:cNvPr id="3" name="Picture Placeholder 2"/>
          <p:cNvSpPr>
            <a:spLocks noGrp="1"/>
          </p:cNvSpPr>
          <p:nvPr>
            <p:ph type="pic" idx="1"/>
          </p:nvPr>
        </p:nvSpPr>
        <p:spPr>
          <a:xfrm>
            <a:off x="2389243" y="1159802"/>
            <a:ext cx="7316343" cy="4115085"/>
          </a:xfrm>
          <a:prstGeom prst="rect">
            <a:avLst/>
          </a:prstGeom>
        </p:spPr>
        <p:txBody>
          <a:bodyPr/>
          <a:lstStyle>
            <a:lvl1pPr marL="0" indent="0">
              <a:buNone/>
              <a:defRPr sz="2881"/>
            </a:lvl1pPr>
            <a:lvl2pPr marL="411663" indent="0">
              <a:buNone/>
              <a:defRPr sz="2521"/>
            </a:lvl2pPr>
            <a:lvl3pPr marL="823326" indent="0">
              <a:buNone/>
              <a:defRPr sz="2161"/>
            </a:lvl3pPr>
            <a:lvl4pPr marL="1234989" indent="0">
              <a:buNone/>
              <a:defRPr sz="1801"/>
            </a:lvl4pPr>
            <a:lvl5pPr marL="1646652" indent="0">
              <a:buNone/>
              <a:defRPr sz="1801"/>
            </a:lvl5pPr>
            <a:lvl6pPr marL="2058314" indent="0">
              <a:buNone/>
              <a:defRPr sz="1801"/>
            </a:lvl6pPr>
            <a:lvl7pPr marL="2469977" indent="0">
              <a:buNone/>
              <a:defRPr sz="1801"/>
            </a:lvl7pPr>
            <a:lvl8pPr marL="2881640" indent="0">
              <a:buNone/>
              <a:defRPr sz="1801"/>
            </a:lvl8pPr>
            <a:lvl9pPr marL="3293303" indent="0">
              <a:buNone/>
              <a:defRPr sz="1801"/>
            </a:lvl9pPr>
          </a:lstStyle>
          <a:p>
            <a:pPr lvl="0"/>
            <a:r>
              <a:rPr lang="en-US" noProof="0"/>
              <a:t>Drag picture to placeholder or click icon to add</a:t>
            </a:r>
            <a:endParaRPr lang="en-GB" noProof="0"/>
          </a:p>
        </p:txBody>
      </p:sp>
      <p:sp>
        <p:nvSpPr>
          <p:cNvPr id="4" name="Text Placeholder 3"/>
          <p:cNvSpPr>
            <a:spLocks noGrp="1"/>
          </p:cNvSpPr>
          <p:nvPr>
            <p:ph type="body" sz="half" idx="2"/>
          </p:nvPr>
        </p:nvSpPr>
        <p:spPr>
          <a:xfrm>
            <a:off x="2389243" y="5827866"/>
            <a:ext cx="7316343" cy="453839"/>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347870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F434-4A4A-44A8-AF7C-15DDB7884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CE40D673-1198-4B17-82A8-49212114F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7293C8-9EBF-4F2B-9E42-E5F5DF5A6F15}"/>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5F04B360-D6BF-45FE-83C4-087D6CAC21B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72D92DD-C1DE-43AE-AF38-87C0276EDE33}"/>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303293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EE59-2375-451C-805D-2BDEBD3A546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4EC4DFF-8194-4315-AF62-C66BD911F3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E22C6E5C-C914-4C78-979E-EF7E0AA93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836DC148-0EFF-41BE-BBB6-90594A5DC406}"/>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6" name="Footer Placeholder 5">
            <a:extLst>
              <a:ext uri="{FF2B5EF4-FFF2-40B4-BE49-F238E27FC236}">
                <a16:creationId xmlns:a16="http://schemas.microsoft.com/office/drawing/2014/main" id="{870D3F04-DEA7-49E5-B618-81223F8DB43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1F51BF6-CBD3-4ACF-9D71-A1454D5AB53C}"/>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116554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71E4-303D-45E1-986C-6C7FB8ED5754}"/>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40F9378-01EF-4ABD-A2CB-B8C2A1E85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5E42A-3C57-42A0-9577-4B25DB2F05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3D7E125-54B4-4891-881D-094C58E51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7FB9B-AF53-43D8-A3B6-FAB4C0AFE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421DEF9-4331-4033-98D3-74BFD9621589}"/>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8" name="Footer Placeholder 7">
            <a:extLst>
              <a:ext uri="{FF2B5EF4-FFF2-40B4-BE49-F238E27FC236}">
                <a16:creationId xmlns:a16="http://schemas.microsoft.com/office/drawing/2014/main" id="{29EDEBBD-38F1-454E-A578-721D7B49F257}"/>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7C858979-4815-4D6F-A5FA-0898F8FC5C3D}"/>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314364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C46A-1C26-4B57-B9E3-5D0DE8737226}"/>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A4F27622-D584-4BE8-A6B9-A63709C198DE}"/>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4" name="Footer Placeholder 3">
            <a:extLst>
              <a:ext uri="{FF2B5EF4-FFF2-40B4-BE49-F238E27FC236}">
                <a16:creationId xmlns:a16="http://schemas.microsoft.com/office/drawing/2014/main" id="{EB17BFB6-CBA2-4C91-B0FE-666C103B06BE}"/>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0881469-817B-42CA-8C63-EED40EAD0294}"/>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360404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FDD68-4189-4839-BC00-187E5F08778B}"/>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3" name="Footer Placeholder 2">
            <a:extLst>
              <a:ext uri="{FF2B5EF4-FFF2-40B4-BE49-F238E27FC236}">
                <a16:creationId xmlns:a16="http://schemas.microsoft.com/office/drawing/2014/main" id="{32B8FEC9-76B9-4E55-86CC-BD292A2E4F3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ECAF4CD9-CB4E-403F-845B-9ACC43D7C8CE}"/>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70257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5127-70F0-4EA1-A289-7C5B78297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58EF83F-7900-4400-9C85-BD3394F8A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150CA8E-7CCB-4511-BC82-B71E294D6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77860-9140-451F-B730-400B12111ADB}"/>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6" name="Footer Placeholder 5">
            <a:extLst>
              <a:ext uri="{FF2B5EF4-FFF2-40B4-BE49-F238E27FC236}">
                <a16:creationId xmlns:a16="http://schemas.microsoft.com/office/drawing/2014/main" id="{26CBD08D-39B0-44D2-BAD9-9127A511CD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3CE3457-53BF-43B6-BBE7-F9DEF110EC61}"/>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81221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62AA-F38C-43AA-963A-854F03257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25E5521-AA3B-4949-983C-F3C7D6042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9C3227D-C200-4578-A321-110A6A776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8323D-EB95-47F4-949C-A961338EE2C6}"/>
              </a:ext>
            </a:extLst>
          </p:cNvPr>
          <p:cNvSpPr>
            <a:spLocks noGrp="1"/>
          </p:cNvSpPr>
          <p:nvPr>
            <p:ph type="dt" sz="half" idx="10"/>
          </p:nvPr>
        </p:nvSpPr>
        <p:spPr/>
        <p:txBody>
          <a:bodyPr/>
          <a:lstStyle/>
          <a:p>
            <a:fld id="{3DB1506B-0D4E-47C2-BA8A-874A0FABA5B4}" type="datetimeFigureOut">
              <a:rPr lang="fr-FR" smtClean="0"/>
              <a:t>08/06/2022</a:t>
            </a:fld>
            <a:endParaRPr lang="fr-FR"/>
          </a:p>
        </p:txBody>
      </p:sp>
      <p:sp>
        <p:nvSpPr>
          <p:cNvPr id="6" name="Footer Placeholder 5">
            <a:extLst>
              <a:ext uri="{FF2B5EF4-FFF2-40B4-BE49-F238E27FC236}">
                <a16:creationId xmlns:a16="http://schemas.microsoft.com/office/drawing/2014/main" id="{2D703153-62D1-4B2E-9AC2-A3F57EC8233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30AC103-B22D-4F50-910D-5FC27E6F4D26}"/>
              </a:ext>
            </a:extLst>
          </p:cNvPr>
          <p:cNvSpPr>
            <a:spLocks noGrp="1"/>
          </p:cNvSpPr>
          <p:nvPr>
            <p:ph type="sldNum" sz="quarter" idx="12"/>
          </p:nvPr>
        </p:nvSpPr>
        <p:spPr/>
        <p:txBody>
          <a:bodyPr/>
          <a:lstStyle/>
          <a:p>
            <a:fld id="{81FC9EC3-E1A7-497D-B7A8-6BB0F4A05703}" type="slidenum">
              <a:rPr lang="fr-FR" smtClean="0"/>
              <a:t>‹#›</a:t>
            </a:fld>
            <a:endParaRPr lang="fr-FR"/>
          </a:p>
        </p:txBody>
      </p:sp>
    </p:spTree>
    <p:extLst>
      <p:ext uri="{BB962C8B-B14F-4D97-AF65-F5344CB8AC3E}">
        <p14:creationId xmlns:p14="http://schemas.microsoft.com/office/powerpoint/2010/main" val="55346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A044-AFD8-40A5-B7AB-A62DA79C0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712E889-FC17-4707-A1FB-5E6DEAF33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C866624-049F-4460-B279-D8C03910A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1506B-0D4E-47C2-BA8A-874A0FABA5B4}" type="datetimeFigureOut">
              <a:rPr lang="fr-FR" smtClean="0"/>
              <a:t>08/06/2022</a:t>
            </a:fld>
            <a:endParaRPr lang="fr-FR"/>
          </a:p>
        </p:txBody>
      </p:sp>
      <p:sp>
        <p:nvSpPr>
          <p:cNvPr id="5" name="Footer Placeholder 4">
            <a:extLst>
              <a:ext uri="{FF2B5EF4-FFF2-40B4-BE49-F238E27FC236}">
                <a16:creationId xmlns:a16="http://schemas.microsoft.com/office/drawing/2014/main" id="{5A95436C-4156-494B-9C9D-02F0F0554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46C4A5F-1154-4262-B131-ADFE337066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C9EC3-E1A7-497D-B7A8-6BB0F4A05703}" type="slidenum">
              <a:rPr lang="fr-FR" smtClean="0"/>
              <a:t>‹#›</a:t>
            </a:fld>
            <a:endParaRPr lang="fr-FR"/>
          </a:p>
        </p:txBody>
      </p:sp>
    </p:spTree>
    <p:extLst>
      <p:ext uri="{BB962C8B-B14F-4D97-AF65-F5344CB8AC3E}">
        <p14:creationId xmlns:p14="http://schemas.microsoft.com/office/powerpoint/2010/main" val="260243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9CC22B86-F681-4A34-9D39-79DCCDEACE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2192000" cy="68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Text Box 23">
            <a:extLst>
              <a:ext uri="{FF2B5EF4-FFF2-40B4-BE49-F238E27FC236}">
                <a16:creationId xmlns:a16="http://schemas.microsoft.com/office/drawing/2014/main" id="{E222ED23-9C69-4D32-AF8B-98C6727B4405}"/>
              </a:ext>
            </a:extLst>
          </p:cNvPr>
          <p:cNvSpPr txBox="1">
            <a:spLocks noChangeArrowheads="1"/>
          </p:cNvSpPr>
          <p:nvPr/>
        </p:nvSpPr>
        <p:spPr bwMode="auto">
          <a:xfrm>
            <a:off x="150520" y="87191"/>
            <a:ext cx="9240693" cy="424860"/>
          </a:xfrm>
          <a:prstGeom prst="rect">
            <a:avLst/>
          </a:prstGeom>
          <a:noFill/>
          <a:ln w="9525">
            <a:noFill/>
            <a:miter lim="800000"/>
            <a:headEnd/>
            <a:tailEnd/>
          </a:ln>
          <a:effectLst/>
        </p:spPr>
        <p:txBody>
          <a:bodyPr>
            <a:spAutoFit/>
          </a:bodyPr>
          <a:lstStyle>
            <a:lvl1pPr>
              <a:defRPr sz="2400" b="1" i="1">
                <a:solidFill>
                  <a:srgbClr val="D82900"/>
                </a:solidFill>
                <a:latin typeface="Verdana" charset="0"/>
                <a:ea typeface="ヒラギノ角ゴ Pro W3" charset="-128"/>
              </a:defRPr>
            </a:lvl1pPr>
            <a:lvl2pPr marL="742950" indent="-285750">
              <a:defRPr sz="2400" b="1" i="1">
                <a:solidFill>
                  <a:srgbClr val="D82900"/>
                </a:solidFill>
                <a:latin typeface="Verdana" charset="0"/>
                <a:ea typeface="ヒラギノ角ゴ Pro W3" charset="-128"/>
              </a:defRPr>
            </a:lvl2pPr>
            <a:lvl3pPr marL="1143000" indent="-228600">
              <a:defRPr sz="2400" b="1" i="1">
                <a:solidFill>
                  <a:srgbClr val="D82900"/>
                </a:solidFill>
                <a:latin typeface="Verdana" charset="0"/>
                <a:ea typeface="ヒラギノ角ゴ Pro W3" charset="-128"/>
              </a:defRPr>
            </a:lvl3pPr>
            <a:lvl4pPr marL="1600200" indent="-228600">
              <a:defRPr sz="2400" b="1" i="1">
                <a:solidFill>
                  <a:srgbClr val="D82900"/>
                </a:solidFill>
                <a:latin typeface="Verdana" charset="0"/>
                <a:ea typeface="ヒラギノ角ゴ Pro W3" charset="-128"/>
              </a:defRPr>
            </a:lvl4pPr>
            <a:lvl5pPr marL="2057400" indent="-228600">
              <a:defRPr sz="2400" b="1" i="1">
                <a:solidFill>
                  <a:srgbClr val="D82900"/>
                </a:solidFill>
                <a:latin typeface="Verdana" charset="0"/>
                <a:ea typeface="ヒラギノ角ゴ Pro W3" charset="-128"/>
              </a:defRPr>
            </a:lvl5pPr>
            <a:lvl6pPr marL="2514600" indent="-228600" eaLnBrk="0" fontAlgn="base" hangingPunct="0">
              <a:spcBef>
                <a:spcPct val="0"/>
              </a:spcBef>
              <a:spcAft>
                <a:spcPct val="0"/>
              </a:spcAft>
              <a:defRPr sz="2400" b="1" i="1">
                <a:solidFill>
                  <a:srgbClr val="D82900"/>
                </a:solidFill>
                <a:latin typeface="Verdana" charset="0"/>
                <a:ea typeface="ヒラギノ角ゴ Pro W3" charset="-128"/>
              </a:defRPr>
            </a:lvl6pPr>
            <a:lvl7pPr marL="2971800" indent="-228600" eaLnBrk="0" fontAlgn="base" hangingPunct="0">
              <a:spcBef>
                <a:spcPct val="0"/>
              </a:spcBef>
              <a:spcAft>
                <a:spcPct val="0"/>
              </a:spcAft>
              <a:defRPr sz="2400" b="1" i="1">
                <a:solidFill>
                  <a:srgbClr val="D82900"/>
                </a:solidFill>
                <a:latin typeface="Verdana" charset="0"/>
                <a:ea typeface="ヒラギノ角ゴ Pro W3" charset="-128"/>
              </a:defRPr>
            </a:lvl7pPr>
            <a:lvl8pPr marL="3429000" indent="-228600" eaLnBrk="0" fontAlgn="base" hangingPunct="0">
              <a:spcBef>
                <a:spcPct val="0"/>
              </a:spcBef>
              <a:spcAft>
                <a:spcPct val="0"/>
              </a:spcAft>
              <a:defRPr sz="2400" b="1" i="1">
                <a:solidFill>
                  <a:srgbClr val="D82900"/>
                </a:solidFill>
                <a:latin typeface="Verdana" charset="0"/>
                <a:ea typeface="ヒラギノ角ゴ Pro W3" charset="-128"/>
              </a:defRPr>
            </a:lvl8pPr>
            <a:lvl9pPr marL="3886200" indent="-228600" eaLnBrk="0" fontAlgn="base" hangingPunct="0">
              <a:spcBef>
                <a:spcPct val="0"/>
              </a:spcBef>
              <a:spcAft>
                <a:spcPct val="0"/>
              </a:spcAft>
              <a:defRPr sz="2400" b="1" i="1">
                <a:solidFill>
                  <a:srgbClr val="D82900"/>
                </a:solidFill>
                <a:latin typeface="Verdana" charset="0"/>
                <a:ea typeface="ヒラギノ角ゴ Pro W3" charset="-128"/>
              </a:defRPr>
            </a:lvl9pPr>
          </a:lstStyle>
          <a:p>
            <a:pPr>
              <a:spcBef>
                <a:spcPct val="50000"/>
              </a:spcBef>
              <a:defRPr/>
            </a:pPr>
            <a:r>
              <a:rPr lang="en-GB" altLang="x-none" sz="2161" i="0">
                <a:solidFill>
                  <a:srgbClr val="000000"/>
                </a:solidFill>
                <a:cs typeface="+mn-cs"/>
              </a:rPr>
              <a:t>Page 56, Ex 2</a:t>
            </a:r>
          </a:p>
        </p:txBody>
      </p:sp>
    </p:spTree>
    <p:extLst>
      <p:ext uri="{BB962C8B-B14F-4D97-AF65-F5344CB8AC3E}">
        <p14:creationId xmlns:p14="http://schemas.microsoft.com/office/powerpoint/2010/main" val="359099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806" rtl="0" eaLnBrk="0" fontAlgn="base" hangingPunct="0">
        <a:spcBef>
          <a:spcPct val="20000"/>
        </a:spcBef>
        <a:spcAft>
          <a:spcPct val="0"/>
        </a:spcAft>
        <a:defRPr sz="2521" b="1">
          <a:solidFill>
            <a:srgbClr val="038780"/>
          </a:solidFill>
          <a:latin typeface="+mj-lt"/>
          <a:ea typeface="+mj-ea"/>
          <a:cs typeface="ヒラギノ角ゴ Pro W3"/>
        </a:defRPr>
      </a:lvl1pPr>
      <a:lvl2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2pPr>
      <a:lvl3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3pPr>
      <a:lvl4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4pPr>
      <a:lvl5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5pPr>
      <a:lvl6pPr marL="411663"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6pPr>
      <a:lvl7pPr marL="823326"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7pPr>
      <a:lvl8pPr marL="1234989"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8pPr>
      <a:lvl9pPr marL="1646652"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9pPr>
    </p:titleStyle>
    <p:bodyStyle>
      <a:lvl1pPr marL="308747" indent="-308747" algn="l" defTabSz="914806" rtl="0" eaLnBrk="0" fontAlgn="base" hangingPunct="0">
        <a:spcBef>
          <a:spcPct val="20000"/>
        </a:spcBef>
        <a:spcAft>
          <a:spcPct val="0"/>
        </a:spcAft>
        <a:defRPr sz="2521" b="1">
          <a:solidFill>
            <a:srgbClr val="000000"/>
          </a:solidFill>
          <a:latin typeface="+mn-lt"/>
          <a:ea typeface="+mn-ea"/>
          <a:cs typeface="+mn-cs"/>
        </a:defRPr>
      </a:lvl1pPr>
      <a:lvl2pPr marL="32447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2pPr>
      <a:lvl3pPr marL="64894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3pPr>
      <a:lvl4pPr marL="966264" indent="-317323"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4pPr>
      <a:lvl5pPr marL="1290735"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5pPr>
      <a:lvl6pPr marL="1062034" algn="l" defTabSz="914806" rtl="0" eaLnBrk="1" fontAlgn="base" hangingPunct="1">
        <a:spcBef>
          <a:spcPct val="20000"/>
        </a:spcBef>
        <a:spcAft>
          <a:spcPct val="0"/>
        </a:spcAft>
        <a:defRPr sz="2521" b="1">
          <a:solidFill>
            <a:srgbClr val="000000"/>
          </a:solidFill>
          <a:latin typeface="+mn-lt"/>
        </a:defRPr>
      </a:lvl6pPr>
      <a:lvl7pPr marL="1473696" algn="l" defTabSz="914806" rtl="0" eaLnBrk="1" fontAlgn="base" hangingPunct="1">
        <a:spcBef>
          <a:spcPct val="20000"/>
        </a:spcBef>
        <a:spcAft>
          <a:spcPct val="0"/>
        </a:spcAft>
        <a:defRPr sz="2521" b="1">
          <a:solidFill>
            <a:srgbClr val="000000"/>
          </a:solidFill>
          <a:latin typeface="+mn-lt"/>
        </a:defRPr>
      </a:lvl7pPr>
      <a:lvl8pPr marL="1885359" algn="l" defTabSz="914806" rtl="0" eaLnBrk="1" fontAlgn="base" hangingPunct="1">
        <a:spcBef>
          <a:spcPct val="20000"/>
        </a:spcBef>
        <a:spcAft>
          <a:spcPct val="0"/>
        </a:spcAft>
        <a:defRPr sz="2521" b="1">
          <a:solidFill>
            <a:srgbClr val="000000"/>
          </a:solidFill>
          <a:latin typeface="+mn-lt"/>
        </a:defRPr>
      </a:lvl8pPr>
      <a:lvl9pPr marL="2297022" algn="l" defTabSz="914806" rtl="0" eaLnBrk="1" fontAlgn="base" hangingPunct="1">
        <a:spcBef>
          <a:spcPct val="20000"/>
        </a:spcBef>
        <a:spcAft>
          <a:spcPct val="0"/>
        </a:spcAft>
        <a:defRPr sz="2521" b="1">
          <a:solidFill>
            <a:srgbClr val="000000"/>
          </a:solidFill>
          <a:latin typeface="+mn-lt"/>
        </a:defRPr>
      </a:lvl9pPr>
    </p:bodyStyle>
    <p:otherStyle>
      <a:defPPr>
        <a:defRPr lang="en-US"/>
      </a:defPPr>
      <a:lvl1pPr marL="0" algn="l" defTabSz="823326" rtl="0" eaLnBrk="1" latinLnBrk="0" hangingPunct="1">
        <a:defRPr sz="1621" kern="1200">
          <a:solidFill>
            <a:schemeClr val="tx1"/>
          </a:solidFill>
          <a:latin typeface="+mn-lt"/>
          <a:ea typeface="+mn-ea"/>
          <a:cs typeface="+mn-cs"/>
        </a:defRPr>
      </a:lvl1pPr>
      <a:lvl2pPr marL="411663" algn="l" defTabSz="823326" rtl="0" eaLnBrk="1" latinLnBrk="0" hangingPunct="1">
        <a:defRPr sz="1621" kern="1200">
          <a:solidFill>
            <a:schemeClr val="tx1"/>
          </a:solidFill>
          <a:latin typeface="+mn-lt"/>
          <a:ea typeface="+mn-ea"/>
          <a:cs typeface="+mn-cs"/>
        </a:defRPr>
      </a:lvl2pPr>
      <a:lvl3pPr marL="823326" algn="l" defTabSz="823326" rtl="0" eaLnBrk="1" latinLnBrk="0" hangingPunct="1">
        <a:defRPr sz="1621" kern="1200">
          <a:solidFill>
            <a:schemeClr val="tx1"/>
          </a:solidFill>
          <a:latin typeface="+mn-lt"/>
          <a:ea typeface="+mn-ea"/>
          <a:cs typeface="+mn-cs"/>
        </a:defRPr>
      </a:lvl3pPr>
      <a:lvl4pPr marL="1234989" algn="l" defTabSz="823326" rtl="0" eaLnBrk="1" latinLnBrk="0" hangingPunct="1">
        <a:defRPr sz="1621" kern="1200">
          <a:solidFill>
            <a:schemeClr val="tx1"/>
          </a:solidFill>
          <a:latin typeface="+mn-lt"/>
          <a:ea typeface="+mn-ea"/>
          <a:cs typeface="+mn-cs"/>
        </a:defRPr>
      </a:lvl4pPr>
      <a:lvl5pPr marL="1646652" algn="l" defTabSz="823326" rtl="0" eaLnBrk="1" latinLnBrk="0" hangingPunct="1">
        <a:defRPr sz="1621" kern="1200">
          <a:solidFill>
            <a:schemeClr val="tx1"/>
          </a:solidFill>
          <a:latin typeface="+mn-lt"/>
          <a:ea typeface="+mn-ea"/>
          <a:cs typeface="+mn-cs"/>
        </a:defRPr>
      </a:lvl5pPr>
      <a:lvl6pPr marL="2058314" algn="l" defTabSz="823326" rtl="0" eaLnBrk="1" latinLnBrk="0" hangingPunct="1">
        <a:defRPr sz="1621" kern="1200">
          <a:solidFill>
            <a:schemeClr val="tx1"/>
          </a:solidFill>
          <a:latin typeface="+mn-lt"/>
          <a:ea typeface="+mn-ea"/>
          <a:cs typeface="+mn-cs"/>
        </a:defRPr>
      </a:lvl6pPr>
      <a:lvl7pPr marL="2469977" algn="l" defTabSz="823326" rtl="0" eaLnBrk="1" latinLnBrk="0" hangingPunct="1">
        <a:defRPr sz="1621" kern="1200">
          <a:solidFill>
            <a:schemeClr val="tx1"/>
          </a:solidFill>
          <a:latin typeface="+mn-lt"/>
          <a:ea typeface="+mn-ea"/>
          <a:cs typeface="+mn-cs"/>
        </a:defRPr>
      </a:lvl7pPr>
      <a:lvl8pPr marL="2881640" algn="l" defTabSz="823326" rtl="0" eaLnBrk="1" latinLnBrk="0" hangingPunct="1">
        <a:defRPr sz="1621" kern="1200">
          <a:solidFill>
            <a:schemeClr val="tx1"/>
          </a:solidFill>
          <a:latin typeface="+mn-lt"/>
          <a:ea typeface="+mn-ea"/>
          <a:cs typeface="+mn-cs"/>
        </a:defRPr>
      </a:lvl8pPr>
      <a:lvl9pPr marL="3293303" algn="l" defTabSz="823326" rtl="0" eaLnBrk="1" latinLnBrk="0" hangingPunct="1">
        <a:defRPr sz="16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692FA044-BC70-4E45-AFE2-C111CA0C8B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2192000" cy="68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Text Box 23">
            <a:extLst>
              <a:ext uri="{FF2B5EF4-FFF2-40B4-BE49-F238E27FC236}">
                <a16:creationId xmlns:a16="http://schemas.microsoft.com/office/drawing/2014/main" id="{04BF2F71-81D6-45A4-9F6A-BF4276C04FB6}"/>
              </a:ext>
            </a:extLst>
          </p:cNvPr>
          <p:cNvSpPr txBox="1">
            <a:spLocks noChangeArrowheads="1"/>
          </p:cNvSpPr>
          <p:nvPr/>
        </p:nvSpPr>
        <p:spPr bwMode="auto">
          <a:xfrm>
            <a:off x="150520" y="87191"/>
            <a:ext cx="9240693" cy="424860"/>
          </a:xfrm>
          <a:prstGeom prst="rect">
            <a:avLst/>
          </a:prstGeom>
          <a:noFill/>
          <a:ln w="9525">
            <a:noFill/>
            <a:miter lim="800000"/>
            <a:headEnd/>
            <a:tailEnd/>
          </a:ln>
          <a:effectLst/>
        </p:spPr>
        <p:txBody>
          <a:bodyPr>
            <a:spAutoFit/>
          </a:bodyPr>
          <a:lstStyle>
            <a:lvl1pPr>
              <a:defRPr sz="2400" b="1" i="1">
                <a:solidFill>
                  <a:srgbClr val="D82900"/>
                </a:solidFill>
                <a:latin typeface="Verdana" charset="0"/>
                <a:ea typeface="ヒラギノ角ゴ Pro W3" charset="-128"/>
              </a:defRPr>
            </a:lvl1pPr>
            <a:lvl2pPr marL="742950" indent="-285750">
              <a:defRPr sz="2400" b="1" i="1">
                <a:solidFill>
                  <a:srgbClr val="D82900"/>
                </a:solidFill>
                <a:latin typeface="Verdana" charset="0"/>
                <a:ea typeface="ヒラギノ角ゴ Pro W3" charset="-128"/>
              </a:defRPr>
            </a:lvl2pPr>
            <a:lvl3pPr marL="1143000" indent="-228600">
              <a:defRPr sz="2400" b="1" i="1">
                <a:solidFill>
                  <a:srgbClr val="D82900"/>
                </a:solidFill>
                <a:latin typeface="Verdana" charset="0"/>
                <a:ea typeface="ヒラギノ角ゴ Pro W3" charset="-128"/>
              </a:defRPr>
            </a:lvl3pPr>
            <a:lvl4pPr marL="1600200" indent="-228600">
              <a:defRPr sz="2400" b="1" i="1">
                <a:solidFill>
                  <a:srgbClr val="D82900"/>
                </a:solidFill>
                <a:latin typeface="Verdana" charset="0"/>
                <a:ea typeface="ヒラギノ角ゴ Pro W3" charset="-128"/>
              </a:defRPr>
            </a:lvl4pPr>
            <a:lvl5pPr marL="2057400" indent="-228600">
              <a:defRPr sz="2400" b="1" i="1">
                <a:solidFill>
                  <a:srgbClr val="D82900"/>
                </a:solidFill>
                <a:latin typeface="Verdana" charset="0"/>
                <a:ea typeface="ヒラギノ角ゴ Pro W3" charset="-128"/>
              </a:defRPr>
            </a:lvl5pPr>
            <a:lvl6pPr marL="2514600" indent="-228600" eaLnBrk="0" fontAlgn="base" hangingPunct="0">
              <a:spcBef>
                <a:spcPct val="0"/>
              </a:spcBef>
              <a:spcAft>
                <a:spcPct val="0"/>
              </a:spcAft>
              <a:defRPr sz="2400" b="1" i="1">
                <a:solidFill>
                  <a:srgbClr val="D82900"/>
                </a:solidFill>
                <a:latin typeface="Verdana" charset="0"/>
                <a:ea typeface="ヒラギノ角ゴ Pro W3" charset="-128"/>
              </a:defRPr>
            </a:lvl6pPr>
            <a:lvl7pPr marL="2971800" indent="-228600" eaLnBrk="0" fontAlgn="base" hangingPunct="0">
              <a:spcBef>
                <a:spcPct val="0"/>
              </a:spcBef>
              <a:spcAft>
                <a:spcPct val="0"/>
              </a:spcAft>
              <a:defRPr sz="2400" b="1" i="1">
                <a:solidFill>
                  <a:srgbClr val="D82900"/>
                </a:solidFill>
                <a:latin typeface="Verdana" charset="0"/>
                <a:ea typeface="ヒラギノ角ゴ Pro W3" charset="-128"/>
              </a:defRPr>
            </a:lvl7pPr>
            <a:lvl8pPr marL="3429000" indent="-228600" eaLnBrk="0" fontAlgn="base" hangingPunct="0">
              <a:spcBef>
                <a:spcPct val="0"/>
              </a:spcBef>
              <a:spcAft>
                <a:spcPct val="0"/>
              </a:spcAft>
              <a:defRPr sz="2400" b="1" i="1">
                <a:solidFill>
                  <a:srgbClr val="D82900"/>
                </a:solidFill>
                <a:latin typeface="Verdana" charset="0"/>
                <a:ea typeface="ヒラギノ角ゴ Pro W3" charset="-128"/>
              </a:defRPr>
            </a:lvl8pPr>
            <a:lvl9pPr marL="3886200" indent="-228600" eaLnBrk="0" fontAlgn="base" hangingPunct="0">
              <a:spcBef>
                <a:spcPct val="0"/>
              </a:spcBef>
              <a:spcAft>
                <a:spcPct val="0"/>
              </a:spcAft>
              <a:defRPr sz="2400" b="1" i="1">
                <a:solidFill>
                  <a:srgbClr val="D82900"/>
                </a:solidFill>
                <a:latin typeface="Verdana" charset="0"/>
                <a:ea typeface="ヒラギノ角ゴ Pro W3" charset="-128"/>
              </a:defRPr>
            </a:lvl9pPr>
          </a:lstStyle>
          <a:p>
            <a:pPr>
              <a:spcBef>
                <a:spcPct val="50000"/>
              </a:spcBef>
              <a:defRPr/>
            </a:pPr>
            <a:r>
              <a:rPr lang="en-GB" altLang="x-none" sz="2161" i="0">
                <a:solidFill>
                  <a:srgbClr val="000000"/>
                </a:solidFill>
                <a:cs typeface="+mn-cs"/>
              </a:rPr>
              <a:t>Page 57, Ex 3</a:t>
            </a:r>
          </a:p>
        </p:txBody>
      </p:sp>
    </p:spTree>
    <p:extLst>
      <p:ext uri="{BB962C8B-B14F-4D97-AF65-F5344CB8AC3E}">
        <p14:creationId xmlns:p14="http://schemas.microsoft.com/office/powerpoint/2010/main" val="5533771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806" rtl="0" eaLnBrk="0" fontAlgn="base" hangingPunct="0">
        <a:spcBef>
          <a:spcPct val="20000"/>
        </a:spcBef>
        <a:spcAft>
          <a:spcPct val="0"/>
        </a:spcAft>
        <a:defRPr sz="2521" b="1">
          <a:solidFill>
            <a:srgbClr val="038780"/>
          </a:solidFill>
          <a:latin typeface="+mj-lt"/>
          <a:ea typeface="+mj-ea"/>
          <a:cs typeface="ヒラギノ角ゴ Pro W3"/>
        </a:defRPr>
      </a:lvl1pPr>
      <a:lvl2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2pPr>
      <a:lvl3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3pPr>
      <a:lvl4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4pPr>
      <a:lvl5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5pPr>
      <a:lvl6pPr marL="411663"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6pPr>
      <a:lvl7pPr marL="823326"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7pPr>
      <a:lvl8pPr marL="1234989"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8pPr>
      <a:lvl9pPr marL="1646652"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9pPr>
    </p:titleStyle>
    <p:bodyStyle>
      <a:lvl1pPr marL="308747" indent="-308747" algn="l" defTabSz="914806" rtl="0" eaLnBrk="0" fontAlgn="base" hangingPunct="0">
        <a:spcBef>
          <a:spcPct val="20000"/>
        </a:spcBef>
        <a:spcAft>
          <a:spcPct val="0"/>
        </a:spcAft>
        <a:defRPr sz="2521" b="1">
          <a:solidFill>
            <a:srgbClr val="000000"/>
          </a:solidFill>
          <a:latin typeface="+mn-lt"/>
          <a:ea typeface="+mn-ea"/>
          <a:cs typeface="+mn-cs"/>
        </a:defRPr>
      </a:lvl1pPr>
      <a:lvl2pPr marL="32447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2pPr>
      <a:lvl3pPr marL="64894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3pPr>
      <a:lvl4pPr marL="966264" indent="-317323"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4pPr>
      <a:lvl5pPr marL="1290735"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5pPr>
      <a:lvl6pPr marL="1062034" algn="l" defTabSz="914806" rtl="0" eaLnBrk="1" fontAlgn="base" hangingPunct="1">
        <a:spcBef>
          <a:spcPct val="20000"/>
        </a:spcBef>
        <a:spcAft>
          <a:spcPct val="0"/>
        </a:spcAft>
        <a:defRPr sz="2521" b="1">
          <a:solidFill>
            <a:srgbClr val="000000"/>
          </a:solidFill>
          <a:latin typeface="+mn-lt"/>
        </a:defRPr>
      </a:lvl6pPr>
      <a:lvl7pPr marL="1473696" algn="l" defTabSz="914806" rtl="0" eaLnBrk="1" fontAlgn="base" hangingPunct="1">
        <a:spcBef>
          <a:spcPct val="20000"/>
        </a:spcBef>
        <a:spcAft>
          <a:spcPct val="0"/>
        </a:spcAft>
        <a:defRPr sz="2521" b="1">
          <a:solidFill>
            <a:srgbClr val="000000"/>
          </a:solidFill>
          <a:latin typeface="+mn-lt"/>
        </a:defRPr>
      </a:lvl7pPr>
      <a:lvl8pPr marL="1885359" algn="l" defTabSz="914806" rtl="0" eaLnBrk="1" fontAlgn="base" hangingPunct="1">
        <a:spcBef>
          <a:spcPct val="20000"/>
        </a:spcBef>
        <a:spcAft>
          <a:spcPct val="0"/>
        </a:spcAft>
        <a:defRPr sz="2521" b="1">
          <a:solidFill>
            <a:srgbClr val="000000"/>
          </a:solidFill>
          <a:latin typeface="+mn-lt"/>
        </a:defRPr>
      </a:lvl8pPr>
      <a:lvl9pPr marL="2297022" algn="l" defTabSz="914806" rtl="0" eaLnBrk="1" fontAlgn="base" hangingPunct="1">
        <a:spcBef>
          <a:spcPct val="20000"/>
        </a:spcBef>
        <a:spcAft>
          <a:spcPct val="0"/>
        </a:spcAft>
        <a:defRPr sz="2521" b="1">
          <a:solidFill>
            <a:srgbClr val="000000"/>
          </a:solidFill>
          <a:latin typeface="+mn-lt"/>
        </a:defRPr>
      </a:lvl9pPr>
    </p:bodyStyle>
    <p:otherStyle>
      <a:defPPr>
        <a:defRPr lang="en-US"/>
      </a:defPPr>
      <a:lvl1pPr marL="0" algn="l" defTabSz="823326" rtl="0" eaLnBrk="1" latinLnBrk="0" hangingPunct="1">
        <a:defRPr sz="1621" kern="1200">
          <a:solidFill>
            <a:schemeClr val="tx1"/>
          </a:solidFill>
          <a:latin typeface="+mn-lt"/>
          <a:ea typeface="+mn-ea"/>
          <a:cs typeface="+mn-cs"/>
        </a:defRPr>
      </a:lvl1pPr>
      <a:lvl2pPr marL="411663" algn="l" defTabSz="823326" rtl="0" eaLnBrk="1" latinLnBrk="0" hangingPunct="1">
        <a:defRPr sz="1621" kern="1200">
          <a:solidFill>
            <a:schemeClr val="tx1"/>
          </a:solidFill>
          <a:latin typeface="+mn-lt"/>
          <a:ea typeface="+mn-ea"/>
          <a:cs typeface="+mn-cs"/>
        </a:defRPr>
      </a:lvl2pPr>
      <a:lvl3pPr marL="823326" algn="l" defTabSz="823326" rtl="0" eaLnBrk="1" latinLnBrk="0" hangingPunct="1">
        <a:defRPr sz="1621" kern="1200">
          <a:solidFill>
            <a:schemeClr val="tx1"/>
          </a:solidFill>
          <a:latin typeface="+mn-lt"/>
          <a:ea typeface="+mn-ea"/>
          <a:cs typeface="+mn-cs"/>
        </a:defRPr>
      </a:lvl3pPr>
      <a:lvl4pPr marL="1234989" algn="l" defTabSz="823326" rtl="0" eaLnBrk="1" latinLnBrk="0" hangingPunct="1">
        <a:defRPr sz="1621" kern="1200">
          <a:solidFill>
            <a:schemeClr val="tx1"/>
          </a:solidFill>
          <a:latin typeface="+mn-lt"/>
          <a:ea typeface="+mn-ea"/>
          <a:cs typeface="+mn-cs"/>
        </a:defRPr>
      </a:lvl4pPr>
      <a:lvl5pPr marL="1646652" algn="l" defTabSz="823326" rtl="0" eaLnBrk="1" latinLnBrk="0" hangingPunct="1">
        <a:defRPr sz="1621" kern="1200">
          <a:solidFill>
            <a:schemeClr val="tx1"/>
          </a:solidFill>
          <a:latin typeface="+mn-lt"/>
          <a:ea typeface="+mn-ea"/>
          <a:cs typeface="+mn-cs"/>
        </a:defRPr>
      </a:lvl5pPr>
      <a:lvl6pPr marL="2058314" algn="l" defTabSz="823326" rtl="0" eaLnBrk="1" latinLnBrk="0" hangingPunct="1">
        <a:defRPr sz="1621" kern="1200">
          <a:solidFill>
            <a:schemeClr val="tx1"/>
          </a:solidFill>
          <a:latin typeface="+mn-lt"/>
          <a:ea typeface="+mn-ea"/>
          <a:cs typeface="+mn-cs"/>
        </a:defRPr>
      </a:lvl6pPr>
      <a:lvl7pPr marL="2469977" algn="l" defTabSz="823326" rtl="0" eaLnBrk="1" latinLnBrk="0" hangingPunct="1">
        <a:defRPr sz="1621" kern="1200">
          <a:solidFill>
            <a:schemeClr val="tx1"/>
          </a:solidFill>
          <a:latin typeface="+mn-lt"/>
          <a:ea typeface="+mn-ea"/>
          <a:cs typeface="+mn-cs"/>
        </a:defRPr>
      </a:lvl7pPr>
      <a:lvl8pPr marL="2881640" algn="l" defTabSz="823326" rtl="0" eaLnBrk="1" latinLnBrk="0" hangingPunct="1">
        <a:defRPr sz="1621" kern="1200">
          <a:solidFill>
            <a:schemeClr val="tx1"/>
          </a:solidFill>
          <a:latin typeface="+mn-lt"/>
          <a:ea typeface="+mn-ea"/>
          <a:cs typeface="+mn-cs"/>
        </a:defRPr>
      </a:lvl8pPr>
      <a:lvl9pPr marL="3293303" algn="l" defTabSz="823326" rtl="0" eaLnBrk="1" latinLnBrk="0" hangingPunct="1">
        <a:defRPr sz="16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Ivory_Coast#cite_note-outlets-38" TargetMode="External"/><Relationship Id="rId3" Type="http://schemas.openxmlformats.org/officeDocument/2006/relationships/hyperlink" Target="https://en.wikipedia.org/wiki/Ivory_Coast#cite_note-FOOTNOTEAuziasLabourdette20089-26" TargetMode="External"/><Relationship Id="rId7" Type="http://schemas.openxmlformats.org/officeDocument/2006/relationships/hyperlink" Target="https://en.wikipedia.org/wiki/Ivory_Coast#cite_note-organizations-35" TargetMode="External"/><Relationship Id="rId2" Type="http://schemas.openxmlformats.org/officeDocument/2006/relationships/hyperlink" Target="https://en.wikipedia.org/wiki/Ivory_Coast#cite_note-trans-25" TargetMode="External"/><Relationship Id="rId1" Type="http://schemas.openxmlformats.org/officeDocument/2006/relationships/slideLayout" Target="../slideLayouts/slideLayout2.xml"/><Relationship Id="rId6" Type="http://schemas.openxmlformats.org/officeDocument/2006/relationships/hyperlink" Target="https://en.wikipedia.org/wiki/Ivory_Coast#cite_note-FOOTNOTEJessup1998351-28" TargetMode="External"/><Relationship Id="rId5" Type="http://schemas.openxmlformats.org/officeDocument/2006/relationships/hyperlink" Target="https://en.wikipedia.org/wiki/Ivory_Coast#cite_note-FOOTNOTELeaRowe2001127-27" TargetMode="External"/><Relationship Id="rId4" Type="http://schemas.openxmlformats.org/officeDocument/2006/relationships/hyperlink" Target="https://en.wikipedia.org/wiki/Ivory_Coast#cite_note-FOOTNOTEDavid20007-2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kPn4mekXYn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h7wPa1Hl5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nq9-BhdSvw" TargetMode="External"/><Relationship Id="rId2" Type="http://schemas.openxmlformats.org/officeDocument/2006/relationships/hyperlink" Target="https://www.youtube.com/watch?v=S_dlWdIciE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968D7-F67C-4C1A-998C-FD2B0F79BB49}"/>
              </a:ext>
            </a:extLst>
          </p:cNvPr>
          <p:cNvSpPr>
            <a:spLocks noGrp="1"/>
          </p:cNvSpPr>
          <p:nvPr>
            <p:ph type="ctrTitle"/>
          </p:nvPr>
        </p:nvSpPr>
        <p:spPr>
          <a:xfrm>
            <a:off x="7760837" y="914400"/>
            <a:ext cx="3657600" cy="2887579"/>
          </a:xfrm>
        </p:spPr>
        <p:txBody>
          <a:bodyPr>
            <a:normAutofit/>
          </a:bodyPr>
          <a:lstStyle/>
          <a:p>
            <a:r>
              <a:rPr lang="fr-FR" sz="4800">
                <a:solidFill>
                  <a:srgbClr val="FFFFFF"/>
                </a:solidFill>
              </a:rPr>
              <a:t>Les Pays Francophones</a:t>
            </a:r>
          </a:p>
        </p:txBody>
      </p:sp>
      <p:sp>
        <p:nvSpPr>
          <p:cNvPr id="3" name="Subtitle 2">
            <a:extLst>
              <a:ext uri="{FF2B5EF4-FFF2-40B4-BE49-F238E27FC236}">
                <a16:creationId xmlns:a16="http://schemas.microsoft.com/office/drawing/2014/main" id="{19435B03-2130-478C-8BF3-EB591C88D1F1}"/>
              </a:ext>
            </a:extLst>
          </p:cNvPr>
          <p:cNvSpPr>
            <a:spLocks noGrp="1"/>
          </p:cNvSpPr>
          <p:nvPr>
            <p:ph type="subTitle" idx="1"/>
          </p:nvPr>
        </p:nvSpPr>
        <p:spPr>
          <a:xfrm>
            <a:off x="7760837" y="4170501"/>
            <a:ext cx="3657600" cy="1525597"/>
          </a:xfrm>
        </p:spPr>
        <p:txBody>
          <a:bodyPr>
            <a:normAutofit/>
          </a:bodyPr>
          <a:lstStyle/>
          <a:p>
            <a:endParaRPr lang="fr-FR" sz="2000">
              <a:solidFill>
                <a:srgbClr val="FFFFFF"/>
              </a:solidFill>
            </a:endParaRPr>
          </a:p>
        </p:txBody>
      </p:sp>
      <p:pic>
        <p:nvPicPr>
          <p:cNvPr id="4" name="Picture 3" descr="A picture containing text, map&#10;&#10;Description automatically generated">
            <a:extLst>
              <a:ext uri="{FF2B5EF4-FFF2-40B4-BE49-F238E27FC236}">
                <a16:creationId xmlns:a16="http://schemas.microsoft.com/office/drawing/2014/main" id="{8ECE5430-6824-4CC1-AF1A-C581140137CA}"/>
              </a:ext>
            </a:extLst>
          </p:cNvPr>
          <p:cNvPicPr>
            <a:picLocks noChangeAspect="1"/>
          </p:cNvPicPr>
          <p:nvPr/>
        </p:nvPicPr>
        <p:blipFill>
          <a:blip r:embed="rId2"/>
          <a:stretch>
            <a:fillRect/>
          </a:stretch>
        </p:blipFill>
        <p:spPr>
          <a:xfrm>
            <a:off x="444662" y="1131038"/>
            <a:ext cx="6553545" cy="4603865"/>
          </a:xfrm>
          <a:prstGeom prst="rect">
            <a:avLst/>
          </a:prstGeom>
        </p:spPr>
      </p:pic>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3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50855-9EDB-482F-B33F-F679AE730FF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La Suisse</a:t>
            </a:r>
          </a:p>
        </p:txBody>
      </p:sp>
      <p:pic>
        <p:nvPicPr>
          <p:cNvPr id="4" name="Content Placeholder 3">
            <a:extLst>
              <a:ext uri="{FF2B5EF4-FFF2-40B4-BE49-F238E27FC236}">
                <a16:creationId xmlns:a16="http://schemas.microsoft.com/office/drawing/2014/main" id="{EAE582E0-2F30-49F8-B6A8-1C19E4747FC5}"/>
              </a:ext>
            </a:extLst>
          </p:cNvPr>
          <p:cNvPicPr>
            <a:picLocks noGrp="1" noChangeAspect="1"/>
          </p:cNvPicPr>
          <p:nvPr>
            <p:ph idx="1"/>
          </p:nvPr>
        </p:nvPicPr>
        <p:blipFill>
          <a:blip r:embed="rId2"/>
          <a:stretch>
            <a:fillRect/>
          </a:stretch>
        </p:blipFill>
        <p:spPr>
          <a:xfrm>
            <a:off x="4038600" y="1037229"/>
            <a:ext cx="7188199" cy="47801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864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E5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D12BF-C758-4E0E-98BB-5B4BA9AE1B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La </a:t>
            </a:r>
            <a:r>
              <a:rPr lang="en-US" sz="2600" kern="1200" err="1">
                <a:solidFill>
                  <a:srgbClr val="FFFFFF"/>
                </a:solidFill>
                <a:latin typeface="+mj-lt"/>
                <a:ea typeface="+mj-ea"/>
                <a:cs typeface="+mj-cs"/>
              </a:rPr>
              <a:t>Tunisie</a:t>
            </a:r>
            <a:endParaRPr lang="en-US" sz="26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1F85E03D-48E3-4762-BB1A-6F1306DB7C60}"/>
              </a:ext>
            </a:extLst>
          </p:cNvPr>
          <p:cNvPicPr>
            <a:picLocks noGrp="1" noChangeAspect="1"/>
          </p:cNvPicPr>
          <p:nvPr>
            <p:ph idx="1"/>
          </p:nvPr>
        </p:nvPicPr>
        <p:blipFill>
          <a:blip r:embed="rId2"/>
          <a:stretch>
            <a:fillRect/>
          </a:stretch>
        </p:blipFill>
        <p:spPr>
          <a:xfrm>
            <a:off x="4038600" y="1035596"/>
            <a:ext cx="7188199" cy="47834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155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0EDDF-6B38-4A7A-A2DD-92B145D14BC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Madagascar</a:t>
            </a:r>
          </a:p>
        </p:txBody>
      </p:sp>
      <p:pic>
        <p:nvPicPr>
          <p:cNvPr id="4" name="Content Placeholder 3">
            <a:extLst>
              <a:ext uri="{FF2B5EF4-FFF2-40B4-BE49-F238E27FC236}">
                <a16:creationId xmlns:a16="http://schemas.microsoft.com/office/drawing/2014/main" id="{0E85FA95-7E02-406E-81B2-AAE666B846D9}"/>
              </a:ext>
            </a:extLst>
          </p:cNvPr>
          <p:cNvPicPr>
            <a:picLocks noGrp="1" noChangeAspect="1"/>
          </p:cNvPicPr>
          <p:nvPr>
            <p:ph idx="1"/>
          </p:nvPr>
        </p:nvPicPr>
        <p:blipFill>
          <a:blip r:embed="rId2"/>
          <a:stretch>
            <a:fillRect/>
          </a:stretch>
        </p:blipFill>
        <p:spPr>
          <a:xfrm>
            <a:off x="4038600" y="1035596"/>
            <a:ext cx="7188199" cy="47834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795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DDC0D-E65B-49A0-B23C-EC7215905D8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La Côte d’Ivoire</a:t>
            </a:r>
          </a:p>
        </p:txBody>
      </p:sp>
      <p:pic>
        <p:nvPicPr>
          <p:cNvPr id="4" name="Content Placeholder 3">
            <a:extLst>
              <a:ext uri="{FF2B5EF4-FFF2-40B4-BE49-F238E27FC236}">
                <a16:creationId xmlns:a16="http://schemas.microsoft.com/office/drawing/2014/main" id="{ADB178D1-70CF-4737-82AB-5B2FD7FB42BE}"/>
              </a:ext>
            </a:extLst>
          </p:cNvPr>
          <p:cNvPicPr>
            <a:picLocks noGrp="1" noChangeAspect="1"/>
          </p:cNvPicPr>
          <p:nvPr>
            <p:ph idx="1"/>
          </p:nvPr>
        </p:nvPicPr>
        <p:blipFill>
          <a:blip r:embed="rId2"/>
          <a:stretch>
            <a:fillRect/>
          </a:stretch>
        </p:blipFill>
        <p:spPr>
          <a:xfrm>
            <a:off x="4038600" y="1037229"/>
            <a:ext cx="7188199" cy="47801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2490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A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4F5F5-37B8-4A5A-B410-CB920F9BE10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 </a:t>
            </a:r>
            <a:r>
              <a:rPr lang="en-US" sz="2600" kern="1200" err="1">
                <a:solidFill>
                  <a:srgbClr val="FFFFFF"/>
                </a:solidFill>
                <a:latin typeface="+mj-lt"/>
                <a:ea typeface="+mj-ea"/>
                <a:cs typeface="+mj-cs"/>
              </a:rPr>
              <a:t>Sénégal</a:t>
            </a:r>
            <a:endParaRPr lang="en-US" sz="26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396A0E1D-2DC1-4D99-8A0A-6178017AA803}"/>
              </a:ext>
            </a:extLst>
          </p:cNvPr>
          <p:cNvPicPr>
            <a:picLocks noGrp="1" noChangeAspect="1"/>
          </p:cNvPicPr>
          <p:nvPr>
            <p:ph idx="1"/>
          </p:nvPr>
        </p:nvPicPr>
        <p:blipFill>
          <a:blip r:embed="rId2"/>
          <a:stretch>
            <a:fillRect/>
          </a:stretch>
        </p:blipFill>
        <p:spPr>
          <a:xfrm>
            <a:off x="4038600" y="1035596"/>
            <a:ext cx="7188199" cy="47834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906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0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D4E28-238F-4A5F-8061-ACDF38ED753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 </a:t>
            </a:r>
            <a:r>
              <a:rPr lang="en-US" sz="2600" kern="1200" err="1">
                <a:solidFill>
                  <a:srgbClr val="FFFFFF"/>
                </a:solidFill>
                <a:latin typeface="+mj-lt"/>
                <a:ea typeface="+mj-ea"/>
                <a:cs typeface="+mj-cs"/>
              </a:rPr>
              <a:t>Maroc</a:t>
            </a:r>
            <a:endParaRPr lang="en-US" sz="26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345D8091-ECE3-443E-96D3-0254EB68D30F}"/>
              </a:ext>
            </a:extLst>
          </p:cNvPr>
          <p:cNvPicPr>
            <a:picLocks noGrp="1" noChangeAspect="1"/>
          </p:cNvPicPr>
          <p:nvPr>
            <p:ph idx="1"/>
          </p:nvPr>
        </p:nvPicPr>
        <p:blipFill>
          <a:blip r:embed="rId2"/>
          <a:stretch>
            <a:fillRect/>
          </a:stretch>
        </p:blipFill>
        <p:spPr>
          <a:xfrm>
            <a:off x="4038600" y="1336860"/>
            <a:ext cx="7188199" cy="41808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458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13F06-34E8-4F82-A86B-2C3B1FAD4C8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 Québec</a:t>
            </a:r>
          </a:p>
        </p:txBody>
      </p:sp>
      <p:pic>
        <p:nvPicPr>
          <p:cNvPr id="4" name="Content Placeholder 3">
            <a:extLst>
              <a:ext uri="{FF2B5EF4-FFF2-40B4-BE49-F238E27FC236}">
                <a16:creationId xmlns:a16="http://schemas.microsoft.com/office/drawing/2014/main" id="{B8DF9F47-01F4-4BE6-9DA8-37376621FAB3}"/>
              </a:ext>
            </a:extLst>
          </p:cNvPr>
          <p:cNvPicPr>
            <a:picLocks noGrp="1" noChangeAspect="1"/>
          </p:cNvPicPr>
          <p:nvPr>
            <p:ph idx="1"/>
          </p:nvPr>
        </p:nvPicPr>
        <p:blipFill>
          <a:blip r:embed="rId2"/>
          <a:stretch>
            <a:fillRect/>
          </a:stretch>
        </p:blipFill>
        <p:spPr>
          <a:xfrm>
            <a:off x="4038600" y="1630256"/>
            <a:ext cx="7188199" cy="35940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027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A502C7-CE34-4209-907A-35CE63C5C27F}"/>
              </a:ext>
            </a:extLst>
          </p:cNvPr>
          <p:cNvPicPr>
            <a:picLocks noChangeAspect="1"/>
          </p:cNvPicPr>
          <p:nvPr/>
        </p:nvPicPr>
        <p:blipFill>
          <a:blip r:embed="rId2"/>
          <a:stretch>
            <a:fillRect/>
          </a:stretch>
        </p:blipFill>
        <p:spPr>
          <a:xfrm>
            <a:off x="3026230" y="291954"/>
            <a:ext cx="2780106" cy="1724965"/>
          </a:xfrm>
          <a:prstGeom prst="rect">
            <a:avLst/>
          </a:prstGeom>
        </p:spPr>
      </p:pic>
      <p:pic>
        <p:nvPicPr>
          <p:cNvPr id="6" name="Picture 5">
            <a:extLst>
              <a:ext uri="{FF2B5EF4-FFF2-40B4-BE49-F238E27FC236}">
                <a16:creationId xmlns:a16="http://schemas.microsoft.com/office/drawing/2014/main" id="{7F905935-7D6C-4A21-9D96-C3AE162F3F07}"/>
              </a:ext>
            </a:extLst>
          </p:cNvPr>
          <p:cNvPicPr>
            <a:picLocks noChangeAspect="1"/>
          </p:cNvPicPr>
          <p:nvPr/>
        </p:nvPicPr>
        <p:blipFill>
          <a:blip r:embed="rId3"/>
          <a:stretch>
            <a:fillRect/>
          </a:stretch>
        </p:blipFill>
        <p:spPr>
          <a:xfrm>
            <a:off x="6095999" y="212265"/>
            <a:ext cx="2780106" cy="1838038"/>
          </a:xfrm>
          <a:prstGeom prst="rect">
            <a:avLst/>
          </a:prstGeom>
        </p:spPr>
      </p:pic>
      <p:pic>
        <p:nvPicPr>
          <p:cNvPr id="4" name="Content Placeholder 3">
            <a:extLst>
              <a:ext uri="{FF2B5EF4-FFF2-40B4-BE49-F238E27FC236}">
                <a16:creationId xmlns:a16="http://schemas.microsoft.com/office/drawing/2014/main" id="{7553D97D-A8E9-45CC-864E-3E47DBA1594F}"/>
              </a:ext>
            </a:extLst>
          </p:cNvPr>
          <p:cNvPicPr>
            <a:picLocks noGrp="1" noChangeAspect="1"/>
          </p:cNvPicPr>
          <p:nvPr>
            <p:ph idx="1"/>
          </p:nvPr>
        </p:nvPicPr>
        <p:blipFill>
          <a:blip r:embed="rId4"/>
          <a:stretch>
            <a:fillRect/>
          </a:stretch>
        </p:blipFill>
        <p:spPr>
          <a:xfrm>
            <a:off x="327635" y="335947"/>
            <a:ext cx="2381250" cy="1590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4BBC60F2-BB77-44DD-B41E-67994E799755}"/>
              </a:ext>
            </a:extLst>
          </p:cNvPr>
          <p:cNvPicPr>
            <a:picLocks noChangeAspect="1"/>
          </p:cNvPicPr>
          <p:nvPr/>
        </p:nvPicPr>
        <p:blipFill>
          <a:blip r:embed="rId5"/>
          <a:stretch>
            <a:fillRect/>
          </a:stretch>
        </p:blipFill>
        <p:spPr>
          <a:xfrm>
            <a:off x="555293" y="2439178"/>
            <a:ext cx="2947063" cy="2009037"/>
          </a:xfrm>
          <a:prstGeom prst="rect">
            <a:avLst/>
          </a:prstGeom>
        </p:spPr>
      </p:pic>
      <p:pic>
        <p:nvPicPr>
          <p:cNvPr id="8" name="Picture 7">
            <a:extLst>
              <a:ext uri="{FF2B5EF4-FFF2-40B4-BE49-F238E27FC236}">
                <a16:creationId xmlns:a16="http://schemas.microsoft.com/office/drawing/2014/main" id="{EDE01DF1-CC28-413F-840F-77F42464F004}"/>
              </a:ext>
            </a:extLst>
          </p:cNvPr>
          <p:cNvPicPr>
            <a:picLocks noChangeAspect="1"/>
          </p:cNvPicPr>
          <p:nvPr/>
        </p:nvPicPr>
        <p:blipFill>
          <a:blip r:embed="rId6"/>
          <a:stretch>
            <a:fillRect/>
          </a:stretch>
        </p:blipFill>
        <p:spPr>
          <a:xfrm>
            <a:off x="4864584" y="2480269"/>
            <a:ext cx="2780107" cy="1897462"/>
          </a:xfrm>
          <a:prstGeom prst="rect">
            <a:avLst/>
          </a:prstGeom>
        </p:spPr>
      </p:pic>
      <p:pic>
        <p:nvPicPr>
          <p:cNvPr id="9" name="Picture 8">
            <a:extLst>
              <a:ext uri="{FF2B5EF4-FFF2-40B4-BE49-F238E27FC236}">
                <a16:creationId xmlns:a16="http://schemas.microsoft.com/office/drawing/2014/main" id="{40C417F8-3C60-47DF-A84C-C98DA68B30F9}"/>
              </a:ext>
            </a:extLst>
          </p:cNvPr>
          <p:cNvPicPr>
            <a:picLocks noChangeAspect="1"/>
          </p:cNvPicPr>
          <p:nvPr/>
        </p:nvPicPr>
        <p:blipFill>
          <a:blip r:embed="rId7"/>
          <a:stretch>
            <a:fillRect/>
          </a:stretch>
        </p:blipFill>
        <p:spPr>
          <a:xfrm>
            <a:off x="8689646" y="2520099"/>
            <a:ext cx="2872323" cy="1960401"/>
          </a:xfrm>
          <a:prstGeom prst="rect">
            <a:avLst/>
          </a:prstGeom>
        </p:spPr>
      </p:pic>
      <p:pic>
        <p:nvPicPr>
          <p:cNvPr id="10" name="Content Placeholder 3">
            <a:extLst>
              <a:ext uri="{FF2B5EF4-FFF2-40B4-BE49-F238E27FC236}">
                <a16:creationId xmlns:a16="http://schemas.microsoft.com/office/drawing/2014/main" id="{FAB17369-696D-4559-9AA5-FB6E28B06060}"/>
              </a:ext>
            </a:extLst>
          </p:cNvPr>
          <p:cNvPicPr>
            <a:picLocks noChangeAspect="1"/>
          </p:cNvPicPr>
          <p:nvPr/>
        </p:nvPicPr>
        <p:blipFill>
          <a:blip r:embed="rId8"/>
          <a:stretch>
            <a:fillRect/>
          </a:stretch>
        </p:blipFill>
        <p:spPr>
          <a:xfrm>
            <a:off x="674914" y="4883916"/>
            <a:ext cx="2664155" cy="17716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Content Placeholder 3">
            <a:extLst>
              <a:ext uri="{FF2B5EF4-FFF2-40B4-BE49-F238E27FC236}">
                <a16:creationId xmlns:a16="http://schemas.microsoft.com/office/drawing/2014/main" id="{3947563A-9497-413F-B6F1-EA632C45E526}"/>
              </a:ext>
            </a:extLst>
          </p:cNvPr>
          <p:cNvPicPr>
            <a:picLocks noChangeAspect="1"/>
          </p:cNvPicPr>
          <p:nvPr/>
        </p:nvPicPr>
        <p:blipFill>
          <a:blip r:embed="rId9"/>
          <a:stretch>
            <a:fillRect/>
          </a:stretch>
        </p:blipFill>
        <p:spPr>
          <a:xfrm>
            <a:off x="5181861" y="4950296"/>
            <a:ext cx="2462830" cy="16389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a:extLst>
              <a:ext uri="{FF2B5EF4-FFF2-40B4-BE49-F238E27FC236}">
                <a16:creationId xmlns:a16="http://schemas.microsoft.com/office/drawing/2014/main" id="{5AFB1DD7-17D8-48FC-9B45-FCB589D6D5CD}"/>
              </a:ext>
            </a:extLst>
          </p:cNvPr>
          <p:cNvPicPr>
            <a:picLocks noChangeAspect="1"/>
          </p:cNvPicPr>
          <p:nvPr/>
        </p:nvPicPr>
        <p:blipFill>
          <a:blip r:embed="rId10"/>
          <a:stretch>
            <a:fillRect/>
          </a:stretch>
        </p:blipFill>
        <p:spPr>
          <a:xfrm>
            <a:off x="8527584" y="4747168"/>
            <a:ext cx="2989501" cy="1965162"/>
          </a:xfrm>
          <a:prstGeom prst="rect">
            <a:avLst/>
          </a:prstGeom>
        </p:spPr>
      </p:pic>
      <p:pic>
        <p:nvPicPr>
          <p:cNvPr id="13" name="Content Placeholder 3">
            <a:extLst>
              <a:ext uri="{FF2B5EF4-FFF2-40B4-BE49-F238E27FC236}">
                <a16:creationId xmlns:a16="http://schemas.microsoft.com/office/drawing/2014/main" id="{E4A40306-E67D-4063-8207-3F885D04F27F}"/>
              </a:ext>
            </a:extLst>
          </p:cNvPr>
          <p:cNvPicPr>
            <a:picLocks noChangeAspect="1"/>
          </p:cNvPicPr>
          <p:nvPr/>
        </p:nvPicPr>
        <p:blipFill>
          <a:blip r:embed="rId11"/>
          <a:stretch>
            <a:fillRect/>
          </a:stretch>
        </p:blipFill>
        <p:spPr>
          <a:xfrm>
            <a:off x="9296400" y="311765"/>
            <a:ext cx="2567965" cy="17305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862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9F0C7-DF15-4E96-BE9D-CC5CF134A794}"/>
              </a:ext>
            </a:extLst>
          </p:cNvPr>
          <p:cNvSpPr>
            <a:spLocks noGrp="1"/>
          </p:cNvSpPr>
          <p:nvPr>
            <p:ph type="title"/>
          </p:nvPr>
        </p:nvSpPr>
        <p:spPr>
          <a:xfrm>
            <a:off x="838200" y="125639"/>
            <a:ext cx="10515600" cy="941161"/>
          </a:xfrm>
          <a:ln w="38100">
            <a:solidFill>
              <a:schemeClr val="tx1"/>
            </a:solidFill>
          </a:ln>
        </p:spPr>
        <p:txBody>
          <a:bodyPr/>
          <a:lstStyle/>
          <a:p>
            <a:r>
              <a:rPr lang="fr-FR"/>
              <a:t>Copie et écris l’anglais</a:t>
            </a:r>
          </a:p>
        </p:txBody>
      </p:sp>
      <p:sp>
        <p:nvSpPr>
          <p:cNvPr id="5" name="Content Placeholder 4">
            <a:extLst>
              <a:ext uri="{FF2B5EF4-FFF2-40B4-BE49-F238E27FC236}">
                <a16:creationId xmlns:a16="http://schemas.microsoft.com/office/drawing/2014/main" id="{F09F8F9A-FFDC-485F-A671-50C57DE0265E}"/>
              </a:ext>
            </a:extLst>
          </p:cNvPr>
          <p:cNvSpPr>
            <a:spLocks noGrp="1"/>
          </p:cNvSpPr>
          <p:nvPr>
            <p:ph sz="half" idx="1"/>
          </p:nvPr>
        </p:nvSpPr>
        <p:spPr>
          <a:xfrm>
            <a:off x="838200" y="1323833"/>
            <a:ext cx="5181600" cy="4853130"/>
          </a:xfrm>
          <a:ln w="38100">
            <a:solidFill>
              <a:schemeClr val="tx1"/>
            </a:solidFill>
          </a:ln>
        </p:spPr>
        <p:txBody>
          <a:bodyPr vert="horz" lIns="91440" tIns="45720" rIns="91440" bIns="45720" rtlCol="0" anchor="t">
            <a:normAutofit lnSpcReduction="10000"/>
          </a:bodyPr>
          <a:lstStyle/>
          <a:p>
            <a:r>
              <a:rPr lang="fr-FR" dirty="0"/>
              <a:t>1. La France</a:t>
            </a:r>
          </a:p>
          <a:p>
            <a:r>
              <a:rPr lang="fr-FR" dirty="0"/>
              <a:t>2. Jersey</a:t>
            </a:r>
            <a:endParaRPr lang="fr-FR" dirty="0">
              <a:cs typeface="Calibri"/>
            </a:endParaRPr>
          </a:p>
          <a:p>
            <a:r>
              <a:rPr lang="fr-FR" dirty="0"/>
              <a:t>3. La Belgique</a:t>
            </a:r>
            <a:endParaRPr lang="fr-FR" dirty="0">
              <a:cs typeface="Calibri"/>
            </a:endParaRPr>
          </a:p>
          <a:p>
            <a:r>
              <a:rPr lang="fr-FR" dirty="0"/>
              <a:t>4. La Suisse</a:t>
            </a:r>
            <a:endParaRPr lang="fr-FR" dirty="0">
              <a:cs typeface="Calibri"/>
            </a:endParaRPr>
          </a:p>
          <a:p>
            <a:r>
              <a:rPr lang="fr-FR" dirty="0"/>
              <a:t>5. La Tunisie</a:t>
            </a:r>
            <a:endParaRPr lang="fr-FR" dirty="0">
              <a:cs typeface="Calibri"/>
            </a:endParaRPr>
          </a:p>
          <a:p>
            <a:r>
              <a:rPr lang="fr-FR" dirty="0"/>
              <a:t>6. Madagascar</a:t>
            </a:r>
            <a:endParaRPr lang="fr-FR" dirty="0">
              <a:cs typeface="Calibri"/>
            </a:endParaRPr>
          </a:p>
          <a:p>
            <a:r>
              <a:rPr lang="fr-FR" dirty="0"/>
              <a:t>7. la Côte d’Ivoire</a:t>
            </a:r>
            <a:endParaRPr lang="fr-FR" dirty="0">
              <a:cs typeface="Calibri"/>
            </a:endParaRPr>
          </a:p>
          <a:p>
            <a:r>
              <a:rPr lang="fr-FR" dirty="0"/>
              <a:t>8. le Sénégal</a:t>
            </a:r>
            <a:endParaRPr lang="fr-FR" dirty="0">
              <a:cs typeface="Calibri"/>
            </a:endParaRPr>
          </a:p>
          <a:p>
            <a:r>
              <a:rPr lang="fr-FR" dirty="0"/>
              <a:t>9. le Maroc</a:t>
            </a:r>
            <a:endParaRPr lang="fr-FR" dirty="0">
              <a:cs typeface="Calibri"/>
            </a:endParaRPr>
          </a:p>
          <a:p>
            <a:r>
              <a:rPr lang="fr-FR" dirty="0"/>
              <a:t>10. le Québec</a:t>
            </a:r>
            <a:endParaRPr lang="fr-FR" dirty="0">
              <a:cs typeface="Calibri"/>
            </a:endParaRPr>
          </a:p>
          <a:p>
            <a:endParaRPr lang="fr-FR"/>
          </a:p>
        </p:txBody>
      </p:sp>
      <p:sp>
        <p:nvSpPr>
          <p:cNvPr id="6" name="Content Placeholder 5">
            <a:extLst>
              <a:ext uri="{FF2B5EF4-FFF2-40B4-BE49-F238E27FC236}">
                <a16:creationId xmlns:a16="http://schemas.microsoft.com/office/drawing/2014/main" id="{11943C2F-2D19-4F6E-881D-F1F7A3352913}"/>
              </a:ext>
            </a:extLst>
          </p:cNvPr>
          <p:cNvSpPr>
            <a:spLocks noGrp="1"/>
          </p:cNvSpPr>
          <p:nvPr>
            <p:ph sz="half" idx="2"/>
          </p:nvPr>
        </p:nvSpPr>
        <p:spPr>
          <a:xfrm>
            <a:off x="6172200" y="1323833"/>
            <a:ext cx="5181600" cy="4853130"/>
          </a:xfrm>
          <a:ln w="28575">
            <a:solidFill>
              <a:schemeClr val="tx1"/>
            </a:solidFill>
          </a:ln>
        </p:spPr>
        <p:txBody>
          <a:bodyPr vert="horz" lIns="91440" tIns="45720" rIns="91440" bIns="45720" rtlCol="0" anchor="t">
            <a:normAutofit lnSpcReduction="10000"/>
          </a:bodyPr>
          <a:lstStyle/>
          <a:p>
            <a:endParaRPr lang="fr-FR" dirty="0">
              <a:cs typeface="Calibri"/>
            </a:endParaRPr>
          </a:p>
          <a:p>
            <a:endParaRPr lang="fr-FR"/>
          </a:p>
          <a:p>
            <a:endParaRPr lang="fr-FR"/>
          </a:p>
        </p:txBody>
      </p:sp>
      <p:pic>
        <p:nvPicPr>
          <p:cNvPr id="7" name="Picture 6">
            <a:extLst>
              <a:ext uri="{FF2B5EF4-FFF2-40B4-BE49-F238E27FC236}">
                <a16:creationId xmlns:a16="http://schemas.microsoft.com/office/drawing/2014/main" id="{29B1D36B-7699-4DB9-9050-483D8FF32E93}"/>
              </a:ext>
            </a:extLst>
          </p:cNvPr>
          <p:cNvPicPr>
            <a:picLocks noChangeAspect="1"/>
          </p:cNvPicPr>
          <p:nvPr/>
        </p:nvPicPr>
        <p:blipFill>
          <a:blip r:embed="rId2"/>
          <a:stretch>
            <a:fillRect/>
          </a:stretch>
        </p:blipFill>
        <p:spPr>
          <a:xfrm>
            <a:off x="3898446" y="3429000"/>
            <a:ext cx="1847850" cy="2466975"/>
          </a:xfrm>
          <a:prstGeom prst="rect">
            <a:avLst/>
          </a:prstGeom>
        </p:spPr>
      </p:pic>
      <p:pic>
        <p:nvPicPr>
          <p:cNvPr id="8" name="Picture 7">
            <a:extLst>
              <a:ext uri="{FF2B5EF4-FFF2-40B4-BE49-F238E27FC236}">
                <a16:creationId xmlns:a16="http://schemas.microsoft.com/office/drawing/2014/main" id="{C408BE18-DEEA-4560-9C73-A539A763ED61}"/>
              </a:ext>
            </a:extLst>
          </p:cNvPr>
          <p:cNvPicPr>
            <a:picLocks noChangeAspect="1"/>
          </p:cNvPicPr>
          <p:nvPr/>
        </p:nvPicPr>
        <p:blipFill>
          <a:blip r:embed="rId3"/>
          <a:stretch>
            <a:fillRect/>
          </a:stretch>
        </p:blipFill>
        <p:spPr>
          <a:xfrm>
            <a:off x="8509226" y="1581150"/>
            <a:ext cx="2466975" cy="1847850"/>
          </a:xfrm>
          <a:prstGeom prst="rect">
            <a:avLst/>
          </a:prstGeom>
        </p:spPr>
      </p:pic>
    </p:spTree>
    <p:extLst>
      <p:ext uri="{BB962C8B-B14F-4D97-AF65-F5344CB8AC3E}">
        <p14:creationId xmlns:p14="http://schemas.microsoft.com/office/powerpoint/2010/main" val="8750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9F0C7-DF15-4E96-BE9D-CC5CF134A794}"/>
              </a:ext>
            </a:extLst>
          </p:cNvPr>
          <p:cNvSpPr>
            <a:spLocks noGrp="1"/>
          </p:cNvSpPr>
          <p:nvPr>
            <p:ph type="title"/>
          </p:nvPr>
        </p:nvSpPr>
        <p:spPr>
          <a:xfrm>
            <a:off x="838200" y="125639"/>
            <a:ext cx="10515600" cy="941161"/>
          </a:xfrm>
          <a:ln w="38100">
            <a:solidFill>
              <a:schemeClr val="tx1"/>
            </a:solidFill>
          </a:ln>
        </p:spPr>
        <p:txBody>
          <a:bodyPr/>
          <a:lstStyle/>
          <a:p>
            <a:r>
              <a:rPr lang="fr-FR"/>
              <a:t>Copie et écris l’anglais</a:t>
            </a:r>
          </a:p>
        </p:txBody>
      </p:sp>
      <p:sp>
        <p:nvSpPr>
          <p:cNvPr id="5" name="Content Placeholder 4">
            <a:extLst>
              <a:ext uri="{FF2B5EF4-FFF2-40B4-BE49-F238E27FC236}">
                <a16:creationId xmlns:a16="http://schemas.microsoft.com/office/drawing/2014/main" id="{F09F8F9A-FFDC-485F-A671-50C57DE0265E}"/>
              </a:ext>
            </a:extLst>
          </p:cNvPr>
          <p:cNvSpPr>
            <a:spLocks noGrp="1"/>
          </p:cNvSpPr>
          <p:nvPr>
            <p:ph sz="half" idx="1"/>
          </p:nvPr>
        </p:nvSpPr>
        <p:spPr>
          <a:xfrm>
            <a:off x="838200" y="1323833"/>
            <a:ext cx="5181600" cy="4853130"/>
          </a:xfrm>
          <a:ln w="38100">
            <a:solidFill>
              <a:schemeClr val="tx1"/>
            </a:solidFill>
          </a:ln>
        </p:spPr>
        <p:txBody>
          <a:bodyPr vert="horz" lIns="91440" tIns="45720" rIns="91440" bIns="45720" rtlCol="0" anchor="t">
            <a:normAutofit lnSpcReduction="10000"/>
          </a:bodyPr>
          <a:lstStyle/>
          <a:p>
            <a:r>
              <a:rPr lang="fr-FR" dirty="0"/>
              <a:t>1. La France</a:t>
            </a:r>
          </a:p>
          <a:p>
            <a:r>
              <a:rPr lang="fr-FR" dirty="0"/>
              <a:t>2. Jersey</a:t>
            </a:r>
            <a:endParaRPr lang="fr-FR" dirty="0">
              <a:cs typeface="Calibri"/>
            </a:endParaRPr>
          </a:p>
          <a:p>
            <a:r>
              <a:rPr lang="fr-FR" dirty="0"/>
              <a:t>3. La Belgique</a:t>
            </a:r>
            <a:endParaRPr lang="fr-FR" dirty="0">
              <a:cs typeface="Calibri"/>
            </a:endParaRPr>
          </a:p>
          <a:p>
            <a:r>
              <a:rPr lang="fr-FR" dirty="0"/>
              <a:t>4. La Suisse</a:t>
            </a:r>
            <a:endParaRPr lang="fr-FR" dirty="0">
              <a:cs typeface="Calibri"/>
            </a:endParaRPr>
          </a:p>
          <a:p>
            <a:r>
              <a:rPr lang="fr-FR" dirty="0"/>
              <a:t>5. La Tunisie</a:t>
            </a:r>
            <a:endParaRPr lang="fr-FR" dirty="0">
              <a:cs typeface="Calibri"/>
            </a:endParaRPr>
          </a:p>
          <a:p>
            <a:r>
              <a:rPr lang="fr-FR" dirty="0"/>
              <a:t>6. Madagascar</a:t>
            </a:r>
            <a:endParaRPr lang="fr-FR" dirty="0">
              <a:cs typeface="Calibri"/>
            </a:endParaRPr>
          </a:p>
          <a:p>
            <a:r>
              <a:rPr lang="fr-FR" dirty="0"/>
              <a:t>7. la Côte d’Ivoire</a:t>
            </a:r>
            <a:endParaRPr lang="fr-FR" dirty="0">
              <a:cs typeface="Calibri"/>
            </a:endParaRPr>
          </a:p>
          <a:p>
            <a:r>
              <a:rPr lang="fr-FR" dirty="0"/>
              <a:t>8. le Sénégal</a:t>
            </a:r>
            <a:endParaRPr lang="fr-FR" dirty="0">
              <a:cs typeface="Calibri"/>
            </a:endParaRPr>
          </a:p>
          <a:p>
            <a:r>
              <a:rPr lang="fr-FR" dirty="0"/>
              <a:t>9. le Maroc</a:t>
            </a:r>
            <a:endParaRPr lang="fr-FR" dirty="0">
              <a:cs typeface="Calibri"/>
            </a:endParaRPr>
          </a:p>
          <a:p>
            <a:r>
              <a:rPr lang="fr-FR" dirty="0"/>
              <a:t>10. le Québec</a:t>
            </a:r>
          </a:p>
          <a:p>
            <a:endParaRPr lang="fr-FR"/>
          </a:p>
        </p:txBody>
      </p:sp>
      <p:sp>
        <p:nvSpPr>
          <p:cNvPr id="6" name="Content Placeholder 5">
            <a:extLst>
              <a:ext uri="{FF2B5EF4-FFF2-40B4-BE49-F238E27FC236}">
                <a16:creationId xmlns:a16="http://schemas.microsoft.com/office/drawing/2014/main" id="{11943C2F-2D19-4F6E-881D-F1F7A3352913}"/>
              </a:ext>
            </a:extLst>
          </p:cNvPr>
          <p:cNvSpPr>
            <a:spLocks noGrp="1"/>
          </p:cNvSpPr>
          <p:nvPr>
            <p:ph sz="half" idx="2"/>
          </p:nvPr>
        </p:nvSpPr>
        <p:spPr>
          <a:xfrm>
            <a:off x="6172200" y="1323833"/>
            <a:ext cx="5181600" cy="4853130"/>
          </a:xfrm>
          <a:ln w="28575">
            <a:solidFill>
              <a:schemeClr val="tx1"/>
            </a:solidFill>
          </a:ln>
        </p:spPr>
        <p:txBody>
          <a:bodyPr>
            <a:normAutofit lnSpcReduction="10000"/>
          </a:bodyPr>
          <a:lstStyle/>
          <a:p>
            <a:r>
              <a:rPr lang="fr-FR"/>
              <a:t>France</a:t>
            </a:r>
          </a:p>
          <a:p>
            <a:r>
              <a:rPr lang="fr-FR"/>
              <a:t>Jersey</a:t>
            </a:r>
          </a:p>
          <a:p>
            <a:r>
              <a:rPr lang="fr-FR" err="1"/>
              <a:t>Belgium</a:t>
            </a:r>
            <a:endParaRPr lang="fr-FR"/>
          </a:p>
          <a:p>
            <a:r>
              <a:rPr lang="fr-FR" err="1"/>
              <a:t>Switzerland</a:t>
            </a:r>
            <a:endParaRPr lang="fr-FR"/>
          </a:p>
          <a:p>
            <a:r>
              <a:rPr lang="fr-FR" err="1"/>
              <a:t>Tunisia</a:t>
            </a:r>
            <a:endParaRPr lang="fr-FR"/>
          </a:p>
          <a:p>
            <a:r>
              <a:rPr lang="fr-FR"/>
              <a:t>Madagascar</a:t>
            </a:r>
          </a:p>
          <a:p>
            <a:r>
              <a:rPr lang="fr-FR"/>
              <a:t>Ivory </a:t>
            </a:r>
            <a:r>
              <a:rPr lang="fr-FR" err="1"/>
              <a:t>Coast</a:t>
            </a:r>
            <a:r>
              <a:rPr lang="fr-FR"/>
              <a:t> (Côte d’Ivoire)</a:t>
            </a:r>
          </a:p>
          <a:p>
            <a:r>
              <a:rPr lang="fr-FR" err="1"/>
              <a:t>Senegal</a:t>
            </a:r>
            <a:endParaRPr lang="fr-FR"/>
          </a:p>
          <a:p>
            <a:r>
              <a:rPr lang="fr-FR"/>
              <a:t>Morocco</a:t>
            </a:r>
          </a:p>
          <a:p>
            <a:r>
              <a:rPr lang="fr-FR" err="1"/>
              <a:t>Quebec</a:t>
            </a:r>
            <a:endParaRPr lang="fr-FR"/>
          </a:p>
          <a:p>
            <a:endParaRPr lang="fr-FR"/>
          </a:p>
          <a:p>
            <a:endParaRPr lang="fr-FR"/>
          </a:p>
        </p:txBody>
      </p:sp>
      <p:pic>
        <p:nvPicPr>
          <p:cNvPr id="7" name="Picture 6">
            <a:extLst>
              <a:ext uri="{FF2B5EF4-FFF2-40B4-BE49-F238E27FC236}">
                <a16:creationId xmlns:a16="http://schemas.microsoft.com/office/drawing/2014/main" id="{29B1D36B-7699-4DB9-9050-483D8FF32E93}"/>
              </a:ext>
            </a:extLst>
          </p:cNvPr>
          <p:cNvPicPr>
            <a:picLocks noChangeAspect="1"/>
          </p:cNvPicPr>
          <p:nvPr/>
        </p:nvPicPr>
        <p:blipFill>
          <a:blip r:embed="rId2"/>
          <a:stretch>
            <a:fillRect/>
          </a:stretch>
        </p:blipFill>
        <p:spPr>
          <a:xfrm>
            <a:off x="3898446" y="3429000"/>
            <a:ext cx="1847850" cy="2466975"/>
          </a:xfrm>
          <a:prstGeom prst="rect">
            <a:avLst/>
          </a:prstGeom>
        </p:spPr>
      </p:pic>
      <p:pic>
        <p:nvPicPr>
          <p:cNvPr id="8" name="Picture 7">
            <a:extLst>
              <a:ext uri="{FF2B5EF4-FFF2-40B4-BE49-F238E27FC236}">
                <a16:creationId xmlns:a16="http://schemas.microsoft.com/office/drawing/2014/main" id="{C408BE18-DEEA-4560-9C73-A539A763ED61}"/>
              </a:ext>
            </a:extLst>
          </p:cNvPr>
          <p:cNvPicPr>
            <a:picLocks noChangeAspect="1"/>
          </p:cNvPicPr>
          <p:nvPr/>
        </p:nvPicPr>
        <p:blipFill>
          <a:blip r:embed="rId3"/>
          <a:stretch>
            <a:fillRect/>
          </a:stretch>
        </p:blipFill>
        <p:spPr>
          <a:xfrm>
            <a:off x="8509226" y="1581150"/>
            <a:ext cx="2466975" cy="1847850"/>
          </a:xfrm>
          <a:prstGeom prst="rect">
            <a:avLst/>
          </a:prstGeom>
        </p:spPr>
      </p:pic>
    </p:spTree>
    <p:extLst>
      <p:ext uri="{BB962C8B-B14F-4D97-AF65-F5344CB8AC3E}">
        <p14:creationId xmlns:p14="http://schemas.microsoft.com/office/powerpoint/2010/main" val="21262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additive="base">
                                        <p:cTn id="6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9883-ACA5-42CD-A0F6-9C1ECB8D5D6E}"/>
              </a:ext>
            </a:extLst>
          </p:cNvPr>
          <p:cNvSpPr>
            <a:spLocks noGrp="1"/>
          </p:cNvSpPr>
          <p:nvPr>
            <p:ph type="title"/>
          </p:nvPr>
        </p:nvSpPr>
        <p:spPr>
          <a:ln w="57150">
            <a:solidFill>
              <a:schemeClr val="tx1"/>
            </a:solidFill>
          </a:ln>
        </p:spPr>
        <p:txBody>
          <a:bodyPr/>
          <a:lstStyle/>
          <a:p>
            <a:r>
              <a:rPr lang="fr-FR"/>
              <a:t>Starter- </a:t>
            </a:r>
            <a:r>
              <a:rPr lang="fr-FR" err="1"/>
              <a:t>Negative</a:t>
            </a:r>
            <a:r>
              <a:rPr lang="fr-FR"/>
              <a:t> structures</a:t>
            </a:r>
          </a:p>
        </p:txBody>
      </p:sp>
      <p:sp>
        <p:nvSpPr>
          <p:cNvPr id="3" name="Content Placeholder 2">
            <a:extLst>
              <a:ext uri="{FF2B5EF4-FFF2-40B4-BE49-F238E27FC236}">
                <a16:creationId xmlns:a16="http://schemas.microsoft.com/office/drawing/2014/main" id="{C0E78CEC-BBDB-4011-896A-937B0CCE4289}"/>
              </a:ext>
            </a:extLst>
          </p:cNvPr>
          <p:cNvSpPr>
            <a:spLocks noGrp="1"/>
          </p:cNvSpPr>
          <p:nvPr>
            <p:ph idx="1"/>
          </p:nvPr>
        </p:nvSpPr>
        <p:spPr/>
        <p:txBody>
          <a:bodyPr/>
          <a:lstStyle/>
          <a:p>
            <a:pPr marL="0" indent="0">
              <a:buNone/>
            </a:pPr>
            <a:r>
              <a:rPr lang="fr-FR"/>
              <a:t>In </a:t>
            </a:r>
            <a:r>
              <a:rPr lang="fr-FR" err="1"/>
              <a:t>listening</a:t>
            </a:r>
            <a:r>
              <a:rPr lang="fr-FR"/>
              <a:t> and </a:t>
            </a:r>
            <a:r>
              <a:rPr lang="fr-FR" err="1"/>
              <a:t>reading</a:t>
            </a:r>
            <a:r>
              <a:rPr lang="fr-FR"/>
              <a:t> tests, </a:t>
            </a:r>
            <a:r>
              <a:rPr lang="fr-FR" err="1"/>
              <a:t>always</a:t>
            </a:r>
            <a:r>
              <a:rPr lang="fr-FR"/>
              <a:t> </a:t>
            </a:r>
            <a:r>
              <a:rPr lang="fr-FR" err="1"/>
              <a:t>listen</a:t>
            </a:r>
            <a:r>
              <a:rPr lang="fr-FR"/>
              <a:t> out for </a:t>
            </a:r>
            <a:r>
              <a:rPr lang="fr-FR" err="1"/>
              <a:t>negative</a:t>
            </a:r>
            <a:r>
              <a:rPr lang="fr-FR"/>
              <a:t> structures </a:t>
            </a:r>
            <a:r>
              <a:rPr lang="fr-FR" err="1"/>
              <a:t>which</a:t>
            </a:r>
            <a:r>
              <a:rPr lang="fr-FR"/>
              <a:t> can </a:t>
            </a:r>
            <a:r>
              <a:rPr lang="fr-FR" err="1"/>
              <a:t>totally</a:t>
            </a:r>
            <a:r>
              <a:rPr lang="fr-FR"/>
              <a:t> change the </a:t>
            </a:r>
            <a:r>
              <a:rPr lang="fr-FR" err="1"/>
              <a:t>meaning</a:t>
            </a:r>
            <a:r>
              <a:rPr lang="fr-FR"/>
              <a:t>!</a:t>
            </a:r>
          </a:p>
          <a:p>
            <a:pPr marL="0" indent="0">
              <a:buNone/>
            </a:pPr>
            <a:r>
              <a:rPr lang="fr-FR"/>
              <a:t>Translate </a:t>
            </a:r>
            <a:r>
              <a:rPr lang="fr-FR" err="1"/>
              <a:t>this</a:t>
            </a:r>
            <a:r>
              <a:rPr lang="fr-FR"/>
              <a:t> sentence </a:t>
            </a:r>
            <a:r>
              <a:rPr lang="fr-FR" err="1"/>
              <a:t>with</a:t>
            </a:r>
            <a:r>
              <a:rPr lang="fr-FR"/>
              <a:t> </a:t>
            </a:r>
            <a:r>
              <a:rPr lang="fr-FR" err="1"/>
              <a:t>your</a:t>
            </a:r>
            <a:r>
              <a:rPr lang="fr-FR"/>
              <a:t> </a:t>
            </a:r>
            <a:r>
              <a:rPr lang="fr-FR" err="1"/>
              <a:t>partner</a:t>
            </a:r>
            <a:r>
              <a:rPr lang="fr-FR"/>
              <a:t>:</a:t>
            </a:r>
          </a:p>
          <a:p>
            <a:pPr marL="0" indent="0">
              <a:buNone/>
            </a:pPr>
            <a:r>
              <a:rPr lang="fr-FR" i="1"/>
              <a:t>J’aime mon collège car les profs ne sont pas trop sévères et nous n’avons pas trop de devoirs</a:t>
            </a:r>
          </a:p>
          <a:p>
            <a:pPr marL="0" indent="0">
              <a:buNone/>
            </a:pPr>
            <a:r>
              <a:rPr lang="fr-FR">
                <a:solidFill>
                  <a:srgbClr val="FF0000"/>
                </a:solidFill>
              </a:rPr>
              <a:t>= I like </a:t>
            </a:r>
            <a:r>
              <a:rPr lang="fr-FR" err="1">
                <a:solidFill>
                  <a:srgbClr val="FF0000"/>
                </a:solidFill>
              </a:rPr>
              <a:t>my</a:t>
            </a:r>
            <a:r>
              <a:rPr lang="fr-FR">
                <a:solidFill>
                  <a:srgbClr val="FF0000"/>
                </a:solidFill>
              </a:rPr>
              <a:t> </a:t>
            </a:r>
            <a:r>
              <a:rPr lang="fr-FR" err="1">
                <a:solidFill>
                  <a:srgbClr val="FF0000"/>
                </a:solidFill>
              </a:rPr>
              <a:t>school</a:t>
            </a:r>
            <a:r>
              <a:rPr lang="fr-FR">
                <a:solidFill>
                  <a:srgbClr val="FF0000"/>
                </a:solidFill>
              </a:rPr>
              <a:t> </a:t>
            </a:r>
            <a:r>
              <a:rPr lang="fr-FR" err="1">
                <a:solidFill>
                  <a:srgbClr val="FF0000"/>
                </a:solidFill>
              </a:rPr>
              <a:t>because</a:t>
            </a:r>
            <a:r>
              <a:rPr lang="fr-FR">
                <a:solidFill>
                  <a:srgbClr val="FF0000"/>
                </a:solidFill>
              </a:rPr>
              <a:t> the </a:t>
            </a:r>
            <a:r>
              <a:rPr lang="fr-FR" err="1">
                <a:solidFill>
                  <a:srgbClr val="FF0000"/>
                </a:solidFill>
              </a:rPr>
              <a:t>teachers</a:t>
            </a:r>
            <a:r>
              <a:rPr lang="fr-FR">
                <a:solidFill>
                  <a:srgbClr val="FF0000"/>
                </a:solidFill>
              </a:rPr>
              <a:t> AREN’T TOO STRICT and </a:t>
            </a:r>
            <a:r>
              <a:rPr lang="fr-FR" err="1">
                <a:solidFill>
                  <a:srgbClr val="FF0000"/>
                </a:solidFill>
              </a:rPr>
              <a:t>we</a:t>
            </a:r>
            <a:r>
              <a:rPr lang="fr-FR">
                <a:solidFill>
                  <a:srgbClr val="FF0000"/>
                </a:solidFill>
              </a:rPr>
              <a:t> DON’T have </a:t>
            </a:r>
            <a:r>
              <a:rPr lang="fr-FR" err="1">
                <a:solidFill>
                  <a:srgbClr val="FF0000"/>
                </a:solidFill>
              </a:rPr>
              <a:t>too</a:t>
            </a:r>
            <a:r>
              <a:rPr lang="fr-FR">
                <a:solidFill>
                  <a:srgbClr val="FF0000"/>
                </a:solidFill>
              </a:rPr>
              <a:t> </a:t>
            </a:r>
            <a:r>
              <a:rPr lang="fr-FR" err="1">
                <a:solidFill>
                  <a:srgbClr val="FF0000"/>
                </a:solidFill>
              </a:rPr>
              <a:t>much</a:t>
            </a:r>
            <a:r>
              <a:rPr lang="fr-FR">
                <a:solidFill>
                  <a:srgbClr val="FF0000"/>
                </a:solidFill>
              </a:rPr>
              <a:t> </a:t>
            </a:r>
            <a:r>
              <a:rPr lang="fr-FR" err="1">
                <a:solidFill>
                  <a:srgbClr val="FF0000"/>
                </a:solidFill>
              </a:rPr>
              <a:t>homework</a:t>
            </a:r>
            <a:endParaRPr lang="fr-FR">
              <a:solidFill>
                <a:srgbClr val="FF0000"/>
              </a:solidFill>
            </a:endParaRPr>
          </a:p>
          <a:p>
            <a:pPr marL="0" indent="0">
              <a:buNone/>
            </a:pPr>
            <a:endParaRPr lang="fr-FR"/>
          </a:p>
          <a:p>
            <a:r>
              <a:rPr lang="fr-FR"/>
              <a:t>LISTEN OUT FOR THE NE &amp; PAS!!!</a:t>
            </a:r>
          </a:p>
          <a:p>
            <a:pPr marL="0" indent="0">
              <a:buNone/>
            </a:pPr>
            <a:endParaRPr lang="fr-FR"/>
          </a:p>
        </p:txBody>
      </p:sp>
      <p:pic>
        <p:nvPicPr>
          <p:cNvPr id="4" name="Picture 3">
            <a:extLst>
              <a:ext uri="{FF2B5EF4-FFF2-40B4-BE49-F238E27FC236}">
                <a16:creationId xmlns:a16="http://schemas.microsoft.com/office/drawing/2014/main" id="{26BADE6F-3D2A-4C72-A688-A685B1262ADC}"/>
              </a:ext>
            </a:extLst>
          </p:cNvPr>
          <p:cNvPicPr>
            <a:picLocks noChangeAspect="1"/>
          </p:cNvPicPr>
          <p:nvPr/>
        </p:nvPicPr>
        <p:blipFill>
          <a:blip r:embed="rId2"/>
          <a:stretch>
            <a:fillRect/>
          </a:stretch>
        </p:blipFill>
        <p:spPr>
          <a:xfrm>
            <a:off x="9596437" y="4632551"/>
            <a:ext cx="2143125" cy="2143125"/>
          </a:xfrm>
          <a:prstGeom prst="rect">
            <a:avLst/>
          </a:prstGeom>
        </p:spPr>
      </p:pic>
    </p:spTree>
    <p:extLst>
      <p:ext uri="{BB962C8B-B14F-4D97-AF65-F5344CB8AC3E}">
        <p14:creationId xmlns:p14="http://schemas.microsoft.com/office/powerpoint/2010/main" val="36015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Title 4">
            <a:extLst>
              <a:ext uri="{FF2B5EF4-FFF2-40B4-BE49-F238E27FC236}">
                <a16:creationId xmlns:a16="http://schemas.microsoft.com/office/drawing/2014/main" id="{80B474D5-4A91-4F14-A076-5097A1E94E04}"/>
              </a:ext>
            </a:extLst>
          </p:cNvPr>
          <p:cNvSpPr>
            <a:spLocks noGrp="1"/>
          </p:cNvSpPr>
          <p:nvPr>
            <p:ph type="title"/>
          </p:nvPr>
        </p:nvSpPr>
        <p:spPr>
          <a:xfrm>
            <a:off x="904877" y="2415322"/>
            <a:ext cx="3451730" cy="2399869"/>
          </a:xfrm>
        </p:spPr>
        <p:txBody>
          <a:bodyPr>
            <a:normAutofit/>
          </a:bodyPr>
          <a:lstStyle/>
          <a:p>
            <a:pPr algn="ctr"/>
            <a:r>
              <a:rPr lang="fr-FR" sz="4000">
                <a:solidFill>
                  <a:srgbClr val="FFFFFF"/>
                </a:solidFill>
              </a:rPr>
              <a:t>Note on La Côte d’Ivoire</a:t>
            </a:r>
          </a:p>
        </p:txBody>
      </p:sp>
      <p:sp>
        <p:nvSpPr>
          <p:cNvPr id="6" name="Content Placeholder 5">
            <a:extLst>
              <a:ext uri="{FF2B5EF4-FFF2-40B4-BE49-F238E27FC236}">
                <a16:creationId xmlns:a16="http://schemas.microsoft.com/office/drawing/2014/main" id="{6211A541-7B53-4390-A16F-5D054AA64E0D}"/>
              </a:ext>
            </a:extLst>
          </p:cNvPr>
          <p:cNvSpPr>
            <a:spLocks noGrp="1"/>
          </p:cNvSpPr>
          <p:nvPr>
            <p:ph idx="1"/>
          </p:nvPr>
        </p:nvSpPr>
        <p:spPr>
          <a:xfrm>
            <a:off x="5120640" y="804672"/>
            <a:ext cx="6281928" cy="5248656"/>
          </a:xfrm>
        </p:spPr>
        <p:txBody>
          <a:bodyPr anchor="ctr">
            <a:normAutofit/>
          </a:bodyPr>
          <a:lstStyle/>
          <a:p>
            <a:r>
              <a:rPr lang="en-GB" sz="2000"/>
              <a:t> Cote d’Ivoire had long  been translated literally into other languages,</a:t>
            </a:r>
            <a:r>
              <a:rPr lang="en-GB" sz="2000" baseline="30000">
                <a:hlinkClick r:id="rId2"/>
              </a:rPr>
              <a:t>[d]</a:t>
            </a:r>
            <a:r>
              <a:rPr lang="en-GB" sz="2000"/>
              <a:t>which the post-independence government considered increasingly troublesome whenever its international dealings extended beyond the Francophone sphere. Therefore, in April 1986, the government declared that Côte d'Ivoire (or, more fully, République de Côte d'Ivoire</a:t>
            </a:r>
            <a:r>
              <a:rPr lang="en-GB" sz="2000" baseline="30000">
                <a:hlinkClick r:id="rId3"/>
              </a:rPr>
              <a:t>[22]</a:t>
            </a:r>
            <a:r>
              <a:rPr lang="en-GB" sz="2000"/>
              <a:t>) would be its formal name for the purposes of diplomatic protocol, and since then officially refuses to recognize or accept any translation from French to another language in its international dealings.</a:t>
            </a:r>
            <a:r>
              <a:rPr lang="en-GB" sz="2000" baseline="30000">
                <a:hlinkClick r:id="rId4"/>
              </a:rPr>
              <a:t>[21]</a:t>
            </a:r>
            <a:r>
              <a:rPr lang="en-GB" sz="2000" baseline="30000">
                <a:hlinkClick r:id="rId5"/>
              </a:rPr>
              <a:t>[23]</a:t>
            </a:r>
            <a:r>
              <a:rPr lang="en-GB" sz="2000" baseline="30000">
                <a:hlinkClick r:id="rId6"/>
              </a:rPr>
              <a:t>[24]</a:t>
            </a:r>
            <a:endParaRPr lang="en-GB" sz="2000"/>
          </a:p>
          <a:p>
            <a:r>
              <a:rPr lang="en-GB" sz="2000"/>
              <a:t>Despite the Ivorian government's request, the English translation "Ivory Coast" (often "</a:t>
            </a:r>
            <a:r>
              <a:rPr lang="en-GB" sz="2000" i="1"/>
              <a:t>the</a:t>
            </a:r>
            <a:r>
              <a:rPr lang="en-GB" sz="2000"/>
              <a:t> Ivory Coast") is still frequently used in English by various media outlets and publications.</a:t>
            </a:r>
            <a:r>
              <a:rPr lang="en-GB" sz="2000" baseline="30000">
                <a:hlinkClick r:id="rId7"/>
              </a:rPr>
              <a:t>[e]</a:t>
            </a:r>
            <a:r>
              <a:rPr lang="en-GB" sz="2000" baseline="30000">
                <a:hlinkClick r:id="rId8"/>
              </a:rPr>
              <a:t>[f]</a:t>
            </a:r>
            <a:endParaRPr lang="en-GB" sz="2000"/>
          </a:p>
          <a:p>
            <a:endParaRPr lang="fr-FR" sz="2000"/>
          </a:p>
        </p:txBody>
      </p:sp>
    </p:spTree>
    <p:extLst>
      <p:ext uri="{BB962C8B-B14F-4D97-AF65-F5344CB8AC3E}">
        <p14:creationId xmlns:p14="http://schemas.microsoft.com/office/powerpoint/2010/main" val="55406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E3C3-93EF-4597-A120-7BB7C677D042}"/>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82399237-13BF-4B2F-9D88-A58FA9873E10}"/>
              </a:ext>
            </a:extLst>
          </p:cNvPr>
          <p:cNvPicPr>
            <a:picLocks noGrp="1" noChangeAspect="1"/>
          </p:cNvPicPr>
          <p:nvPr>
            <p:ph idx="1"/>
          </p:nvPr>
        </p:nvPicPr>
        <p:blipFill rotWithShape="1">
          <a:blip r:embed="rId2"/>
          <a:srcRect t="20146" b="16184"/>
          <a:stretch/>
        </p:blipFill>
        <p:spPr>
          <a:xfrm>
            <a:off x="838199" y="559558"/>
            <a:ext cx="10298373" cy="56092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6314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a:extLst>
              <a:ext uri="{FF2B5EF4-FFF2-40B4-BE49-F238E27FC236}">
                <a16:creationId xmlns:a16="http://schemas.microsoft.com/office/drawing/2014/main" id="{0989A26D-AE98-4DE7-A560-CE8C85D69D23}"/>
              </a:ext>
            </a:extLst>
          </p:cNvPr>
          <p:cNvSpPr>
            <a:spLocks noChangeArrowheads="1"/>
          </p:cNvSpPr>
          <p:nvPr/>
        </p:nvSpPr>
        <p:spPr bwMode="auto">
          <a:xfrm>
            <a:off x="2336107" y="1808124"/>
            <a:ext cx="971955" cy="175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en-GB" altLang="en-US" sz="2521" i="0">
                <a:solidFill>
                  <a:srgbClr val="000000"/>
                </a:solidFill>
              </a:rPr>
              <a:t>1</a:t>
            </a:r>
          </a:p>
          <a:p>
            <a:pPr defTabSz="823326" eaLnBrk="0" fontAlgn="base" hangingPunct="0">
              <a:lnSpc>
                <a:spcPct val="150000"/>
              </a:lnSpc>
              <a:spcBef>
                <a:spcPct val="0"/>
              </a:spcBef>
              <a:spcAft>
                <a:spcPct val="0"/>
              </a:spcAft>
            </a:pPr>
            <a:r>
              <a:rPr lang="en-GB" altLang="en-US" sz="2521" i="0">
                <a:solidFill>
                  <a:srgbClr val="000000"/>
                </a:solidFill>
              </a:rPr>
              <a:t>2</a:t>
            </a:r>
          </a:p>
          <a:p>
            <a:pPr defTabSz="823326" eaLnBrk="0" fontAlgn="base" hangingPunct="0">
              <a:lnSpc>
                <a:spcPct val="150000"/>
              </a:lnSpc>
              <a:spcBef>
                <a:spcPct val="0"/>
              </a:spcBef>
              <a:spcAft>
                <a:spcPct val="0"/>
              </a:spcAft>
            </a:pPr>
            <a:r>
              <a:rPr lang="en-GB" altLang="en-US" sz="2521" i="0">
                <a:solidFill>
                  <a:srgbClr val="000000"/>
                </a:solidFill>
              </a:rPr>
              <a:t>3</a:t>
            </a:r>
          </a:p>
        </p:txBody>
      </p:sp>
      <p:sp>
        <p:nvSpPr>
          <p:cNvPr id="7" name="TextBox 2">
            <a:extLst>
              <a:ext uri="{FF2B5EF4-FFF2-40B4-BE49-F238E27FC236}">
                <a16:creationId xmlns:a16="http://schemas.microsoft.com/office/drawing/2014/main" id="{312A01BE-DF57-4868-A5DB-07A89C4B05AF}"/>
              </a:ext>
            </a:extLst>
          </p:cNvPr>
          <p:cNvSpPr txBox="1">
            <a:spLocks noChangeArrowheads="1"/>
          </p:cNvSpPr>
          <p:nvPr/>
        </p:nvSpPr>
        <p:spPr bwMode="auto">
          <a:xfrm>
            <a:off x="1948754" y="1237814"/>
            <a:ext cx="8491742"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itchFamily="34" charset="0"/>
                <a:ea typeface="ヒラギノ角ゴ Pro W3"/>
                <a:cs typeface="ヒラギノ角ゴ Pro W3"/>
              </a:defRPr>
            </a:lvl1pPr>
            <a:lvl2pPr marL="742950" indent="-285750">
              <a:defRPr sz="2400" b="1" i="1">
                <a:solidFill>
                  <a:srgbClr val="D82900"/>
                </a:solidFill>
                <a:latin typeface="Verdana" pitchFamily="34" charset="0"/>
                <a:ea typeface="ヒラギノ角ゴ Pro W3"/>
                <a:cs typeface="ヒラギノ角ゴ Pro W3"/>
              </a:defRPr>
            </a:lvl2pPr>
            <a:lvl3pPr marL="1143000" indent="-228600">
              <a:defRPr sz="2400" b="1" i="1">
                <a:solidFill>
                  <a:srgbClr val="D82900"/>
                </a:solidFill>
                <a:latin typeface="Verdana" pitchFamily="34" charset="0"/>
                <a:ea typeface="ヒラギノ角ゴ Pro W3"/>
                <a:cs typeface="ヒラギノ角ゴ Pro W3"/>
              </a:defRPr>
            </a:lvl3pPr>
            <a:lvl4pPr marL="1600200" indent="-228600">
              <a:defRPr sz="2400" b="1" i="1">
                <a:solidFill>
                  <a:srgbClr val="D82900"/>
                </a:solidFill>
                <a:latin typeface="Verdana" pitchFamily="34" charset="0"/>
                <a:ea typeface="ヒラギノ角ゴ Pro W3"/>
                <a:cs typeface="ヒラギノ角ゴ Pro W3"/>
              </a:defRPr>
            </a:lvl4pPr>
            <a:lvl5pPr marL="2057400" indent="-228600">
              <a:defRPr sz="2400" b="1" i="1">
                <a:solidFill>
                  <a:srgbClr val="D82900"/>
                </a:solidFill>
                <a:latin typeface="Verdana"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9pPr>
          </a:lstStyle>
          <a:p>
            <a:pPr marL="308747" indent="-308747" defTabSz="914806" fontAlgn="base">
              <a:spcBef>
                <a:spcPct val="20000"/>
              </a:spcBef>
              <a:spcAft>
                <a:spcPct val="0"/>
              </a:spcAft>
              <a:defRPr/>
            </a:pPr>
            <a:r>
              <a:rPr lang="fr-FR" sz="2161" i="0">
                <a:solidFill>
                  <a:srgbClr val="000000"/>
                </a:solidFill>
                <a:latin typeface="Verdana"/>
                <a:ea typeface="+mn-ea"/>
                <a:cs typeface="+mn-cs"/>
              </a:rPr>
              <a:t>	C’est a, b ou c?</a:t>
            </a:r>
            <a:endParaRPr lang="fr-FR" sz="2161" b="0">
              <a:solidFill>
                <a:srgbClr val="000000"/>
              </a:solidFill>
              <a:latin typeface="Verdana"/>
              <a:ea typeface="+mn-ea"/>
              <a:cs typeface="+mn-cs"/>
            </a:endParaRPr>
          </a:p>
        </p:txBody>
      </p:sp>
      <p:sp>
        <p:nvSpPr>
          <p:cNvPr id="2" name="Rectangle 1">
            <a:extLst>
              <a:ext uri="{FF2B5EF4-FFF2-40B4-BE49-F238E27FC236}">
                <a16:creationId xmlns:a16="http://schemas.microsoft.com/office/drawing/2014/main" id="{CF1D1297-4E06-40DF-9C7E-42B518F7A00C}"/>
              </a:ext>
            </a:extLst>
          </p:cNvPr>
          <p:cNvSpPr>
            <a:spLocks noChangeArrowheads="1"/>
          </p:cNvSpPr>
          <p:nvPr/>
        </p:nvSpPr>
        <p:spPr bwMode="auto">
          <a:xfrm>
            <a:off x="2726319" y="1808124"/>
            <a:ext cx="517423" cy="175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en-GB" altLang="en-US" sz="2521" b="0" i="0">
                <a:solidFill>
                  <a:srgbClr val="000000"/>
                </a:solidFill>
              </a:rPr>
              <a:t>a</a:t>
            </a:r>
          </a:p>
          <a:p>
            <a:pPr defTabSz="823326" eaLnBrk="0" fontAlgn="base" hangingPunct="0">
              <a:lnSpc>
                <a:spcPct val="150000"/>
              </a:lnSpc>
              <a:spcBef>
                <a:spcPct val="0"/>
              </a:spcBef>
              <a:spcAft>
                <a:spcPct val="0"/>
              </a:spcAft>
            </a:pPr>
            <a:r>
              <a:rPr lang="en-GB" altLang="en-US" sz="2521" b="0" i="0">
                <a:solidFill>
                  <a:srgbClr val="000000"/>
                </a:solidFill>
              </a:rPr>
              <a:t>b</a:t>
            </a:r>
          </a:p>
          <a:p>
            <a:pPr defTabSz="823326" eaLnBrk="0" fontAlgn="base" hangingPunct="0">
              <a:lnSpc>
                <a:spcPct val="150000"/>
              </a:lnSpc>
              <a:spcBef>
                <a:spcPct val="0"/>
              </a:spcBef>
              <a:spcAft>
                <a:spcPct val="0"/>
              </a:spcAft>
            </a:pPr>
            <a:r>
              <a:rPr lang="en-GB" altLang="en-US" sz="2521" b="0" i="0">
                <a:solidFill>
                  <a:srgbClr val="0000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a:extLst>
              <a:ext uri="{FF2B5EF4-FFF2-40B4-BE49-F238E27FC236}">
                <a16:creationId xmlns:a16="http://schemas.microsoft.com/office/drawing/2014/main" id="{D5B23A8A-123A-4427-A44A-53C77A0F2B2B}"/>
              </a:ext>
            </a:extLst>
          </p:cNvPr>
          <p:cNvPicPr>
            <a:picLocks noGrp="1" noChangeAspect="1"/>
          </p:cNvPicPr>
          <p:nvPr>
            <p:ph idx="1"/>
          </p:nvPr>
        </p:nvPicPr>
        <p:blipFill rotWithShape="1">
          <a:blip r:embed="rId2"/>
          <a:srcRect l="2109" t="12185" b="12185"/>
          <a:stretch/>
        </p:blipFill>
        <p:spPr>
          <a:xfrm>
            <a:off x="873457" y="1109391"/>
            <a:ext cx="10675076" cy="4639217"/>
          </a:xfrm>
          <a:prstGeom prst="rect">
            <a:avLst/>
          </a:prstGeom>
        </p:spPr>
      </p:pic>
    </p:spTree>
    <p:extLst>
      <p:ext uri="{BB962C8B-B14F-4D97-AF65-F5344CB8AC3E}">
        <p14:creationId xmlns:p14="http://schemas.microsoft.com/office/powerpoint/2010/main" val="79571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B8B622F1-0484-4461-B473-894B976F74CF}"/>
              </a:ext>
            </a:extLst>
          </p:cNvPr>
          <p:cNvSpPr>
            <a:spLocks noChangeArrowheads="1"/>
          </p:cNvSpPr>
          <p:nvPr/>
        </p:nvSpPr>
        <p:spPr bwMode="auto">
          <a:xfrm>
            <a:off x="2336107" y="1808123"/>
            <a:ext cx="971955" cy="29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en-GB" altLang="en-US" sz="2521" i="0">
                <a:solidFill>
                  <a:srgbClr val="000000"/>
                </a:solidFill>
              </a:rPr>
              <a:t>1</a:t>
            </a:r>
          </a:p>
          <a:p>
            <a:pPr defTabSz="823326" eaLnBrk="0" fontAlgn="base" hangingPunct="0">
              <a:lnSpc>
                <a:spcPct val="150000"/>
              </a:lnSpc>
              <a:spcBef>
                <a:spcPct val="0"/>
              </a:spcBef>
              <a:spcAft>
                <a:spcPct val="0"/>
              </a:spcAft>
            </a:pPr>
            <a:r>
              <a:rPr lang="en-GB" altLang="en-US" sz="2521" i="0">
                <a:solidFill>
                  <a:srgbClr val="000000"/>
                </a:solidFill>
              </a:rPr>
              <a:t>2</a:t>
            </a:r>
          </a:p>
          <a:p>
            <a:pPr defTabSz="823326" eaLnBrk="0" fontAlgn="base" hangingPunct="0">
              <a:lnSpc>
                <a:spcPct val="150000"/>
              </a:lnSpc>
              <a:spcBef>
                <a:spcPct val="0"/>
              </a:spcBef>
              <a:spcAft>
                <a:spcPct val="0"/>
              </a:spcAft>
            </a:pPr>
            <a:r>
              <a:rPr lang="en-GB" altLang="en-US" sz="2521" i="0">
                <a:solidFill>
                  <a:srgbClr val="000000"/>
                </a:solidFill>
              </a:rPr>
              <a:t>3</a:t>
            </a:r>
          </a:p>
          <a:p>
            <a:pPr defTabSz="823326" eaLnBrk="0" fontAlgn="base" hangingPunct="0">
              <a:lnSpc>
                <a:spcPct val="150000"/>
              </a:lnSpc>
              <a:spcBef>
                <a:spcPct val="0"/>
              </a:spcBef>
              <a:spcAft>
                <a:spcPct val="0"/>
              </a:spcAft>
            </a:pPr>
            <a:r>
              <a:rPr lang="en-GB" altLang="en-US" sz="2521" i="0">
                <a:solidFill>
                  <a:srgbClr val="000000"/>
                </a:solidFill>
              </a:rPr>
              <a:t>4</a:t>
            </a:r>
          </a:p>
          <a:p>
            <a:pPr defTabSz="823326" eaLnBrk="0" fontAlgn="base" hangingPunct="0">
              <a:lnSpc>
                <a:spcPct val="150000"/>
              </a:lnSpc>
              <a:spcBef>
                <a:spcPct val="0"/>
              </a:spcBef>
              <a:spcAft>
                <a:spcPct val="0"/>
              </a:spcAft>
            </a:pPr>
            <a:r>
              <a:rPr lang="en-GB" altLang="en-US" sz="2521" i="0">
                <a:solidFill>
                  <a:srgbClr val="000000"/>
                </a:solidFill>
              </a:rPr>
              <a:t>5</a:t>
            </a:r>
          </a:p>
        </p:txBody>
      </p:sp>
      <p:sp>
        <p:nvSpPr>
          <p:cNvPr id="7" name="TextBox 2">
            <a:extLst>
              <a:ext uri="{FF2B5EF4-FFF2-40B4-BE49-F238E27FC236}">
                <a16:creationId xmlns:a16="http://schemas.microsoft.com/office/drawing/2014/main" id="{79E62713-A67F-46D8-A727-0C1B2D5E3E6F}"/>
              </a:ext>
            </a:extLst>
          </p:cNvPr>
          <p:cNvSpPr txBox="1">
            <a:spLocks noChangeArrowheads="1"/>
          </p:cNvSpPr>
          <p:nvPr/>
        </p:nvSpPr>
        <p:spPr bwMode="auto">
          <a:xfrm>
            <a:off x="1948754" y="1237814"/>
            <a:ext cx="8491742"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itchFamily="34" charset="0"/>
                <a:ea typeface="ヒラギノ角ゴ Pro W3"/>
                <a:cs typeface="ヒラギノ角ゴ Pro W3"/>
              </a:defRPr>
            </a:lvl1pPr>
            <a:lvl2pPr marL="742950" indent="-285750">
              <a:defRPr sz="2400" b="1" i="1">
                <a:solidFill>
                  <a:srgbClr val="D82900"/>
                </a:solidFill>
                <a:latin typeface="Verdana" pitchFamily="34" charset="0"/>
                <a:ea typeface="ヒラギノ角ゴ Pro W3"/>
                <a:cs typeface="ヒラギノ角ゴ Pro W3"/>
              </a:defRPr>
            </a:lvl2pPr>
            <a:lvl3pPr marL="1143000" indent="-228600">
              <a:defRPr sz="2400" b="1" i="1">
                <a:solidFill>
                  <a:srgbClr val="D82900"/>
                </a:solidFill>
                <a:latin typeface="Verdana" pitchFamily="34" charset="0"/>
                <a:ea typeface="ヒラギノ角ゴ Pro W3"/>
                <a:cs typeface="ヒラギノ角ゴ Pro W3"/>
              </a:defRPr>
            </a:lvl3pPr>
            <a:lvl4pPr marL="1600200" indent="-228600">
              <a:defRPr sz="2400" b="1" i="1">
                <a:solidFill>
                  <a:srgbClr val="D82900"/>
                </a:solidFill>
                <a:latin typeface="Verdana" pitchFamily="34" charset="0"/>
                <a:ea typeface="ヒラギノ角ゴ Pro W3"/>
                <a:cs typeface="ヒラギノ角ゴ Pro W3"/>
              </a:defRPr>
            </a:lvl4pPr>
            <a:lvl5pPr marL="2057400" indent="-228600">
              <a:defRPr sz="2400" b="1" i="1">
                <a:solidFill>
                  <a:srgbClr val="D82900"/>
                </a:solidFill>
                <a:latin typeface="Verdana"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9pPr>
          </a:lstStyle>
          <a:p>
            <a:pPr marL="308747" indent="-308747" defTabSz="914806" fontAlgn="base">
              <a:spcBef>
                <a:spcPct val="20000"/>
              </a:spcBef>
              <a:spcAft>
                <a:spcPct val="0"/>
              </a:spcAft>
              <a:defRPr/>
            </a:pPr>
            <a:r>
              <a:rPr lang="fr-FR" sz="2161" i="0">
                <a:solidFill>
                  <a:srgbClr val="000000"/>
                </a:solidFill>
                <a:latin typeface="Verdana"/>
                <a:cs typeface="+mn-cs"/>
              </a:rPr>
              <a:t>	C’est quel sport?</a:t>
            </a:r>
            <a:endParaRPr lang="fr-FR" sz="2161" b="0">
              <a:solidFill>
                <a:srgbClr val="000000"/>
              </a:solidFill>
              <a:latin typeface="Verdana"/>
              <a:cs typeface="+mn-cs"/>
            </a:endParaRPr>
          </a:p>
        </p:txBody>
      </p:sp>
      <p:sp>
        <p:nvSpPr>
          <p:cNvPr id="2" name="Rectangle 1">
            <a:extLst>
              <a:ext uri="{FF2B5EF4-FFF2-40B4-BE49-F238E27FC236}">
                <a16:creationId xmlns:a16="http://schemas.microsoft.com/office/drawing/2014/main" id="{DA8F4E8A-5B23-4AC1-BA01-EAB918843734}"/>
              </a:ext>
            </a:extLst>
          </p:cNvPr>
          <p:cNvSpPr>
            <a:spLocks noChangeArrowheads="1"/>
          </p:cNvSpPr>
          <p:nvPr/>
        </p:nvSpPr>
        <p:spPr bwMode="auto">
          <a:xfrm>
            <a:off x="2726319" y="1808123"/>
            <a:ext cx="517423" cy="29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en-GB" altLang="en-US" sz="2521" b="0" i="0">
                <a:solidFill>
                  <a:srgbClr val="000000"/>
                </a:solidFill>
              </a:rPr>
              <a:t>d</a:t>
            </a:r>
          </a:p>
          <a:p>
            <a:pPr defTabSz="823326" eaLnBrk="0" fontAlgn="base" hangingPunct="0">
              <a:lnSpc>
                <a:spcPct val="150000"/>
              </a:lnSpc>
              <a:spcBef>
                <a:spcPct val="0"/>
              </a:spcBef>
              <a:spcAft>
                <a:spcPct val="0"/>
              </a:spcAft>
            </a:pPr>
            <a:r>
              <a:rPr lang="en-GB" altLang="en-US" sz="2521" b="0" i="0">
                <a:solidFill>
                  <a:srgbClr val="000000"/>
                </a:solidFill>
              </a:rPr>
              <a:t>b</a:t>
            </a:r>
          </a:p>
          <a:p>
            <a:pPr defTabSz="823326" eaLnBrk="0" fontAlgn="base" hangingPunct="0">
              <a:lnSpc>
                <a:spcPct val="150000"/>
              </a:lnSpc>
              <a:spcBef>
                <a:spcPct val="0"/>
              </a:spcBef>
              <a:spcAft>
                <a:spcPct val="0"/>
              </a:spcAft>
            </a:pPr>
            <a:r>
              <a:rPr lang="en-GB" altLang="en-US" sz="2521" b="0" i="0">
                <a:solidFill>
                  <a:srgbClr val="000000"/>
                </a:solidFill>
              </a:rPr>
              <a:t>e</a:t>
            </a:r>
          </a:p>
          <a:p>
            <a:pPr defTabSz="823326" eaLnBrk="0" fontAlgn="base" hangingPunct="0">
              <a:lnSpc>
                <a:spcPct val="150000"/>
              </a:lnSpc>
              <a:spcBef>
                <a:spcPct val="0"/>
              </a:spcBef>
              <a:spcAft>
                <a:spcPct val="0"/>
              </a:spcAft>
            </a:pPr>
            <a:r>
              <a:rPr lang="en-GB" altLang="en-US" sz="2521" b="0" i="0">
                <a:solidFill>
                  <a:srgbClr val="000000"/>
                </a:solidFill>
              </a:rPr>
              <a:t>a</a:t>
            </a:r>
          </a:p>
          <a:p>
            <a:pPr defTabSz="823326" eaLnBrk="0" fontAlgn="base" hangingPunct="0">
              <a:lnSpc>
                <a:spcPct val="150000"/>
              </a:lnSpc>
              <a:spcBef>
                <a:spcPct val="0"/>
              </a:spcBef>
              <a:spcAft>
                <a:spcPct val="0"/>
              </a:spcAft>
            </a:pPr>
            <a:r>
              <a:rPr lang="en-GB" altLang="en-US" sz="2521" b="0" i="0">
                <a:solidFill>
                  <a:srgbClr val="00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CE432-BA0D-4DAD-8C29-D33F156153B3}"/>
              </a:ext>
            </a:extLst>
          </p:cNvPr>
          <p:cNvPicPr>
            <a:picLocks noChangeAspect="1"/>
          </p:cNvPicPr>
          <p:nvPr/>
        </p:nvPicPr>
        <p:blipFill rotWithShape="1">
          <a:blip r:embed="rId2"/>
          <a:srcRect l="2462" t="17114" r="2053" b="13831"/>
          <a:stretch/>
        </p:blipFill>
        <p:spPr>
          <a:xfrm>
            <a:off x="300250" y="368490"/>
            <a:ext cx="11641541" cy="5540991"/>
          </a:xfrm>
          <a:prstGeom prst="rect">
            <a:avLst/>
          </a:prstGeom>
        </p:spPr>
      </p:pic>
      <p:sp>
        <p:nvSpPr>
          <p:cNvPr id="5" name="Content Placeholder 4">
            <a:extLst>
              <a:ext uri="{FF2B5EF4-FFF2-40B4-BE49-F238E27FC236}">
                <a16:creationId xmlns:a16="http://schemas.microsoft.com/office/drawing/2014/main" id="{EAFB4BAF-4D1E-429B-8F19-156AB3C4A24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61125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896B-D803-4415-9EBF-EC5684FAF176}"/>
              </a:ext>
            </a:extLst>
          </p:cNvPr>
          <p:cNvSpPr>
            <a:spLocks noGrp="1"/>
          </p:cNvSpPr>
          <p:nvPr>
            <p:ph type="title"/>
          </p:nvPr>
        </p:nvSpPr>
        <p:spPr>
          <a:xfrm>
            <a:off x="925286" y="4273096"/>
            <a:ext cx="10515600" cy="1325563"/>
          </a:xfrm>
        </p:spPr>
        <p:txBody>
          <a:bodyPr/>
          <a:lstStyle/>
          <a:p>
            <a:r>
              <a:rPr lang="fr-FR"/>
              <a:t>(</a:t>
            </a:r>
            <a:r>
              <a:rPr lang="fr-FR" err="1"/>
              <a:t>It’s</a:t>
            </a:r>
            <a:r>
              <a:rPr lang="fr-FR"/>
              <a:t> </a:t>
            </a:r>
            <a:r>
              <a:rPr lang="fr-FR" err="1"/>
              <a:t>only</a:t>
            </a:r>
            <a:r>
              <a:rPr lang="fr-FR"/>
              <a:t> </a:t>
            </a:r>
            <a:r>
              <a:rPr lang="fr-FR" err="1"/>
              <a:t>represented</a:t>
            </a:r>
            <a:r>
              <a:rPr lang="fr-FR"/>
              <a:t> in the </a:t>
            </a:r>
            <a:r>
              <a:rPr lang="fr-FR" err="1"/>
              <a:t>summer</a:t>
            </a:r>
            <a:r>
              <a:rPr lang="fr-FR"/>
              <a:t> </a:t>
            </a:r>
            <a:r>
              <a:rPr lang="fr-FR" err="1"/>
              <a:t>olympics</a:t>
            </a:r>
            <a:r>
              <a:rPr lang="fr-FR"/>
              <a:t>)</a:t>
            </a:r>
          </a:p>
        </p:txBody>
      </p:sp>
      <p:pic>
        <p:nvPicPr>
          <p:cNvPr id="4" name="Content Placeholder 3">
            <a:extLst>
              <a:ext uri="{FF2B5EF4-FFF2-40B4-BE49-F238E27FC236}">
                <a16:creationId xmlns:a16="http://schemas.microsoft.com/office/drawing/2014/main" id="{C1DA2E82-F2F0-4040-A4EB-16561FA9D707}"/>
              </a:ext>
            </a:extLst>
          </p:cNvPr>
          <p:cNvPicPr>
            <a:picLocks noGrp="1" noChangeAspect="1"/>
          </p:cNvPicPr>
          <p:nvPr>
            <p:ph idx="1"/>
          </p:nvPr>
        </p:nvPicPr>
        <p:blipFill rotWithShape="1">
          <a:blip r:embed="rId2"/>
          <a:srcRect l="52529" t="48688" r="35474" b="14302"/>
          <a:stretch/>
        </p:blipFill>
        <p:spPr>
          <a:xfrm>
            <a:off x="4854053" y="764274"/>
            <a:ext cx="2483893" cy="3043451"/>
          </a:xfrm>
          <a:prstGeom prst="rect">
            <a:avLst/>
          </a:prstGeom>
        </p:spPr>
      </p:pic>
    </p:spTree>
    <p:extLst>
      <p:ext uri="{BB962C8B-B14F-4D97-AF65-F5344CB8AC3E}">
        <p14:creationId xmlns:p14="http://schemas.microsoft.com/office/powerpoint/2010/main" val="39715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CB71A-B61D-42A3-81EC-E641A8EA0467}"/>
              </a:ext>
            </a:extLst>
          </p:cNvPr>
          <p:cNvSpPr txBox="1"/>
          <p:nvPr/>
        </p:nvSpPr>
        <p:spPr>
          <a:xfrm>
            <a:off x="557981" y="988142"/>
            <a:ext cx="726603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a:t>La pétanque:</a:t>
            </a:r>
          </a:p>
          <a:p>
            <a:r>
              <a:rPr lang="en-GB" sz="3200"/>
              <a:t>The French game of pétanque, an institution in Provence</a:t>
            </a:r>
          </a:p>
          <a:p>
            <a:endParaRPr lang="en-GB"/>
          </a:p>
          <a:p>
            <a:endParaRPr lang="en-GB"/>
          </a:p>
          <a:p>
            <a:endParaRPr lang="en-GB"/>
          </a:p>
          <a:p>
            <a:r>
              <a:rPr lang="en-GB" sz="3200">
                <a:hlinkClick r:id="rId2"/>
              </a:rPr>
              <a:t>https://www.youtube.com/watch?v=kPn4mekXYn4</a:t>
            </a:r>
          </a:p>
        </p:txBody>
      </p:sp>
    </p:spTree>
    <p:extLst>
      <p:ext uri="{BB962C8B-B14F-4D97-AF65-F5344CB8AC3E}">
        <p14:creationId xmlns:p14="http://schemas.microsoft.com/office/powerpoint/2010/main" val="103446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FB9AC-356A-44F6-AA68-E28F4CEC616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Le Tour de France - video</a:t>
            </a:r>
          </a:p>
        </p:txBody>
      </p:sp>
      <p:pic>
        <p:nvPicPr>
          <p:cNvPr id="4" name="Content Placeholder 3" descr="A circuit board&#10;&#10;Description automatically generated">
            <a:hlinkClick r:id="rId2"/>
            <a:extLst>
              <a:ext uri="{FF2B5EF4-FFF2-40B4-BE49-F238E27FC236}">
                <a16:creationId xmlns:a16="http://schemas.microsoft.com/office/drawing/2014/main" id="{50D0FDE4-1D4D-4FC0-9700-08A248CDD573}"/>
              </a:ext>
            </a:extLst>
          </p:cNvPr>
          <p:cNvPicPr>
            <a:picLocks noGrp="1" noChangeAspect="1"/>
          </p:cNvPicPr>
          <p:nvPr>
            <p:ph idx="1"/>
          </p:nvPr>
        </p:nvPicPr>
        <p:blipFill rotWithShape="1">
          <a:blip r:embed="rId3"/>
          <a:srcRect b="3951"/>
          <a:stretch/>
        </p:blipFill>
        <p:spPr>
          <a:xfrm>
            <a:off x="2029373" y="1675227"/>
            <a:ext cx="8133254" cy="4394199"/>
          </a:xfrm>
          <a:prstGeom prst="rect">
            <a:avLst/>
          </a:prstGeom>
        </p:spPr>
      </p:pic>
    </p:spTree>
    <p:extLst>
      <p:ext uri="{BB962C8B-B14F-4D97-AF65-F5344CB8AC3E}">
        <p14:creationId xmlns:p14="http://schemas.microsoft.com/office/powerpoint/2010/main" val="310361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0ADD5A-0203-458B-A757-F607C0F3A712}"/>
              </a:ext>
            </a:extLst>
          </p:cNvPr>
          <p:cNvSpPr>
            <a:spLocks noGrp="1"/>
          </p:cNvSpPr>
          <p:nvPr>
            <p:ph type="title"/>
          </p:nvPr>
        </p:nvSpPr>
        <p:spPr>
          <a:xfrm>
            <a:off x="863029" y="1012004"/>
            <a:ext cx="3416158" cy="4795408"/>
          </a:xfrm>
        </p:spPr>
        <p:txBody>
          <a:bodyPr>
            <a:normAutofit/>
          </a:bodyPr>
          <a:lstStyle/>
          <a:p>
            <a:r>
              <a:rPr lang="fr-FR">
                <a:solidFill>
                  <a:srgbClr val="FFFFFF"/>
                </a:solidFill>
              </a:rPr>
              <a:t>Objectives</a:t>
            </a:r>
          </a:p>
        </p:txBody>
      </p:sp>
      <p:graphicFrame>
        <p:nvGraphicFramePr>
          <p:cNvPr id="5" name="Content Placeholder 2">
            <a:extLst>
              <a:ext uri="{FF2B5EF4-FFF2-40B4-BE49-F238E27FC236}">
                <a16:creationId xmlns:a16="http://schemas.microsoft.com/office/drawing/2014/main" id="{DBBB8955-A966-4568-98F5-4BA8A7F6309D}"/>
              </a:ext>
            </a:extLst>
          </p:cNvPr>
          <p:cNvGraphicFramePr>
            <a:graphicFrameLocks noGrp="1"/>
          </p:cNvGraphicFramePr>
          <p:nvPr>
            <p:ph idx="1"/>
            <p:extLst>
              <p:ext uri="{D42A27DB-BD31-4B8C-83A1-F6EECF244321}">
                <p14:modId xmlns:p14="http://schemas.microsoft.com/office/powerpoint/2010/main" val="23884904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78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347F-1296-489B-B3BD-0B726C189219}"/>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B91FEE15-0E7E-4BDC-90A8-43E22C2E3AA1}"/>
              </a:ext>
            </a:extLst>
          </p:cNvPr>
          <p:cNvPicPr>
            <a:picLocks noGrp="1" noChangeAspect="1"/>
          </p:cNvPicPr>
          <p:nvPr>
            <p:ph idx="1"/>
          </p:nvPr>
        </p:nvPicPr>
        <p:blipFill rotWithShape="1">
          <a:blip r:embed="rId2"/>
          <a:srcRect l="19538" t="27047" r="18008" b="27789"/>
          <a:stretch/>
        </p:blipFill>
        <p:spPr>
          <a:xfrm>
            <a:off x="1460311" y="506697"/>
            <a:ext cx="9676262" cy="58446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646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C692EE-CEAE-4EF9-BCB6-5FFDF1A33F44}"/>
              </a:ext>
            </a:extLst>
          </p:cNvPr>
          <p:cNvSpPr>
            <a:spLocks noGrp="1"/>
          </p:cNvSpPr>
          <p:nvPr>
            <p:ph type="title"/>
          </p:nvPr>
        </p:nvSpPr>
        <p:spPr>
          <a:xfrm>
            <a:off x="863029" y="1012004"/>
            <a:ext cx="3416158" cy="4795408"/>
          </a:xfrm>
        </p:spPr>
        <p:txBody>
          <a:bodyPr>
            <a:normAutofit/>
          </a:bodyPr>
          <a:lstStyle/>
          <a:p>
            <a:r>
              <a:rPr lang="fr-FR" sz="3400">
                <a:solidFill>
                  <a:srgbClr val="FFFFFF"/>
                </a:solidFill>
              </a:rPr>
              <a:t>Watch these videos which explain « LA FRANCOPHONIE »</a:t>
            </a:r>
          </a:p>
        </p:txBody>
      </p:sp>
      <p:sp>
        <p:nvSpPr>
          <p:cNvPr id="82" name="Content Placeholder 81">
            <a:extLst>
              <a:ext uri="{FF2B5EF4-FFF2-40B4-BE49-F238E27FC236}">
                <a16:creationId xmlns:a16="http://schemas.microsoft.com/office/drawing/2014/main" id="{7C1E04AF-753C-44FF-9ABA-49B7A6E916D7}"/>
              </a:ext>
            </a:extLst>
          </p:cNvPr>
          <p:cNvSpPr>
            <a:spLocks noGrp="1"/>
          </p:cNvSpPr>
          <p:nvPr>
            <p:ph idx="1"/>
          </p:nvPr>
        </p:nvSpPr>
        <p:spPr>
          <a:xfrm>
            <a:off x="5387788" y="1825625"/>
            <a:ext cx="5966012" cy="4351338"/>
          </a:xfrm>
        </p:spPr>
        <p:txBody>
          <a:bodyPr vert="horz" lIns="91440" tIns="45720" rIns="91440" bIns="45720" rtlCol="0" anchor="t">
            <a:normAutofit/>
          </a:bodyPr>
          <a:lstStyle/>
          <a:p>
            <a:r>
              <a:rPr lang="en-US" dirty="0">
                <a:ea typeface="+mn-lt"/>
                <a:cs typeface="+mn-lt"/>
                <a:hlinkClick r:id="rId2"/>
              </a:rPr>
              <a:t>https://www.youtube.com/watch?v=S_dlWdIciEE</a:t>
            </a:r>
            <a:endParaRPr lang="en-US">
              <a:ea typeface="+mn-lt"/>
              <a:cs typeface="+mn-lt"/>
            </a:endParaRPr>
          </a:p>
          <a:p>
            <a:r>
              <a:rPr lang="en-US" dirty="0">
                <a:ea typeface="+mn-lt"/>
                <a:cs typeface="+mn-lt"/>
                <a:hlinkClick r:id="rId3"/>
              </a:rPr>
              <a:t>https://www.youtube.com/watch?v=Mnq9-BhdSvw</a:t>
            </a:r>
            <a:endParaRPr lang="en-US">
              <a:cs typeface="Calibri" panose="020F0502020204030204"/>
            </a:endParaRP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80619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A9CF-2429-4492-9CE5-1DD03CE4D5A7}"/>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EB5BF516-3D38-4017-8305-3C7EA3D075AB}"/>
              </a:ext>
            </a:extLst>
          </p:cNvPr>
          <p:cNvPicPr>
            <a:picLocks noGrp="1" noChangeAspect="1"/>
          </p:cNvPicPr>
          <p:nvPr>
            <p:ph idx="1"/>
          </p:nvPr>
        </p:nvPicPr>
        <p:blipFill rotWithShape="1">
          <a:blip r:embed="rId2"/>
          <a:srcRect l="15785" t="9914" r="14788" b="11614"/>
          <a:stretch/>
        </p:blipFill>
        <p:spPr>
          <a:xfrm>
            <a:off x="555586" y="578734"/>
            <a:ext cx="11030672" cy="56600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203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491F7-3D98-4B44-B68D-0F7915173DE6}"/>
              </a:ext>
            </a:extLst>
          </p:cNvPr>
          <p:cNvSpPr>
            <a:spLocks noGrp="1"/>
          </p:cNvSpPr>
          <p:nvPr>
            <p:ph type="title"/>
          </p:nvPr>
        </p:nvSpPr>
        <p:spPr>
          <a:xfrm>
            <a:off x="63738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La France</a:t>
            </a:r>
          </a:p>
        </p:txBody>
      </p:sp>
      <p:pic>
        <p:nvPicPr>
          <p:cNvPr id="4" name="Content Placeholder 3">
            <a:extLst>
              <a:ext uri="{FF2B5EF4-FFF2-40B4-BE49-F238E27FC236}">
                <a16:creationId xmlns:a16="http://schemas.microsoft.com/office/drawing/2014/main" id="{59AF3B00-799A-4DB6-B171-79BA6747C1D2}"/>
              </a:ext>
            </a:extLst>
          </p:cNvPr>
          <p:cNvPicPr>
            <a:picLocks noGrp="1" noChangeAspect="1"/>
          </p:cNvPicPr>
          <p:nvPr>
            <p:ph idx="1"/>
          </p:nvPr>
        </p:nvPicPr>
        <p:blipFill>
          <a:blip r:embed="rId2"/>
          <a:stretch>
            <a:fillRect/>
          </a:stretch>
        </p:blipFill>
        <p:spPr>
          <a:xfrm>
            <a:off x="4038600" y="1026447"/>
            <a:ext cx="7188199" cy="48017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102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E3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24C46-1C6E-42A2-A59F-313602D7512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Jersey</a:t>
            </a:r>
          </a:p>
        </p:txBody>
      </p:sp>
      <p:pic>
        <p:nvPicPr>
          <p:cNvPr id="4" name="Content Placeholder 3">
            <a:extLst>
              <a:ext uri="{FF2B5EF4-FFF2-40B4-BE49-F238E27FC236}">
                <a16:creationId xmlns:a16="http://schemas.microsoft.com/office/drawing/2014/main" id="{978A47DD-1891-4D30-B734-B206DF2E9C74}"/>
              </a:ext>
            </a:extLst>
          </p:cNvPr>
          <p:cNvPicPr>
            <a:picLocks noGrp="1" noChangeAspect="1"/>
          </p:cNvPicPr>
          <p:nvPr>
            <p:ph idx="1"/>
          </p:nvPr>
        </p:nvPicPr>
        <p:blipFill>
          <a:blip r:embed="rId2"/>
          <a:stretch>
            <a:fillRect/>
          </a:stretch>
        </p:blipFill>
        <p:spPr>
          <a:xfrm>
            <a:off x="4038600" y="1270846"/>
            <a:ext cx="7188199" cy="43129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394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4C9F4-63A2-40F5-825F-176A04D886F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La </a:t>
            </a:r>
            <a:r>
              <a:rPr lang="en-US" sz="2600" kern="1200" err="1">
                <a:solidFill>
                  <a:srgbClr val="FFFFFF"/>
                </a:solidFill>
                <a:latin typeface="+mj-lt"/>
                <a:ea typeface="+mj-ea"/>
                <a:cs typeface="+mj-cs"/>
              </a:rPr>
              <a:t>Belgique</a:t>
            </a:r>
            <a:endParaRPr lang="en-US" sz="26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F3B2E28E-F7E0-474E-8054-34D527D8862D}"/>
              </a:ext>
            </a:extLst>
          </p:cNvPr>
          <p:cNvPicPr>
            <a:picLocks noGrp="1" noChangeAspect="1"/>
          </p:cNvPicPr>
          <p:nvPr>
            <p:ph idx="1"/>
          </p:nvPr>
        </p:nvPicPr>
        <p:blipFill>
          <a:blip r:embed="rId2"/>
          <a:stretch>
            <a:fillRect/>
          </a:stretch>
        </p:blipFill>
        <p:spPr>
          <a:xfrm>
            <a:off x="4789714" y="961812"/>
            <a:ext cx="6400800" cy="49309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097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Custom 1">
      <a:dk1>
        <a:srgbClr val="000000"/>
      </a:dk1>
      <a:lt1>
        <a:srgbClr val="FFFFFF"/>
      </a:lt1>
      <a:dk2>
        <a:srgbClr val="B34229"/>
      </a:dk2>
      <a:lt2>
        <a:srgbClr val="808080"/>
      </a:lt2>
      <a:accent1>
        <a:srgbClr val="B34229"/>
      </a:accent1>
      <a:accent2>
        <a:srgbClr val="8CBD46"/>
      </a:accent2>
      <a:accent3>
        <a:srgbClr val="FFFFFF"/>
      </a:accent3>
      <a:accent4>
        <a:srgbClr val="E08D7A"/>
      </a:accent4>
      <a:accent5>
        <a:srgbClr val="C6DEA2"/>
      </a:accent5>
      <a:accent6>
        <a:srgbClr val="672617"/>
      </a:accent6>
      <a:hlink>
        <a:srgbClr val="8CBD46"/>
      </a:hlink>
      <a:folHlink>
        <a:srgbClr val="E08D7A"/>
      </a:folHlink>
    </a:clrScheme>
    <a:fontScheme name="Blank Presentation">
      <a:majorFont>
        <a:latin typeface="Verdana"/>
        <a:ea typeface="ヒラギノ角ゴ Pro W3"/>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A0734A29-BAF4-DA4E-B284-F6CEDDFDB510}" vid="{5DE069D8-C74E-6F46-A207-56C182C12ED3}"/>
    </a:ext>
  </a:extLst>
</a:theme>
</file>

<file path=ppt/theme/theme3.xml><?xml version="1.0" encoding="utf-8"?>
<a:theme xmlns:a="http://schemas.openxmlformats.org/drawingml/2006/main" name="2_Blank Presentation">
  <a:themeElements>
    <a:clrScheme name="Custom 1">
      <a:dk1>
        <a:srgbClr val="000000"/>
      </a:dk1>
      <a:lt1>
        <a:srgbClr val="FFFFFF"/>
      </a:lt1>
      <a:dk2>
        <a:srgbClr val="B34229"/>
      </a:dk2>
      <a:lt2>
        <a:srgbClr val="808080"/>
      </a:lt2>
      <a:accent1>
        <a:srgbClr val="B34229"/>
      </a:accent1>
      <a:accent2>
        <a:srgbClr val="8CBD46"/>
      </a:accent2>
      <a:accent3>
        <a:srgbClr val="FFFFFF"/>
      </a:accent3>
      <a:accent4>
        <a:srgbClr val="E08D7A"/>
      </a:accent4>
      <a:accent5>
        <a:srgbClr val="C6DEA2"/>
      </a:accent5>
      <a:accent6>
        <a:srgbClr val="672617"/>
      </a:accent6>
      <a:hlink>
        <a:srgbClr val="8CBD46"/>
      </a:hlink>
      <a:folHlink>
        <a:srgbClr val="E08D7A"/>
      </a:folHlink>
    </a:clrScheme>
    <a:fontScheme name="Blank Presentation">
      <a:majorFont>
        <a:latin typeface="Verdana"/>
        <a:ea typeface="ヒラギノ角ゴ Pro W3"/>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A0734A29-BAF4-DA4E-B284-F6CEDDFDB510}" vid="{5DE069D8-C74E-6F46-A207-56C182C12E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C632BDE224194DA1811033098C156B" ma:contentTypeVersion="13" ma:contentTypeDescription="Create a new document." ma:contentTypeScope="" ma:versionID="0cc4d294273dc7b26cc47e5555d206ac">
  <xsd:schema xmlns:xsd="http://www.w3.org/2001/XMLSchema" xmlns:xs="http://www.w3.org/2001/XMLSchema" xmlns:p="http://schemas.microsoft.com/office/2006/metadata/properties" xmlns:ns2="37bb6d48-7c88-44a9-a0ca-754bfa7f794b" xmlns:ns3="bb63e111-dce5-4a45-8def-dc0a7d76a260" targetNamespace="http://schemas.microsoft.com/office/2006/metadata/properties" ma:root="true" ma:fieldsID="431d9951fde678b59925439c46196230" ns2:_="" ns3:_="">
    <xsd:import namespace="37bb6d48-7c88-44a9-a0ca-754bfa7f794b"/>
    <xsd:import namespace="bb63e111-dce5-4a45-8def-dc0a7d76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b6d48-7c88-44a9-a0ca-754bfa7f79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63e111-dce5-4a45-8def-dc0a7d76a2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865D7-F703-4E1B-91C4-2EC388E97A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581FAC-92C7-4572-BC6F-52F4835EF0E5}">
  <ds:schemaRefs>
    <ds:schemaRef ds:uri="http://schemas.microsoft.com/sharepoint/v3/contenttype/forms"/>
  </ds:schemaRefs>
</ds:datastoreItem>
</file>

<file path=customXml/itemProps3.xml><?xml version="1.0" encoding="utf-8"?>
<ds:datastoreItem xmlns:ds="http://schemas.openxmlformats.org/officeDocument/2006/customXml" ds:itemID="{B84ADAD8-6550-4344-9048-7EDA8A78C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b6d48-7c88-44a9-a0ca-754bfa7f794b"/>
    <ds:schemaRef ds:uri="bb63e111-dce5-4a45-8def-dc0a7d76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1_Blank Presentation</vt:lpstr>
      <vt:lpstr>2_Blank Presentation</vt:lpstr>
      <vt:lpstr>Les Pays Francophones</vt:lpstr>
      <vt:lpstr>Starter- Negative structures</vt:lpstr>
      <vt:lpstr>Objectives</vt:lpstr>
      <vt:lpstr>PowerPoint Presentation</vt:lpstr>
      <vt:lpstr>Watch these videos which explain « LA FRANCOPHONIE »</vt:lpstr>
      <vt:lpstr>PowerPoint Presentation</vt:lpstr>
      <vt:lpstr>La France</vt:lpstr>
      <vt:lpstr>Jersey</vt:lpstr>
      <vt:lpstr>La Belgique</vt:lpstr>
      <vt:lpstr>La Suisse</vt:lpstr>
      <vt:lpstr>La Tunisie</vt:lpstr>
      <vt:lpstr>Madagascar</vt:lpstr>
      <vt:lpstr>La Côte d’Ivoire</vt:lpstr>
      <vt:lpstr>Le Sénégal</vt:lpstr>
      <vt:lpstr>Le Maroc</vt:lpstr>
      <vt:lpstr>Le Québec</vt:lpstr>
      <vt:lpstr>PowerPoint Presentation</vt:lpstr>
      <vt:lpstr>Copie et écris l’anglais</vt:lpstr>
      <vt:lpstr>Copie et écris l’anglais</vt:lpstr>
      <vt:lpstr>Note on La Côte d’Ivoire</vt:lpstr>
      <vt:lpstr>PowerPoint Presentation</vt:lpstr>
      <vt:lpstr>PowerPoint Presentation</vt:lpstr>
      <vt:lpstr>PowerPoint Presentation</vt:lpstr>
      <vt:lpstr>PowerPoint Presentation</vt:lpstr>
      <vt:lpstr>PowerPoint Presentation</vt:lpstr>
      <vt:lpstr>(It’s only represented in the summer olympics)</vt:lpstr>
      <vt:lpstr>PowerPoint Presentation</vt:lpstr>
      <vt:lpstr>Le Tour de France -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Pays Francophones</dc:title>
  <dc:creator>Graham Crockford</dc:creator>
  <cp:revision>23</cp:revision>
  <dcterms:created xsi:type="dcterms:W3CDTF">2019-06-01T09:53:00Z</dcterms:created>
  <dcterms:modified xsi:type="dcterms:W3CDTF">2022-06-08T10:45:01Z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0x0101002BC632BDE224194DA1811033098C156B</vt:lpwstr>
  </property>
</Properties>
</file>