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8" r:id="rId4"/>
    <p:sldId id="266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81287" autoAdjust="0"/>
  </p:normalViewPr>
  <p:slideViewPr>
    <p:cSldViewPr snapToGrid="0">
      <p:cViewPr varScale="1">
        <p:scale>
          <a:sx n="93" d="100"/>
          <a:sy n="93" d="100"/>
        </p:scale>
        <p:origin x="12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6B71C-B523-4F47-AB23-1EEE4093B8D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43C5E-1E73-45C5-AD94-B99E7DDEE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Airport - Designed as emergency landing site for Space Shuttles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Downton – has lots of hotels, restaurants and shops including World of Disney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Restaurant – will be having dinner at a restaurant every evening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3C5E-1E73-45C5-AD94-B99E7DDEE9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9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Breakfast – will be starting every day with breakfast at our hotel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Kennedy Space Centre – aka NASA. It’s the Main site for NASA and where all the most famous spacecraft have been launched from (Apollo, Sky Lab, Space Shuttles Atlantis Saturn etc)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Manages it’s robotic and crew missions from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Whether you’re into Space or Sci-Fi fan this will be awe-inspiring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3C5E-1E73-45C5-AD94-B99E7DDEE9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4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slip into the role of Disney Imagineer and explore the Maths and Science behind the theme park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EPCOT -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 Prototype Community of Tomorrow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 the movie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TomorrowLand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explore the EPCOT two realms: Future World which features tech innovations and World Showcase which features the culture and cuisine of 11 countries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3C5E-1E73-45C5-AD94-B99E7DDEE9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9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 I need to say anymore!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3C5E-1E73-45C5-AD94-B99E7DDEE9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4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Boggy Creek – 32 acre nature park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It’s part of the massive Everglades National park which is a wetlands preserve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We’ll take an airboat along a natural canal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See turtles, birds and alligators in their natural habitat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3C5E-1E73-45C5-AD94-B99E7DDEE9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7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Orlando Science Centre – set out over 4 floors with a tree growing through the middle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Lots of exhibits, workshops and live programmes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3C5E-1E73-45C5-AD94-B99E7DDEE9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9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4028-7D4F-EAC8-82B3-0A402B560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FDD3D-0AD6-2228-B176-B7C5D4340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6DFD3-565A-4729-17D7-246547FA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088BC-A19C-2C04-E11E-3EEE6B27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DAE5-08FF-D3CC-FA00-DCFCD37F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2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69E9-A9C8-38C1-5853-26509D9F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0381B-C15D-3CA7-2EDE-699A4BEAF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6C6AD-86C9-7C3B-F8E8-F04417BB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28A51-D22C-204D-FDB1-4C3C8A64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31F8-30ED-0DE5-3D78-09A2C146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6366C-933A-58AF-7491-66BC0B853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B5C50-FC52-1994-5AED-F5EC643DA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58699-5C9F-7BE2-87C2-EEC545DB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6414-4C5C-0538-57F7-9889BEF3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1D3C8-8648-E980-53C2-061A4E2C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4F49-8B47-AD25-1BC4-D807726A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C6E9-F23A-FF25-80B6-B613BC0D9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ADA3-0F25-9739-3456-FAAF03AC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F2D89-5303-F58F-F127-A0BDEDBF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4355-6B14-293A-8B9D-E319FC50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FC20-7D36-7F1C-3B59-D5A0B4FE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F382E-ECF7-1E60-9499-F0223E9F9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1A49-8FEF-6651-C96A-2390D111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D6123-7DC5-CF01-0984-D43414FB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23B7-75A4-CD38-F609-25B565F8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FF0B-A12F-75E4-7F39-6FAB6977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54F93-A8D2-E263-C2B6-2DB18ABCD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7573E-8DC8-DB3A-BEC7-E3E387F46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AABD7-036D-B96A-55BA-FBC492A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0925D-4701-03FA-C528-49658A86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229E1-3E6E-C626-FABB-2346DE0A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896D-1208-936E-1CC2-746063DD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23FC6-F4D7-BE5E-4A49-BB93EC2C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3FEBC-D8F1-6335-34E7-1CE56BA69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319FC-6E0D-E215-15C6-09AD36BDB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48D52-2D36-43F7-10BF-1037F92E5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000FE-EAB7-F447-FA0B-C22A7426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660EC-0489-5BD1-8473-6A48D9B3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178FB-5692-1081-C8AF-BC6D6DA2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7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F1AE-EE60-68B5-850E-5E6704A0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2F427-3438-DEB9-7629-8F725D83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DC78D-CF33-E9EC-30ED-416A66D9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6B39-C65F-1E16-5820-A83FDC5C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FA736-D4EC-F661-0633-0B70D95D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3E654-2193-F172-6761-A8ACDD2D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C7DF2-72F1-529E-1126-AE7173A5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1186-5188-6D15-AD24-3E0629B5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1EBB-A09F-2E99-6C1F-559A8629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83EFB-DC29-1C93-D87A-580FB0159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3F2ED-4D4F-4E21-AAB5-825F0F5A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9053C-AD60-7500-4C23-E2014C2F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496E3-BC95-6407-DA61-AD75D1F8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D694-C8DD-7D29-31DE-8D7323AA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B3866-64EB-3DF5-71E5-B176FD809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E8C19-582F-7BC4-D437-084D0A24E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9856-A803-DAFD-D107-D53E1092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0F9A3-DD5C-9FD2-1C58-A77D198C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8B172-AB54-8D4D-E784-45F020BE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AF01E-D1BF-3644-06C2-BC1AB68D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F3A03-33AB-3D79-1FBA-FAFE7B2CA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CDA42-818F-08F8-7427-B69017EDB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CD0E7E-F4E7-104D-8E52-546E95626EF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4208-B178-77BA-A540-4464C70E9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FF7-04A4-34AB-C7BA-E6ECB0C4F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DE3A0-9638-D449-A468-5693F6E7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73078FDF-7B13-4733-2A59-B572F8F8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1611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32AEE-EDA9-EDEF-25EA-A75E5DF18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Maths Residential trip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B9064-CF0F-DAEA-3A96-CA0B29C27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Higham Park School</a:t>
            </a:r>
          </a:p>
          <a:p>
            <a:pPr algn="l">
              <a:spcAft>
                <a:spcPts val="600"/>
              </a:spcAft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July 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9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4A162-2264-61CC-C86E-55F11E782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FA6E-6892-AC6F-5199-7CD5489D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38" y="366220"/>
            <a:ext cx="6354633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Day1 : Thurs 10th July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B7418-CB1C-0DAD-F46C-190D1969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5" y="2020991"/>
            <a:ext cx="6380065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Depart from Gatwick on British Airways flight</a:t>
            </a:r>
          </a:p>
          <a:p>
            <a:pPr>
              <a:lnSpc>
                <a:spcPct val="90000"/>
              </a:lnSpc>
            </a:pPr>
            <a:r>
              <a:rPr lang="en-US" dirty="0"/>
              <a:t>Arrive in Orlando International airport in Florida, USA</a:t>
            </a:r>
          </a:p>
          <a:p>
            <a:pPr>
              <a:lnSpc>
                <a:spcPct val="90000"/>
              </a:lnSpc>
            </a:pPr>
            <a:r>
              <a:rPr lang="en-US" dirty="0"/>
              <a:t>Check in at hotel with some time in Disney’s Downtown district</a:t>
            </a:r>
          </a:p>
          <a:p>
            <a:pPr>
              <a:lnSpc>
                <a:spcPct val="90000"/>
              </a:lnSpc>
            </a:pPr>
            <a:r>
              <a:rPr lang="en-US" dirty="0"/>
              <a:t> A meal at a local restaurant in the evening</a:t>
            </a:r>
          </a:p>
        </p:txBody>
      </p:sp>
      <p:pic>
        <p:nvPicPr>
          <p:cNvPr id="5" name="Picture 4" descr="Downtown Disney - Wikipedia">
            <a:extLst>
              <a:ext uri="{FF2B5EF4-FFF2-40B4-BE49-F238E27FC236}">
                <a16:creationId xmlns:a16="http://schemas.microsoft.com/office/drawing/2014/main" id="{8238B098-4460-4DA8-A3FA-79D118CB8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88" y="3528643"/>
            <a:ext cx="4810552" cy="31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lando International Airport - Airport Technology">
            <a:extLst>
              <a:ext uri="{FF2B5EF4-FFF2-40B4-BE49-F238E27FC236}">
                <a16:creationId xmlns:a16="http://schemas.microsoft.com/office/drawing/2014/main" id="{2F888AA3-6149-4CF8-84FC-89AFCD58D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"/>
          <a:stretch/>
        </p:blipFill>
        <p:spPr bwMode="auto">
          <a:xfrm>
            <a:off x="6812653" y="33649"/>
            <a:ext cx="4290562" cy="34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6965-EA48-1A92-9C4C-2225A5780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082D-E9BF-DD29-DB75-BAD886FC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99" y="206626"/>
            <a:ext cx="4454245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Day2 : Fri 11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July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8732B-0684-3C84-2EE0-ABCC59B3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784" y="1623509"/>
            <a:ext cx="4794706" cy="331893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2626"/>
                </a:solidFill>
              </a:rPr>
              <a:t>Breakfast at the hotel </a:t>
            </a:r>
          </a:p>
          <a:p>
            <a:r>
              <a:rPr lang="en-US" sz="3600" dirty="0">
                <a:solidFill>
                  <a:srgbClr val="262626"/>
                </a:solidFill>
              </a:rPr>
              <a:t>Then a day at the Kennedy Space Centre</a:t>
            </a:r>
          </a:p>
        </p:txBody>
      </p:sp>
      <p:pic>
        <p:nvPicPr>
          <p:cNvPr id="2050" name="Picture 2" descr="Kennedy Space Center, Merritt Island, Orlando, Florida, United States -  Landmark Review | Condé Nast Traveler">
            <a:extLst>
              <a:ext uri="{FF2B5EF4-FFF2-40B4-BE49-F238E27FC236}">
                <a16:creationId xmlns:a16="http://schemas.microsoft.com/office/drawing/2014/main" id="{3604F3AB-ACCC-EE5D-2D49-F5B32410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99" y="1623509"/>
            <a:ext cx="6423632" cy="4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A5E73-2925-60F0-2890-B289DAAD1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ling the Gap Between Disney Vacations">
            <a:extLst>
              <a:ext uri="{FF2B5EF4-FFF2-40B4-BE49-F238E27FC236}">
                <a16:creationId xmlns:a16="http://schemas.microsoft.com/office/drawing/2014/main" id="{573E0F62-0AE7-B10B-9E38-2371BC07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r="-2" b="-2"/>
          <a:stretch/>
        </p:blipFill>
        <p:spPr bwMode="auto">
          <a:xfrm>
            <a:off x="4951108" y="627542"/>
            <a:ext cx="6709419" cy="49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DBFBF-B5BA-FC7B-2D1F-92926B4A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56" y="371295"/>
            <a:ext cx="6354633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Day3 : Sat 12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July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1387-7818-0B03-3514-2B97AEADF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95" y="1769532"/>
            <a:ext cx="4513325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First full day at Disney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Disney Imagination Campus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Disney’s EPCOT – explore the EPCOT two realms: Future World and World Showcase</a:t>
            </a:r>
          </a:p>
        </p:txBody>
      </p:sp>
    </p:spTree>
    <p:extLst>
      <p:ext uri="{BB962C8B-B14F-4D97-AF65-F5344CB8AC3E}">
        <p14:creationId xmlns:p14="http://schemas.microsoft.com/office/powerpoint/2010/main" val="30804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9F15B-A999-F23A-67D9-C2C375DFA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n Reasons to Visit Walt Disney World in 2024 - MickeyBlog.com">
            <a:extLst>
              <a:ext uri="{FF2B5EF4-FFF2-40B4-BE49-F238E27FC236}">
                <a16:creationId xmlns:a16="http://schemas.microsoft.com/office/drawing/2014/main" id="{8B7EB87F-5254-D5F7-885D-F0D3FC82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r="11867" b="-2"/>
          <a:stretch/>
        </p:blipFill>
        <p:spPr bwMode="auto">
          <a:xfrm>
            <a:off x="628823" y="698001"/>
            <a:ext cx="6091376" cy="540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5BA0B-CBB7-1DA7-1F30-D1946089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457" y="1030484"/>
            <a:ext cx="4996297" cy="7674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Day4 : Sun 13</a:t>
            </a:r>
            <a:r>
              <a:rPr lang="en-US" sz="4800" baseline="30000" dirty="0">
                <a:solidFill>
                  <a:srgbClr val="FF0000"/>
                </a:solidFill>
              </a:rPr>
              <a:t>th</a:t>
            </a:r>
            <a:r>
              <a:rPr lang="en-US" sz="4800" dirty="0">
                <a:solidFill>
                  <a:srgbClr val="FF0000"/>
                </a:solidFill>
              </a:rPr>
              <a:t> July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1802-A887-35D0-4364-B21CF469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99" y="3194685"/>
            <a:ext cx="4996297" cy="2119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A full day at Disney’s Magic Kingdom</a:t>
            </a:r>
          </a:p>
        </p:txBody>
      </p:sp>
    </p:spTree>
    <p:extLst>
      <p:ext uri="{BB962C8B-B14F-4D97-AF65-F5344CB8AC3E}">
        <p14:creationId xmlns:p14="http://schemas.microsoft.com/office/powerpoint/2010/main" val="4553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3511C-F78F-6ABB-C490-036372C5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ggy Creek Airboat Adventures Orlando, Florida - Orlando Attractions">
            <a:extLst>
              <a:ext uri="{FF2B5EF4-FFF2-40B4-BE49-F238E27FC236}">
                <a16:creationId xmlns:a16="http://schemas.microsoft.com/office/drawing/2014/main" id="{395CE7EA-46CB-F12B-0340-A00948B6C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1" b="2"/>
          <a:stretch/>
        </p:blipFill>
        <p:spPr bwMode="auto">
          <a:xfrm>
            <a:off x="6771830" y="330198"/>
            <a:ext cx="4800139" cy="34891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943B3-C20E-29DD-5A42-3E31F9FF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7" y="299662"/>
            <a:ext cx="6354633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Day5 : Mon 14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July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80F50-D01B-BE0E-76FC-0DDB458E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98" y="1783079"/>
            <a:ext cx="5796573" cy="3169921"/>
          </a:xfrm>
        </p:spPr>
        <p:txBody>
          <a:bodyPr>
            <a:noAutofit/>
          </a:bodyPr>
          <a:lstStyle/>
          <a:p>
            <a:r>
              <a:rPr lang="en-US" sz="3200" dirty="0"/>
              <a:t>In the morning, we’ll have a ride in Boggy Creek on an airboat </a:t>
            </a:r>
          </a:p>
          <a:p>
            <a:r>
              <a:rPr lang="en-US" sz="3200" dirty="0"/>
              <a:t>At lunchtime, you’ll have some free time at Florida Mall</a:t>
            </a:r>
          </a:p>
          <a:p>
            <a:r>
              <a:rPr lang="en-US" sz="3200" dirty="0"/>
              <a:t>And in the afternoon, you’ll fly in a state-of-the-art wind tunnel at </a:t>
            </a:r>
            <a:r>
              <a:rPr lang="en-US" sz="3200" dirty="0" err="1"/>
              <a:t>iFly</a:t>
            </a:r>
            <a:r>
              <a:rPr lang="en-US" sz="3200" dirty="0"/>
              <a:t> Orlando</a:t>
            </a:r>
          </a:p>
        </p:txBody>
      </p:sp>
      <p:pic>
        <p:nvPicPr>
          <p:cNvPr id="5124" name="Picture 4" descr="iFly Indoor Skydiving Orlando: Orlando Indoor Sky Diving">
            <a:extLst>
              <a:ext uri="{FF2B5EF4-FFF2-40B4-BE49-F238E27FC236}">
                <a16:creationId xmlns:a16="http://schemas.microsoft.com/office/drawing/2014/main" id="{A6CE90D9-F438-0D76-659F-43CAFA2A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r="-3" b="19521"/>
          <a:stretch/>
        </p:blipFill>
        <p:spPr bwMode="auto">
          <a:xfrm>
            <a:off x="6096000" y="4178437"/>
            <a:ext cx="3462829" cy="2520391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A001-06E0-D9A3-D1C3-F41E6841A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5932-8976-055A-51C0-908850CB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016" y="271107"/>
            <a:ext cx="471296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Day6 : Tue 15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July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83B4-D7C9-FA60-D05B-CB4442AE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630" y="1448222"/>
            <a:ext cx="5369868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 visit to Orlando Science Centre </a:t>
            </a:r>
          </a:p>
          <a:p>
            <a:r>
              <a:rPr lang="en-US" dirty="0">
                <a:solidFill>
                  <a:srgbClr val="262626"/>
                </a:solidFill>
              </a:rPr>
              <a:t>After lunch we head back to Orlando International Airport to catch the flight home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6146" name="Picture 2" descr="Orlando Science Center Family Museum in Downtown Orlando">
            <a:extLst>
              <a:ext uri="{FF2B5EF4-FFF2-40B4-BE49-F238E27FC236}">
                <a16:creationId xmlns:a16="http://schemas.microsoft.com/office/drawing/2014/main" id="{75FA98B7-DDE2-21B8-292E-8A28A5C5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765" y="271107"/>
            <a:ext cx="4812030" cy="31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rlando Science Center: Upcoming 'Life' exhibit taking shape">
            <a:extLst>
              <a:ext uri="{FF2B5EF4-FFF2-40B4-BE49-F238E27FC236}">
                <a16:creationId xmlns:a16="http://schemas.microsoft.com/office/drawing/2014/main" id="{B3C54A15-5881-7110-52B6-0D61EF4F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0" y="3741283"/>
            <a:ext cx="5017770" cy="31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3601A-0C7F-808D-50A8-2F9342AC4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tvia touches down at Riga airport">
            <a:extLst>
              <a:ext uri="{FF2B5EF4-FFF2-40B4-BE49-F238E27FC236}">
                <a16:creationId xmlns:a16="http://schemas.microsoft.com/office/drawing/2014/main" id="{09DDB808-6B3B-F913-BD91-6D79E6FB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r="25793" b="1"/>
          <a:stretch/>
        </p:blipFill>
        <p:spPr bwMode="auto">
          <a:xfrm>
            <a:off x="5534450" y="414900"/>
            <a:ext cx="5933014" cy="57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A232E-34C4-30DB-0033-D2E732C5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05" y="420785"/>
            <a:ext cx="4709345" cy="962953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Day7 : </a:t>
            </a:r>
            <a:r>
              <a:rPr lang="en-US" sz="3800" dirty="0">
                <a:solidFill>
                  <a:srgbClr val="FF0000"/>
                </a:solidFill>
              </a:rPr>
              <a:t>Wed 16</a:t>
            </a:r>
            <a:r>
              <a:rPr lang="en-US" sz="3800" baseline="30000" dirty="0">
                <a:solidFill>
                  <a:srgbClr val="FF0000"/>
                </a:solidFill>
              </a:rPr>
              <a:t>th</a:t>
            </a:r>
            <a:r>
              <a:rPr lang="en-US" sz="3800" dirty="0">
                <a:solidFill>
                  <a:srgbClr val="FF0000"/>
                </a:solidFill>
              </a:rPr>
              <a:t> July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FEC5-BB8F-021E-28F4-5F24B5016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36" y="1612753"/>
            <a:ext cx="4709345" cy="3632493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/>
              <a:t>It is an overnight flight, so we arrive back in the UK at 6.30am on Wednesday</a:t>
            </a:r>
          </a:p>
          <a:p>
            <a:r>
              <a:rPr lang="en-US" sz="3600" dirty="0"/>
              <a:t>So, you won’t miss out on your last School Walk on the Friday!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32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65936-8C7F-0A4F-249C-F3B8C55B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9AE1-E8C9-B137-9ECE-E5602C0C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much does it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FF-6A39-F32C-2C42-8F207EC62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price we have secured so far is approximately £2500 per person</a:t>
            </a:r>
          </a:p>
          <a:p>
            <a:r>
              <a:rPr lang="en-US" dirty="0"/>
              <a:t>This will be paid in instalments over the months leading up to the trip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476</Words>
  <Application>Microsoft Office PowerPoint</Application>
  <PresentationFormat>Widescreen</PresentationFormat>
  <Paragraphs>53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Maths Residential trip</vt:lpstr>
      <vt:lpstr>Day1 : Thurs 10th July</vt:lpstr>
      <vt:lpstr>Day2 : Fri 11th July</vt:lpstr>
      <vt:lpstr>Day3 : Sat 12th July</vt:lpstr>
      <vt:lpstr>Day4 : Sun 13th July</vt:lpstr>
      <vt:lpstr>Day5 : Mon 14th July</vt:lpstr>
      <vt:lpstr>Day6 : Tue 15th July</vt:lpstr>
      <vt:lpstr>Day7 : Wed 16th July</vt:lpstr>
      <vt:lpstr>How much does it cost?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Residential trip</dc:title>
  <dc:creator>I Ahmed</dc:creator>
  <cp:lastModifiedBy>I Ahmed</cp:lastModifiedBy>
  <cp:revision>5</cp:revision>
  <dcterms:created xsi:type="dcterms:W3CDTF">2024-09-23T20:46:50Z</dcterms:created>
  <dcterms:modified xsi:type="dcterms:W3CDTF">2024-09-25T12:14:25Z</dcterms:modified>
</cp:coreProperties>
</file>