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5.xml" ContentType="application/vnd.openxmlformats-officedocument.theme+xml"/>
  <Override PartName="/ppt/slideLayouts/slideLayout137.xml" ContentType="application/vnd.openxmlformats-officedocument.presentationml.slideLayout+xml"/>
  <Override PartName="/ppt/theme/theme16.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1.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 id="2147483711" r:id="rId6"/>
    <p:sldMasterId id="2147483747" r:id="rId7"/>
    <p:sldMasterId id="2147483684" r:id="rId8"/>
    <p:sldMasterId id="2147483660" r:id="rId9"/>
    <p:sldMasterId id="2147483771" r:id="rId10"/>
    <p:sldMasterId id="2147483786" r:id="rId11"/>
    <p:sldMasterId id="2147483801" r:id="rId12"/>
    <p:sldMasterId id="2147483803" r:id="rId13"/>
    <p:sldMasterId id="2147483805" r:id="rId14"/>
    <p:sldMasterId id="2147483807" r:id="rId15"/>
    <p:sldMasterId id="2147483809" r:id="rId16"/>
    <p:sldMasterId id="2147483822" r:id="rId17"/>
    <p:sldMasterId id="2147483835" r:id="rId18"/>
    <p:sldMasterId id="2147483847" r:id="rId19"/>
    <p:sldMasterId id="2147483849" r:id="rId20"/>
  </p:sldMasterIdLst>
  <p:notesMasterIdLst>
    <p:notesMasterId r:id="rId59"/>
  </p:notesMasterIdLst>
  <p:sldIdLst>
    <p:sldId id="256" r:id="rId21"/>
    <p:sldId id="304" r:id="rId22"/>
    <p:sldId id="305" r:id="rId23"/>
    <p:sldId id="306" r:id="rId24"/>
    <p:sldId id="307" r:id="rId25"/>
    <p:sldId id="263" r:id="rId26"/>
    <p:sldId id="308" r:id="rId27"/>
    <p:sldId id="313" r:id="rId28"/>
    <p:sldId id="312" r:id="rId29"/>
    <p:sldId id="309" r:id="rId30"/>
    <p:sldId id="276" r:id="rId31"/>
    <p:sldId id="283" r:id="rId32"/>
    <p:sldId id="267" r:id="rId33"/>
    <p:sldId id="268" r:id="rId34"/>
    <p:sldId id="310" r:id="rId35"/>
    <p:sldId id="272" r:id="rId36"/>
    <p:sldId id="264" r:id="rId37"/>
    <p:sldId id="273" r:id="rId38"/>
    <p:sldId id="279" r:id="rId39"/>
    <p:sldId id="311" r:id="rId40"/>
    <p:sldId id="281" r:id="rId41"/>
    <p:sldId id="318" r:id="rId42"/>
    <p:sldId id="319" r:id="rId43"/>
    <p:sldId id="320" r:id="rId44"/>
    <p:sldId id="277" r:id="rId45"/>
    <p:sldId id="314" r:id="rId46"/>
    <p:sldId id="315" r:id="rId47"/>
    <p:sldId id="316" r:id="rId48"/>
    <p:sldId id="317" r:id="rId49"/>
    <p:sldId id="261" r:id="rId50"/>
    <p:sldId id="321" r:id="rId51"/>
    <p:sldId id="322" r:id="rId52"/>
    <p:sldId id="323" r:id="rId53"/>
    <p:sldId id="274" r:id="rId54"/>
    <p:sldId id="275" r:id="rId55"/>
    <p:sldId id="324" r:id="rId56"/>
    <p:sldId id="325" r:id="rId57"/>
    <p:sldId id="278" r:id="rId5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AD1E1E"/>
    <a:srgbClr val="E6E6E6"/>
    <a:srgbClr val="CC0000"/>
    <a:srgbClr val="FFCC00"/>
    <a:srgbClr val="CC99FF"/>
    <a:srgbClr val="CCECFF"/>
    <a:srgbClr val="6699FF"/>
    <a:srgbClr val="66FF66"/>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213185-D594-47E8-89D8-3CF464FCC885}" v="464" dt="2019-09-10T15:12:21.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186"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7.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9.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Barker" userId="8227ee0e-fd3b-4e42-9476-b3edf034b415" providerId="ADAL" clId="{872B8D5F-E189-4A26-AD85-08D8E548D07D}"/>
    <pc:docChg chg="custSel addSld delSld modSld delMainMaster">
      <pc:chgData name="J Barker" userId="8227ee0e-fd3b-4e42-9476-b3edf034b415" providerId="ADAL" clId="{872B8D5F-E189-4A26-AD85-08D8E548D07D}" dt="2019-09-10T15:11:53.834" v="767"/>
      <pc:docMkLst>
        <pc:docMk/>
      </pc:docMkLst>
      <pc:sldChg chg="addSp delSp modSp modAnim">
        <pc:chgData name="J Barker" userId="8227ee0e-fd3b-4e42-9476-b3edf034b415" providerId="ADAL" clId="{872B8D5F-E189-4A26-AD85-08D8E548D07D}" dt="2019-09-10T14:47:04.908" v="180" actId="14100"/>
        <pc:sldMkLst>
          <pc:docMk/>
          <pc:sldMk cId="0" sldId="256"/>
        </pc:sldMkLst>
        <pc:spChg chg="mod">
          <ac:chgData name="J Barker" userId="8227ee0e-fd3b-4e42-9476-b3edf034b415" providerId="ADAL" clId="{872B8D5F-E189-4A26-AD85-08D8E548D07D}" dt="2019-09-10T14:33:13.629" v="17" actId="20577"/>
          <ac:spMkLst>
            <pc:docMk/>
            <pc:sldMk cId="0" sldId="256"/>
            <ac:spMk id="13" creationId="{00000000-0000-0000-0000-000000000000}"/>
          </ac:spMkLst>
        </pc:spChg>
        <pc:spChg chg="del">
          <ac:chgData name="J Barker" userId="8227ee0e-fd3b-4e42-9476-b3edf034b415" providerId="ADAL" clId="{872B8D5F-E189-4A26-AD85-08D8E548D07D}" dt="2019-09-10T14:43:42.084" v="84" actId="478"/>
          <ac:spMkLst>
            <pc:docMk/>
            <pc:sldMk cId="0" sldId="256"/>
            <ac:spMk id="15" creationId="{00000000-0000-0000-0000-000000000000}"/>
          </ac:spMkLst>
        </pc:spChg>
        <pc:spChg chg="del">
          <ac:chgData name="J Barker" userId="8227ee0e-fd3b-4e42-9476-b3edf034b415" providerId="ADAL" clId="{872B8D5F-E189-4A26-AD85-08D8E548D07D}" dt="2019-09-10T14:43:41.301" v="83" actId="478"/>
          <ac:spMkLst>
            <pc:docMk/>
            <pc:sldMk cId="0" sldId="256"/>
            <ac:spMk id="18" creationId="{00000000-0000-0000-0000-000000000000}"/>
          </ac:spMkLst>
        </pc:spChg>
        <pc:spChg chg="add del">
          <ac:chgData name="J Barker" userId="8227ee0e-fd3b-4e42-9476-b3edf034b415" providerId="ADAL" clId="{872B8D5F-E189-4A26-AD85-08D8E548D07D}" dt="2019-09-10T14:44:08.892" v="87" actId="478"/>
          <ac:spMkLst>
            <pc:docMk/>
            <pc:sldMk cId="0" sldId="256"/>
            <ac:spMk id="19" creationId="{E0FD3316-81D3-43FF-9CE8-9A8CFCB4D685}"/>
          </ac:spMkLst>
        </pc:spChg>
        <pc:spChg chg="add del">
          <ac:chgData name="J Barker" userId="8227ee0e-fd3b-4e42-9476-b3edf034b415" providerId="ADAL" clId="{872B8D5F-E189-4A26-AD85-08D8E548D07D}" dt="2019-09-10T14:44:08.892" v="87" actId="478"/>
          <ac:spMkLst>
            <pc:docMk/>
            <pc:sldMk cId="0" sldId="256"/>
            <ac:spMk id="20" creationId="{1A65AA53-C166-44EC-9EFF-C0237D4E062E}"/>
          </ac:spMkLst>
        </pc:spChg>
        <pc:spChg chg="add del">
          <ac:chgData name="J Barker" userId="8227ee0e-fd3b-4e42-9476-b3edf034b415" providerId="ADAL" clId="{872B8D5F-E189-4A26-AD85-08D8E548D07D}" dt="2019-09-10T14:44:08.892" v="87" actId="478"/>
          <ac:spMkLst>
            <pc:docMk/>
            <pc:sldMk cId="0" sldId="256"/>
            <ac:spMk id="22" creationId="{5F01684B-DAD9-441D-8D08-3DA32F880761}"/>
          </ac:spMkLst>
        </pc:spChg>
        <pc:spChg chg="add del">
          <ac:chgData name="J Barker" userId="8227ee0e-fd3b-4e42-9476-b3edf034b415" providerId="ADAL" clId="{872B8D5F-E189-4A26-AD85-08D8E548D07D}" dt="2019-09-10T14:44:08.892" v="87" actId="478"/>
          <ac:spMkLst>
            <pc:docMk/>
            <pc:sldMk cId="0" sldId="256"/>
            <ac:spMk id="23" creationId="{ABD0B7BD-0B74-42FD-B892-FE3BDDFC7E6B}"/>
          </ac:spMkLst>
        </pc:spChg>
        <pc:spChg chg="add del">
          <ac:chgData name="J Barker" userId="8227ee0e-fd3b-4e42-9476-b3edf034b415" providerId="ADAL" clId="{872B8D5F-E189-4A26-AD85-08D8E548D07D}" dt="2019-09-10T14:44:08.892" v="87" actId="478"/>
          <ac:spMkLst>
            <pc:docMk/>
            <pc:sldMk cId="0" sldId="256"/>
            <ac:spMk id="24" creationId="{1F5D1002-CE81-4B49-A640-3D69737F6217}"/>
          </ac:spMkLst>
        </pc:spChg>
        <pc:spChg chg="add mod">
          <ac:chgData name="J Barker" userId="8227ee0e-fd3b-4e42-9476-b3edf034b415" providerId="ADAL" clId="{872B8D5F-E189-4A26-AD85-08D8E548D07D}" dt="2019-09-10T14:45:13.726" v="141" actId="115"/>
          <ac:spMkLst>
            <pc:docMk/>
            <pc:sldMk cId="0" sldId="256"/>
            <ac:spMk id="25" creationId="{9364EC71-DE8F-4218-B23E-9973AEDC066C}"/>
          </ac:spMkLst>
        </pc:spChg>
        <pc:spChg chg="add mod">
          <ac:chgData name="J Barker" userId="8227ee0e-fd3b-4e42-9476-b3edf034b415" providerId="ADAL" clId="{872B8D5F-E189-4A26-AD85-08D8E548D07D}" dt="2019-09-10T14:45:50.389" v="153" actId="1076"/>
          <ac:spMkLst>
            <pc:docMk/>
            <pc:sldMk cId="0" sldId="256"/>
            <ac:spMk id="26" creationId="{CB56D360-4207-4397-B072-4BE2545EBC74}"/>
          </ac:spMkLst>
        </pc:spChg>
        <pc:spChg chg="add mod">
          <ac:chgData name="J Barker" userId="8227ee0e-fd3b-4e42-9476-b3edf034b415" providerId="ADAL" clId="{872B8D5F-E189-4A26-AD85-08D8E548D07D}" dt="2019-09-10T14:46:06.500" v="161" actId="1076"/>
          <ac:spMkLst>
            <pc:docMk/>
            <pc:sldMk cId="0" sldId="256"/>
            <ac:spMk id="27" creationId="{D77F5828-23C0-4292-B1E1-5F8500508B74}"/>
          </ac:spMkLst>
        </pc:spChg>
        <pc:spChg chg="add del">
          <ac:chgData name="J Barker" userId="8227ee0e-fd3b-4e42-9476-b3edf034b415" providerId="ADAL" clId="{872B8D5F-E189-4A26-AD85-08D8E548D07D}" dt="2019-09-10T14:46:14.126" v="163"/>
          <ac:spMkLst>
            <pc:docMk/>
            <pc:sldMk cId="0" sldId="256"/>
            <ac:spMk id="28" creationId="{9E1A89D7-DD76-4304-BE93-5486D9CE77A8}"/>
          </ac:spMkLst>
        </pc:spChg>
        <pc:spChg chg="add mod">
          <ac:chgData name="J Barker" userId="8227ee0e-fd3b-4e42-9476-b3edf034b415" providerId="ADAL" clId="{872B8D5F-E189-4A26-AD85-08D8E548D07D}" dt="2019-09-10T14:46:30.468" v="169" actId="1076"/>
          <ac:spMkLst>
            <pc:docMk/>
            <pc:sldMk cId="0" sldId="256"/>
            <ac:spMk id="29" creationId="{4467AA4B-E0C8-47D8-B670-1E3C30532F10}"/>
          </ac:spMkLst>
        </pc:spChg>
        <pc:spChg chg="add del">
          <ac:chgData name="J Barker" userId="8227ee0e-fd3b-4e42-9476-b3edf034b415" providerId="ADAL" clId="{872B8D5F-E189-4A26-AD85-08D8E548D07D}" dt="2019-09-10T14:46:41.233" v="171"/>
          <ac:spMkLst>
            <pc:docMk/>
            <pc:sldMk cId="0" sldId="256"/>
            <ac:spMk id="30" creationId="{5875E175-D261-45A9-A597-4CC851EB4343}"/>
          </ac:spMkLst>
        </pc:spChg>
        <pc:spChg chg="add mod">
          <ac:chgData name="J Barker" userId="8227ee0e-fd3b-4e42-9476-b3edf034b415" providerId="ADAL" clId="{872B8D5F-E189-4A26-AD85-08D8E548D07D}" dt="2019-09-10T14:47:04.908" v="180" actId="14100"/>
          <ac:spMkLst>
            <pc:docMk/>
            <pc:sldMk cId="0" sldId="256"/>
            <ac:spMk id="31" creationId="{FB648BA8-E93E-4098-81C4-2D1ADE9FC4C9}"/>
          </ac:spMkLst>
        </pc:spChg>
        <pc:picChg chg="del">
          <ac:chgData name="J Barker" userId="8227ee0e-fd3b-4e42-9476-b3edf034b415" providerId="ADAL" clId="{872B8D5F-E189-4A26-AD85-08D8E548D07D}" dt="2019-09-10T14:43:45.348" v="85" actId="478"/>
          <ac:picMkLst>
            <pc:docMk/>
            <pc:sldMk cId="0" sldId="256"/>
            <ac:picMk id="14" creationId="{00000000-0000-0000-0000-000000000000}"/>
          </ac:picMkLst>
        </pc:picChg>
        <pc:picChg chg="del">
          <ac:chgData name="J Barker" userId="8227ee0e-fd3b-4e42-9476-b3edf034b415" providerId="ADAL" clId="{872B8D5F-E189-4A26-AD85-08D8E548D07D}" dt="2019-09-10T14:43:45.348" v="85" actId="478"/>
          <ac:picMkLst>
            <pc:docMk/>
            <pc:sldMk cId="0" sldId="256"/>
            <ac:picMk id="16" creationId="{00000000-0000-0000-0000-000000000000}"/>
          </ac:picMkLst>
        </pc:picChg>
        <pc:picChg chg="del">
          <ac:chgData name="J Barker" userId="8227ee0e-fd3b-4e42-9476-b3edf034b415" providerId="ADAL" clId="{872B8D5F-E189-4A26-AD85-08D8E548D07D}" dt="2019-09-10T14:43:45.348" v="85" actId="478"/>
          <ac:picMkLst>
            <pc:docMk/>
            <pc:sldMk cId="0" sldId="256"/>
            <ac:picMk id="17" creationId="{00000000-0000-0000-0000-000000000000}"/>
          </ac:picMkLst>
        </pc:picChg>
        <pc:picChg chg="add del">
          <ac:chgData name="J Barker" userId="8227ee0e-fd3b-4e42-9476-b3edf034b415" providerId="ADAL" clId="{872B8D5F-E189-4A26-AD85-08D8E548D07D}" dt="2019-09-10T14:44:08.892" v="87" actId="478"/>
          <ac:picMkLst>
            <pc:docMk/>
            <pc:sldMk cId="0" sldId="256"/>
            <ac:picMk id="21" creationId="{66DAABCC-F3FD-490C-AF93-A6E4792ED0CD}"/>
          </ac:picMkLst>
        </pc:picChg>
        <pc:picChg chg="del">
          <ac:chgData name="J Barker" userId="8227ee0e-fd3b-4e42-9476-b3edf034b415" providerId="ADAL" clId="{872B8D5F-E189-4A26-AD85-08D8E548D07D}" dt="2019-09-10T14:43:45.348" v="85" actId="478"/>
          <ac:picMkLst>
            <pc:docMk/>
            <pc:sldMk cId="0" sldId="256"/>
            <ac:picMk id="2050" creationId="{00000000-0000-0000-0000-000000000000}"/>
          </ac:picMkLst>
        </pc:picChg>
        <pc:picChg chg="del">
          <ac:chgData name="J Barker" userId="8227ee0e-fd3b-4e42-9476-b3edf034b415" providerId="ADAL" clId="{872B8D5F-E189-4A26-AD85-08D8E548D07D}" dt="2019-09-10T14:43:45.348" v="85" actId="478"/>
          <ac:picMkLst>
            <pc:docMk/>
            <pc:sldMk cId="0" sldId="256"/>
            <ac:picMk id="63490" creationId="{00000000-0000-0000-0000-000000000000}"/>
          </ac:picMkLst>
        </pc:picChg>
      </pc:sldChg>
      <pc:sldChg chg="del">
        <pc:chgData name="J Barker" userId="8227ee0e-fd3b-4e42-9476-b3edf034b415" providerId="ADAL" clId="{872B8D5F-E189-4A26-AD85-08D8E548D07D}" dt="2019-09-10T15:10:39.328" v="727" actId="2696"/>
        <pc:sldMkLst>
          <pc:docMk/>
          <pc:sldMk cId="0" sldId="258"/>
        </pc:sldMkLst>
      </pc:sldChg>
      <pc:sldChg chg="del">
        <pc:chgData name="J Barker" userId="8227ee0e-fd3b-4e42-9476-b3edf034b415" providerId="ADAL" clId="{872B8D5F-E189-4A26-AD85-08D8E548D07D}" dt="2019-09-10T15:10:39.388" v="745" actId="2696"/>
        <pc:sldMkLst>
          <pc:docMk/>
          <pc:sldMk cId="0" sldId="259"/>
        </pc:sldMkLst>
      </pc:sldChg>
      <pc:sldChg chg="del">
        <pc:chgData name="J Barker" userId="8227ee0e-fd3b-4e42-9476-b3edf034b415" providerId="ADAL" clId="{872B8D5F-E189-4A26-AD85-08D8E548D07D}" dt="2019-09-10T15:10:39.418" v="746" actId="2696"/>
        <pc:sldMkLst>
          <pc:docMk/>
          <pc:sldMk cId="0" sldId="260"/>
        </pc:sldMkLst>
      </pc:sldChg>
      <pc:sldChg chg="del">
        <pc:chgData name="J Barker" userId="8227ee0e-fd3b-4e42-9476-b3edf034b415" providerId="ADAL" clId="{872B8D5F-E189-4A26-AD85-08D8E548D07D}" dt="2019-09-10T15:10:39.428" v="747" actId="2696"/>
        <pc:sldMkLst>
          <pc:docMk/>
          <pc:sldMk cId="0" sldId="261"/>
        </pc:sldMkLst>
      </pc:sldChg>
      <pc:sldChg chg="del">
        <pc:chgData name="J Barker" userId="8227ee0e-fd3b-4e42-9476-b3edf034b415" providerId="ADAL" clId="{872B8D5F-E189-4A26-AD85-08D8E548D07D}" dt="2019-09-10T15:10:39.428" v="748" actId="2696"/>
        <pc:sldMkLst>
          <pc:docMk/>
          <pc:sldMk cId="0" sldId="262"/>
        </pc:sldMkLst>
      </pc:sldChg>
      <pc:sldChg chg="del">
        <pc:chgData name="J Barker" userId="8227ee0e-fd3b-4e42-9476-b3edf034b415" providerId="ADAL" clId="{872B8D5F-E189-4A26-AD85-08D8E548D07D}" dt="2019-09-10T15:10:39.333" v="728" actId="2696"/>
        <pc:sldMkLst>
          <pc:docMk/>
          <pc:sldMk cId="0" sldId="265"/>
        </pc:sldMkLst>
      </pc:sldChg>
      <pc:sldChg chg="del">
        <pc:chgData name="J Barker" userId="8227ee0e-fd3b-4e42-9476-b3edf034b415" providerId="ADAL" clId="{872B8D5F-E189-4A26-AD85-08D8E548D07D}" dt="2019-09-10T15:10:39.438" v="749" actId="2696"/>
        <pc:sldMkLst>
          <pc:docMk/>
          <pc:sldMk cId="0" sldId="266"/>
        </pc:sldMkLst>
      </pc:sldChg>
      <pc:sldChg chg="delSp modSp modAnim">
        <pc:chgData name="J Barker" userId="8227ee0e-fd3b-4e42-9476-b3edf034b415" providerId="ADAL" clId="{872B8D5F-E189-4A26-AD85-08D8E548D07D}" dt="2019-09-10T14:40:30.708" v="67" actId="478"/>
        <pc:sldMkLst>
          <pc:docMk/>
          <pc:sldMk cId="0" sldId="267"/>
        </pc:sldMkLst>
        <pc:spChg chg="mod">
          <ac:chgData name="J Barker" userId="8227ee0e-fd3b-4e42-9476-b3edf034b415" providerId="ADAL" clId="{872B8D5F-E189-4A26-AD85-08D8E548D07D}" dt="2019-09-10T14:40:04.782" v="63" actId="2711"/>
          <ac:spMkLst>
            <pc:docMk/>
            <pc:sldMk cId="0" sldId="267"/>
            <ac:spMk id="17" creationId="{00000000-0000-0000-0000-000000000000}"/>
          </ac:spMkLst>
        </pc:spChg>
        <pc:spChg chg="mod">
          <ac:chgData name="J Barker" userId="8227ee0e-fd3b-4e42-9476-b3edf034b415" providerId="ADAL" clId="{872B8D5F-E189-4A26-AD85-08D8E548D07D}" dt="2019-09-10T14:40:11.897" v="64" actId="2711"/>
          <ac:spMkLst>
            <pc:docMk/>
            <pc:sldMk cId="0" sldId="267"/>
            <ac:spMk id="18" creationId="{00000000-0000-0000-0000-000000000000}"/>
          </ac:spMkLst>
        </pc:spChg>
        <pc:spChg chg="mod">
          <ac:chgData name="J Barker" userId="8227ee0e-fd3b-4e42-9476-b3edf034b415" providerId="ADAL" clId="{872B8D5F-E189-4A26-AD85-08D8E548D07D}" dt="2019-09-10T14:40:21.165" v="66" actId="1076"/>
          <ac:spMkLst>
            <pc:docMk/>
            <pc:sldMk cId="0" sldId="267"/>
            <ac:spMk id="19" creationId="{261541B6-DB17-44CC-89D9-FD80A1464536}"/>
          </ac:spMkLst>
        </pc:spChg>
        <pc:spChg chg="mod">
          <ac:chgData name="J Barker" userId="8227ee0e-fd3b-4e42-9476-b3edf034b415" providerId="ADAL" clId="{872B8D5F-E189-4A26-AD85-08D8E548D07D}" dt="2019-09-10T14:39:53.649" v="62" actId="2711"/>
          <ac:spMkLst>
            <pc:docMk/>
            <pc:sldMk cId="0" sldId="267"/>
            <ac:spMk id="14338" creationId="{00000000-0000-0000-0000-000000000000}"/>
          </ac:spMkLst>
        </pc:spChg>
        <pc:spChg chg="mod">
          <ac:chgData name="J Barker" userId="8227ee0e-fd3b-4e42-9476-b3edf034b415" providerId="ADAL" clId="{872B8D5F-E189-4A26-AD85-08D8E548D07D}" dt="2019-09-10T14:40:04.782" v="63" actId="2711"/>
          <ac:spMkLst>
            <pc:docMk/>
            <pc:sldMk cId="0" sldId="267"/>
            <ac:spMk id="14342" creationId="{00000000-0000-0000-0000-000000000000}"/>
          </ac:spMkLst>
        </pc:spChg>
        <pc:spChg chg="mod">
          <ac:chgData name="J Barker" userId="8227ee0e-fd3b-4e42-9476-b3edf034b415" providerId="ADAL" clId="{872B8D5F-E189-4A26-AD85-08D8E548D07D}" dt="2019-09-10T14:40:04.782" v="63" actId="2711"/>
          <ac:spMkLst>
            <pc:docMk/>
            <pc:sldMk cId="0" sldId="267"/>
            <ac:spMk id="14343" creationId="{00000000-0000-0000-0000-000000000000}"/>
          </ac:spMkLst>
        </pc:spChg>
        <pc:spChg chg="mod">
          <ac:chgData name="J Barker" userId="8227ee0e-fd3b-4e42-9476-b3edf034b415" providerId="ADAL" clId="{872B8D5F-E189-4A26-AD85-08D8E548D07D}" dt="2019-09-10T14:40:04.782" v="63" actId="2711"/>
          <ac:spMkLst>
            <pc:docMk/>
            <pc:sldMk cId="0" sldId="267"/>
            <ac:spMk id="14344" creationId="{00000000-0000-0000-0000-000000000000}"/>
          </ac:spMkLst>
        </pc:spChg>
        <pc:spChg chg="mod">
          <ac:chgData name="J Barker" userId="8227ee0e-fd3b-4e42-9476-b3edf034b415" providerId="ADAL" clId="{872B8D5F-E189-4A26-AD85-08D8E548D07D}" dt="2019-09-10T14:40:04.782" v="63" actId="2711"/>
          <ac:spMkLst>
            <pc:docMk/>
            <pc:sldMk cId="0" sldId="267"/>
            <ac:spMk id="14345" creationId="{00000000-0000-0000-0000-000000000000}"/>
          </ac:spMkLst>
        </pc:spChg>
        <pc:spChg chg="mod">
          <ac:chgData name="J Barker" userId="8227ee0e-fd3b-4e42-9476-b3edf034b415" providerId="ADAL" clId="{872B8D5F-E189-4A26-AD85-08D8E548D07D}" dt="2019-09-10T14:40:04.782" v="63" actId="2711"/>
          <ac:spMkLst>
            <pc:docMk/>
            <pc:sldMk cId="0" sldId="267"/>
            <ac:spMk id="15368" creationId="{00000000-0000-0000-0000-000000000000}"/>
          </ac:spMkLst>
        </pc:spChg>
        <pc:spChg chg="mod">
          <ac:chgData name="J Barker" userId="8227ee0e-fd3b-4e42-9476-b3edf034b415" providerId="ADAL" clId="{872B8D5F-E189-4A26-AD85-08D8E548D07D}" dt="2019-09-10T14:40:04.782" v="63" actId="2711"/>
          <ac:spMkLst>
            <pc:docMk/>
            <pc:sldMk cId="0" sldId="267"/>
            <ac:spMk id="15370" creationId="{00000000-0000-0000-0000-000000000000}"/>
          </ac:spMkLst>
        </pc:spChg>
        <pc:spChg chg="mod">
          <ac:chgData name="J Barker" userId="8227ee0e-fd3b-4e42-9476-b3edf034b415" providerId="ADAL" clId="{872B8D5F-E189-4A26-AD85-08D8E548D07D}" dt="2019-09-10T14:40:04.782" v="63" actId="2711"/>
          <ac:spMkLst>
            <pc:docMk/>
            <pc:sldMk cId="0" sldId="267"/>
            <ac:spMk id="15376" creationId="{00000000-0000-0000-0000-000000000000}"/>
          </ac:spMkLst>
        </pc:spChg>
        <pc:spChg chg="del mod">
          <ac:chgData name="J Barker" userId="8227ee0e-fd3b-4e42-9476-b3edf034b415" providerId="ADAL" clId="{872B8D5F-E189-4A26-AD85-08D8E548D07D}" dt="2019-09-10T14:40:30.708" v="67" actId="478"/>
          <ac:spMkLst>
            <pc:docMk/>
            <pc:sldMk cId="0" sldId="267"/>
            <ac:spMk id="15377" creationId="{00000000-0000-0000-0000-000000000000}"/>
          </ac:spMkLst>
        </pc:spChg>
      </pc:sldChg>
      <pc:sldChg chg="del">
        <pc:chgData name="J Barker" userId="8227ee0e-fd3b-4e42-9476-b3edf034b415" providerId="ADAL" clId="{872B8D5F-E189-4A26-AD85-08D8E548D07D}" dt="2019-09-10T14:55:45.350" v="233" actId="2696"/>
        <pc:sldMkLst>
          <pc:docMk/>
          <pc:sldMk cId="0" sldId="270"/>
        </pc:sldMkLst>
      </pc:sldChg>
      <pc:sldChg chg="del">
        <pc:chgData name="J Barker" userId="8227ee0e-fd3b-4e42-9476-b3edf034b415" providerId="ADAL" clId="{872B8D5F-E189-4A26-AD85-08D8E548D07D}" dt="2019-09-10T15:10:39.343" v="729" actId="2696"/>
        <pc:sldMkLst>
          <pc:docMk/>
          <pc:sldMk cId="0" sldId="271"/>
        </pc:sldMkLst>
      </pc:sldChg>
      <pc:sldChg chg="addSp delSp modSp delAnim modAnim">
        <pc:chgData name="J Barker" userId="8227ee0e-fd3b-4e42-9476-b3edf034b415" providerId="ADAL" clId="{872B8D5F-E189-4A26-AD85-08D8E548D07D}" dt="2019-09-10T14:42:05.398" v="82" actId="113"/>
        <pc:sldMkLst>
          <pc:docMk/>
          <pc:sldMk cId="0" sldId="273"/>
        </pc:sldMkLst>
        <pc:spChg chg="mod">
          <ac:chgData name="J Barker" userId="8227ee0e-fd3b-4e42-9476-b3edf034b415" providerId="ADAL" clId="{872B8D5F-E189-4A26-AD85-08D8E548D07D}" dt="2019-09-10T14:42:05.398" v="82" actId="113"/>
          <ac:spMkLst>
            <pc:docMk/>
            <pc:sldMk cId="0" sldId="273"/>
            <ac:spMk id="22" creationId="{00000000-0000-0000-0000-000000000000}"/>
          </ac:spMkLst>
        </pc:spChg>
        <pc:spChg chg="del mod">
          <ac:chgData name="J Barker" userId="8227ee0e-fd3b-4e42-9476-b3edf034b415" providerId="ADAL" clId="{872B8D5F-E189-4A26-AD85-08D8E548D07D}" dt="2019-09-10T14:41:45.806" v="79"/>
          <ac:spMkLst>
            <pc:docMk/>
            <pc:sldMk cId="0" sldId="273"/>
            <ac:spMk id="24" creationId="{00000000-0000-0000-0000-000000000000}"/>
          </ac:spMkLst>
        </pc:spChg>
        <pc:spChg chg="add mod">
          <ac:chgData name="J Barker" userId="8227ee0e-fd3b-4e42-9476-b3edf034b415" providerId="ADAL" clId="{872B8D5F-E189-4A26-AD85-08D8E548D07D}" dt="2019-09-10T14:41:51.213" v="80" actId="1076"/>
          <ac:spMkLst>
            <pc:docMk/>
            <pc:sldMk cId="0" sldId="273"/>
            <ac:spMk id="25" creationId="{DC6E8137-CB1F-4B71-870B-78C79D898598}"/>
          </ac:spMkLst>
        </pc:spChg>
        <pc:spChg chg="add mod">
          <ac:chgData name="J Barker" userId="8227ee0e-fd3b-4e42-9476-b3edf034b415" providerId="ADAL" clId="{872B8D5F-E189-4A26-AD85-08D8E548D07D}" dt="2019-09-10T14:41:51.213" v="80" actId="1076"/>
          <ac:spMkLst>
            <pc:docMk/>
            <pc:sldMk cId="0" sldId="273"/>
            <ac:spMk id="26" creationId="{21D4248B-BBE0-4BE4-880A-F415F701EC19}"/>
          </ac:spMkLst>
        </pc:spChg>
        <pc:spChg chg="mod">
          <ac:chgData name="J Barker" userId="8227ee0e-fd3b-4e42-9476-b3edf034b415" providerId="ADAL" clId="{872B8D5F-E189-4A26-AD85-08D8E548D07D}" dt="2019-09-10T14:40:42.618" v="68" actId="2711"/>
          <ac:spMkLst>
            <pc:docMk/>
            <pc:sldMk cId="0" sldId="273"/>
            <ac:spMk id="19471" creationId="{00000000-0000-0000-0000-000000000000}"/>
          </ac:spMkLst>
        </pc:spChg>
        <pc:picChg chg="del">
          <ac:chgData name="J Barker" userId="8227ee0e-fd3b-4e42-9476-b3edf034b415" providerId="ADAL" clId="{872B8D5F-E189-4A26-AD85-08D8E548D07D}" dt="2019-09-10T14:40:52.096" v="69" actId="478"/>
          <ac:picMkLst>
            <pc:docMk/>
            <pc:sldMk cId="0" sldId="273"/>
            <ac:picMk id="23" creationId="{00000000-0000-0000-0000-000000000000}"/>
          </ac:picMkLst>
        </pc:picChg>
      </pc:sldChg>
      <pc:sldChg chg="addSp modSp modAnim">
        <pc:chgData name="J Barker" userId="8227ee0e-fd3b-4e42-9476-b3edf034b415" providerId="ADAL" clId="{872B8D5F-E189-4A26-AD85-08D8E548D07D}" dt="2019-09-10T14:56:25.701" v="247"/>
        <pc:sldMkLst>
          <pc:docMk/>
          <pc:sldMk cId="351230505" sldId="277"/>
        </pc:sldMkLst>
        <pc:spChg chg="add mod">
          <ac:chgData name="J Barker" userId="8227ee0e-fd3b-4e42-9476-b3edf034b415" providerId="ADAL" clId="{872B8D5F-E189-4A26-AD85-08D8E548D07D}" dt="2019-09-10T14:56:19.620" v="246" actId="403"/>
          <ac:spMkLst>
            <pc:docMk/>
            <pc:sldMk cId="351230505" sldId="277"/>
            <ac:spMk id="4" creationId="{6A6C7DD8-C74F-4985-A746-E7884043ECA7}"/>
          </ac:spMkLst>
        </pc:spChg>
      </pc:sldChg>
      <pc:sldChg chg="del">
        <pc:chgData name="J Barker" userId="8227ee0e-fd3b-4e42-9476-b3edf034b415" providerId="ADAL" clId="{872B8D5F-E189-4A26-AD85-08D8E548D07D}" dt="2019-09-10T14:55:45.360" v="234" actId="2696"/>
        <pc:sldMkLst>
          <pc:docMk/>
          <pc:sldMk cId="1800480732" sldId="294"/>
        </pc:sldMkLst>
      </pc:sldChg>
      <pc:sldChg chg="del">
        <pc:chgData name="J Barker" userId="8227ee0e-fd3b-4e42-9476-b3edf034b415" providerId="ADAL" clId="{872B8D5F-E189-4A26-AD85-08D8E548D07D}" dt="2019-09-10T15:10:39.348" v="730" actId="2696"/>
        <pc:sldMkLst>
          <pc:docMk/>
          <pc:sldMk cId="3544394457" sldId="295"/>
        </pc:sldMkLst>
      </pc:sldChg>
      <pc:sldChg chg="del">
        <pc:chgData name="J Barker" userId="8227ee0e-fd3b-4e42-9476-b3edf034b415" providerId="ADAL" clId="{872B8D5F-E189-4A26-AD85-08D8E548D07D}" dt="2019-09-10T15:10:39.353" v="731" actId="2696"/>
        <pc:sldMkLst>
          <pc:docMk/>
          <pc:sldMk cId="162705929" sldId="296"/>
        </pc:sldMkLst>
      </pc:sldChg>
      <pc:sldChg chg="del">
        <pc:chgData name="J Barker" userId="8227ee0e-fd3b-4e42-9476-b3edf034b415" providerId="ADAL" clId="{872B8D5F-E189-4A26-AD85-08D8E548D07D}" dt="2019-09-10T15:10:39.368" v="744" actId="2696"/>
        <pc:sldMkLst>
          <pc:docMk/>
          <pc:sldMk cId="1137974308" sldId="298"/>
        </pc:sldMkLst>
      </pc:sldChg>
      <pc:sldChg chg="del">
        <pc:chgData name="J Barker" userId="8227ee0e-fd3b-4e42-9476-b3edf034b415" providerId="ADAL" clId="{872B8D5F-E189-4A26-AD85-08D8E548D07D}" dt="2019-09-10T14:55:45.335" v="219" actId="2696"/>
        <pc:sldMkLst>
          <pc:docMk/>
          <pc:sldMk cId="2239502193" sldId="301"/>
        </pc:sldMkLst>
      </pc:sldChg>
      <pc:sldChg chg="del">
        <pc:chgData name="J Barker" userId="8227ee0e-fd3b-4e42-9476-b3edf034b415" providerId="ADAL" clId="{872B8D5F-E189-4A26-AD85-08D8E548D07D}" dt="2019-09-10T14:55:45.350" v="232" actId="2696"/>
        <pc:sldMkLst>
          <pc:docMk/>
          <pc:sldMk cId="2149784546" sldId="303"/>
        </pc:sldMkLst>
      </pc:sldChg>
      <pc:sldChg chg="addSp modSp">
        <pc:chgData name="J Barker" userId="8227ee0e-fd3b-4e42-9476-b3edf034b415" providerId="ADAL" clId="{872B8D5F-E189-4A26-AD85-08D8E548D07D}" dt="2019-09-10T15:11:36.409" v="764" actId="207"/>
        <pc:sldMkLst>
          <pc:docMk/>
          <pc:sldMk cId="0" sldId="306"/>
        </pc:sldMkLst>
        <pc:spChg chg="add mod">
          <ac:chgData name="J Barker" userId="8227ee0e-fd3b-4e42-9476-b3edf034b415" providerId="ADAL" clId="{872B8D5F-E189-4A26-AD85-08D8E548D07D}" dt="2019-09-10T15:11:25.833" v="763" actId="1076"/>
          <ac:spMkLst>
            <pc:docMk/>
            <pc:sldMk cId="0" sldId="306"/>
            <ac:spMk id="5" creationId="{060268FD-8B94-42EB-8BA1-3EE73A3192AB}"/>
          </ac:spMkLst>
        </pc:spChg>
        <pc:spChg chg="mod">
          <ac:chgData name="J Barker" userId="8227ee0e-fd3b-4e42-9476-b3edf034b415" providerId="ADAL" clId="{872B8D5F-E189-4A26-AD85-08D8E548D07D}" dt="2019-09-10T15:11:36.409" v="764" actId="207"/>
          <ac:spMkLst>
            <pc:docMk/>
            <pc:sldMk cId="0" sldId="306"/>
            <ac:spMk id="6146" creationId="{0773E1CC-E5E3-4E0B-B1CF-7F09AE9DF75D}"/>
          </ac:spMkLst>
        </pc:spChg>
        <pc:picChg chg="add mod">
          <ac:chgData name="J Barker" userId="8227ee0e-fd3b-4e42-9476-b3edf034b415" providerId="ADAL" clId="{872B8D5F-E189-4A26-AD85-08D8E548D07D}" dt="2019-09-10T15:11:25.833" v="763" actId="1076"/>
          <ac:picMkLst>
            <pc:docMk/>
            <pc:sldMk cId="0" sldId="306"/>
            <ac:picMk id="6" creationId="{826EF730-DD09-41FA-A157-DEFE7AD85932}"/>
          </ac:picMkLst>
        </pc:picChg>
      </pc:sldChg>
      <pc:sldChg chg="modSp">
        <pc:chgData name="J Barker" userId="8227ee0e-fd3b-4e42-9476-b3edf034b415" providerId="ADAL" clId="{872B8D5F-E189-4A26-AD85-08D8E548D07D}" dt="2019-09-10T15:10:29.039" v="726" actId="1076"/>
        <pc:sldMkLst>
          <pc:docMk/>
          <pc:sldMk cId="0" sldId="307"/>
        </pc:sldMkLst>
        <pc:spChg chg="mod">
          <ac:chgData name="J Barker" userId="8227ee0e-fd3b-4e42-9476-b3edf034b415" providerId="ADAL" clId="{872B8D5F-E189-4A26-AD85-08D8E548D07D}" dt="2019-09-10T15:09:33.198" v="631" actId="1076"/>
          <ac:spMkLst>
            <pc:docMk/>
            <pc:sldMk cId="0" sldId="307"/>
            <ac:spMk id="8194" creationId="{00000000-0000-0000-0000-000000000000}"/>
          </ac:spMkLst>
        </pc:spChg>
        <pc:spChg chg="mod">
          <ac:chgData name="J Barker" userId="8227ee0e-fd3b-4e42-9476-b3edf034b415" providerId="ADAL" clId="{872B8D5F-E189-4A26-AD85-08D8E548D07D}" dt="2019-09-10T15:10:29.039" v="726" actId="1076"/>
          <ac:spMkLst>
            <pc:docMk/>
            <pc:sldMk cId="0" sldId="307"/>
            <ac:spMk id="8195" creationId="{00000000-0000-0000-0000-000000000000}"/>
          </ac:spMkLst>
        </pc:spChg>
        <pc:spChg chg="mod">
          <ac:chgData name="J Barker" userId="8227ee0e-fd3b-4e42-9476-b3edf034b415" providerId="ADAL" clId="{872B8D5F-E189-4A26-AD85-08D8E548D07D}" dt="2019-09-10T15:09:35.238" v="632" actId="1076"/>
          <ac:spMkLst>
            <pc:docMk/>
            <pc:sldMk cId="0" sldId="307"/>
            <ac:spMk id="10258" creationId="{00000000-0000-0000-0000-000000000000}"/>
          </ac:spMkLst>
        </pc:spChg>
      </pc:sldChg>
      <pc:sldChg chg="addSp delSp modSp delAnim modAnim">
        <pc:chgData name="J Barker" userId="8227ee0e-fd3b-4e42-9476-b3edf034b415" providerId="ADAL" clId="{872B8D5F-E189-4A26-AD85-08D8E548D07D}" dt="2019-09-10T15:09:11.918" v="617" actId="1076"/>
        <pc:sldMkLst>
          <pc:docMk/>
          <pc:sldMk cId="0" sldId="309"/>
        </pc:sldMkLst>
        <pc:spChg chg="add mod">
          <ac:chgData name="J Barker" userId="8227ee0e-fd3b-4e42-9476-b3edf034b415" providerId="ADAL" clId="{872B8D5F-E189-4A26-AD85-08D8E548D07D}" dt="2019-09-10T15:08:33.968" v="604" actId="14100"/>
          <ac:spMkLst>
            <pc:docMk/>
            <pc:sldMk cId="0" sldId="309"/>
            <ac:spMk id="12" creationId="{522486AD-BF41-4DC2-919A-8815049B33CD}"/>
          </ac:spMkLst>
        </pc:spChg>
        <pc:spChg chg="add mod">
          <ac:chgData name="J Barker" userId="8227ee0e-fd3b-4e42-9476-b3edf034b415" providerId="ADAL" clId="{872B8D5F-E189-4A26-AD85-08D8E548D07D}" dt="2019-09-10T15:08:33.968" v="604" actId="14100"/>
          <ac:spMkLst>
            <pc:docMk/>
            <pc:sldMk cId="0" sldId="309"/>
            <ac:spMk id="13" creationId="{6774663B-01F9-492F-B129-56132DF56B05}"/>
          </ac:spMkLst>
        </pc:spChg>
        <pc:spChg chg="add mod">
          <ac:chgData name="J Barker" userId="8227ee0e-fd3b-4e42-9476-b3edf034b415" providerId="ADAL" clId="{872B8D5F-E189-4A26-AD85-08D8E548D07D}" dt="2019-09-10T15:07:47.650" v="588" actId="1076"/>
          <ac:spMkLst>
            <pc:docMk/>
            <pc:sldMk cId="0" sldId="309"/>
            <ac:spMk id="14" creationId="{92A6E409-C320-4386-8C4A-2B27D46449D1}"/>
          </ac:spMkLst>
        </pc:spChg>
        <pc:spChg chg="add mod">
          <ac:chgData name="J Barker" userId="8227ee0e-fd3b-4e42-9476-b3edf034b415" providerId="ADAL" clId="{872B8D5F-E189-4A26-AD85-08D8E548D07D}" dt="2019-09-10T15:07:47.650" v="588" actId="1076"/>
          <ac:spMkLst>
            <pc:docMk/>
            <pc:sldMk cId="0" sldId="309"/>
            <ac:spMk id="15" creationId="{72A2D10D-FC1F-4424-A364-F5EECBE7E0DF}"/>
          </ac:spMkLst>
        </pc:spChg>
        <pc:spChg chg="del mod">
          <ac:chgData name="J Barker" userId="8227ee0e-fd3b-4e42-9476-b3edf034b415" providerId="ADAL" clId="{872B8D5F-E189-4A26-AD85-08D8E548D07D}" dt="2019-09-10T15:07:38.538" v="587" actId="478"/>
          <ac:spMkLst>
            <pc:docMk/>
            <pc:sldMk cId="0" sldId="309"/>
            <ac:spMk id="9226" creationId="{00000000-0000-0000-0000-000000000000}"/>
          </ac:spMkLst>
        </pc:spChg>
        <pc:spChg chg="del mod">
          <ac:chgData name="J Barker" userId="8227ee0e-fd3b-4e42-9476-b3edf034b415" providerId="ADAL" clId="{872B8D5F-E189-4A26-AD85-08D8E548D07D}" dt="2019-09-10T15:07:38.538" v="587" actId="478"/>
          <ac:spMkLst>
            <pc:docMk/>
            <pc:sldMk cId="0" sldId="309"/>
            <ac:spMk id="9227" creationId="{00000000-0000-0000-0000-000000000000}"/>
          </ac:spMkLst>
        </pc:spChg>
        <pc:spChg chg="del mod">
          <ac:chgData name="J Barker" userId="8227ee0e-fd3b-4e42-9476-b3edf034b415" providerId="ADAL" clId="{872B8D5F-E189-4A26-AD85-08D8E548D07D}" dt="2019-09-10T15:07:38.538" v="587" actId="478"/>
          <ac:spMkLst>
            <pc:docMk/>
            <pc:sldMk cId="0" sldId="309"/>
            <ac:spMk id="9228" creationId="{00000000-0000-0000-0000-000000000000}"/>
          </ac:spMkLst>
        </pc:spChg>
        <pc:spChg chg="del mod">
          <ac:chgData name="J Barker" userId="8227ee0e-fd3b-4e42-9476-b3edf034b415" providerId="ADAL" clId="{872B8D5F-E189-4A26-AD85-08D8E548D07D}" dt="2019-09-10T14:58:36.990" v="301" actId="478"/>
          <ac:spMkLst>
            <pc:docMk/>
            <pc:sldMk cId="0" sldId="309"/>
            <ac:spMk id="9229" creationId="{00000000-0000-0000-0000-000000000000}"/>
          </ac:spMkLst>
        </pc:spChg>
        <pc:spChg chg="mod">
          <ac:chgData name="J Barker" userId="8227ee0e-fd3b-4e42-9476-b3edf034b415" providerId="ADAL" clId="{872B8D5F-E189-4A26-AD85-08D8E548D07D}" dt="2019-09-10T15:07:47.650" v="588" actId="1076"/>
          <ac:spMkLst>
            <pc:docMk/>
            <pc:sldMk cId="0" sldId="309"/>
            <ac:spMk id="9230" creationId="{00000000-0000-0000-0000-000000000000}"/>
          </ac:spMkLst>
        </pc:spChg>
        <pc:spChg chg="del mod">
          <ac:chgData name="J Barker" userId="8227ee0e-fd3b-4e42-9476-b3edf034b415" providerId="ADAL" clId="{872B8D5F-E189-4A26-AD85-08D8E548D07D}" dt="2019-09-10T14:38:30.737" v="43"/>
          <ac:spMkLst>
            <pc:docMk/>
            <pc:sldMk cId="0" sldId="309"/>
            <ac:spMk id="9234" creationId="{00000000-0000-0000-0000-000000000000}"/>
          </ac:spMkLst>
        </pc:spChg>
        <pc:spChg chg="mod">
          <ac:chgData name="J Barker" userId="8227ee0e-fd3b-4e42-9476-b3edf034b415" providerId="ADAL" clId="{872B8D5F-E189-4A26-AD85-08D8E548D07D}" dt="2019-09-10T15:07:31.418" v="586" actId="6549"/>
          <ac:spMkLst>
            <pc:docMk/>
            <pc:sldMk cId="0" sldId="309"/>
            <ac:spMk id="12290" creationId="{00000000-0000-0000-0000-000000000000}"/>
          </ac:spMkLst>
        </pc:spChg>
        <pc:spChg chg="mod">
          <ac:chgData name="J Barker" userId="8227ee0e-fd3b-4e42-9476-b3edf034b415" providerId="ADAL" clId="{872B8D5F-E189-4A26-AD85-08D8E548D07D}" dt="2019-09-10T15:09:11.918" v="617" actId="1076"/>
          <ac:spMkLst>
            <pc:docMk/>
            <pc:sldMk cId="0" sldId="309"/>
            <ac:spMk id="12291" creationId="{00000000-0000-0000-0000-000000000000}"/>
          </ac:spMkLst>
        </pc:spChg>
        <pc:picChg chg="mod">
          <ac:chgData name="J Barker" userId="8227ee0e-fd3b-4e42-9476-b3edf034b415" providerId="ADAL" clId="{872B8D5F-E189-4A26-AD85-08D8E548D07D}" dt="2019-09-10T15:08:33.968" v="604" actId="14100"/>
          <ac:picMkLst>
            <pc:docMk/>
            <pc:sldMk cId="0" sldId="309"/>
            <ac:picMk id="9232" creationId="{00000000-0000-0000-0000-000000000000}"/>
          </ac:picMkLst>
        </pc:picChg>
        <pc:picChg chg="del">
          <ac:chgData name="J Barker" userId="8227ee0e-fd3b-4e42-9476-b3edf034b415" providerId="ADAL" clId="{872B8D5F-E189-4A26-AD85-08D8E548D07D}" dt="2019-09-10T14:37:13.575" v="21" actId="478"/>
          <ac:picMkLst>
            <pc:docMk/>
            <pc:sldMk cId="0" sldId="309"/>
            <ac:picMk id="9233" creationId="{00000000-0000-0000-0000-000000000000}"/>
          </ac:picMkLst>
        </pc:picChg>
      </pc:sldChg>
      <pc:sldChg chg="modSp">
        <pc:chgData name="J Barker" userId="8227ee0e-fd3b-4e42-9476-b3edf034b415" providerId="ADAL" clId="{872B8D5F-E189-4A26-AD85-08D8E548D07D}" dt="2019-09-10T14:36:26.917" v="18" actId="14100"/>
        <pc:sldMkLst>
          <pc:docMk/>
          <pc:sldMk cId="0" sldId="311"/>
        </pc:sldMkLst>
        <pc:spChg chg="mod">
          <ac:chgData name="J Barker" userId="8227ee0e-fd3b-4e42-9476-b3edf034b415" providerId="ADAL" clId="{872B8D5F-E189-4A26-AD85-08D8E548D07D}" dt="2019-09-10T14:36:26.917" v="18" actId="14100"/>
          <ac:spMkLst>
            <pc:docMk/>
            <pc:sldMk cId="0" sldId="311"/>
            <ac:spMk id="20482" creationId="{00000000-0000-0000-0000-000000000000}"/>
          </ac:spMkLst>
        </pc:spChg>
      </pc:sldChg>
      <pc:sldChg chg="addSp modSp add modAnim">
        <pc:chgData name="J Barker" userId="8227ee0e-fd3b-4e42-9476-b3edf034b415" providerId="ADAL" clId="{872B8D5F-E189-4A26-AD85-08D8E548D07D}" dt="2019-09-10T14:51:05.530" v="207"/>
        <pc:sldMkLst>
          <pc:docMk/>
          <pc:sldMk cId="32363495" sldId="312"/>
        </pc:sldMkLst>
        <pc:picChg chg="add mod">
          <ac:chgData name="J Barker" userId="8227ee0e-fd3b-4e42-9476-b3edf034b415" providerId="ADAL" clId="{872B8D5F-E189-4A26-AD85-08D8E548D07D}" dt="2019-09-10T14:50:41.835" v="200" actId="1076"/>
          <ac:picMkLst>
            <pc:docMk/>
            <pc:sldMk cId="32363495" sldId="312"/>
            <ac:picMk id="2" creationId="{C379223E-D3D2-4E5F-9C4E-A6A17C20CABB}"/>
          </ac:picMkLst>
        </pc:picChg>
        <pc:picChg chg="add mod">
          <ac:chgData name="J Barker" userId="8227ee0e-fd3b-4e42-9476-b3edf034b415" providerId="ADAL" clId="{872B8D5F-E189-4A26-AD85-08D8E548D07D}" dt="2019-09-10T14:50:55.133" v="204" actId="14100"/>
          <ac:picMkLst>
            <pc:docMk/>
            <pc:sldMk cId="32363495" sldId="312"/>
            <ac:picMk id="3" creationId="{4A4BFBA7-D739-4FA5-B964-69B735DB198F}"/>
          </ac:picMkLst>
        </pc:picChg>
        <pc:picChg chg="add mod">
          <ac:chgData name="J Barker" userId="8227ee0e-fd3b-4e42-9476-b3edf034b415" providerId="ADAL" clId="{872B8D5F-E189-4A26-AD85-08D8E548D07D}" dt="2019-09-10T14:50:49.031" v="202" actId="1076"/>
          <ac:picMkLst>
            <pc:docMk/>
            <pc:sldMk cId="32363495" sldId="312"/>
            <ac:picMk id="4" creationId="{93BF3AD6-9C18-4E7B-8C0B-5E8E1D2AF315}"/>
          </ac:picMkLst>
        </pc:picChg>
      </pc:sldChg>
      <pc:sldChg chg="addSp modSp add">
        <pc:chgData name="J Barker" userId="8227ee0e-fd3b-4e42-9476-b3edf034b415" providerId="ADAL" clId="{872B8D5F-E189-4A26-AD85-08D8E548D07D}" dt="2019-09-10T14:54:54.803" v="218" actId="1076"/>
        <pc:sldMkLst>
          <pc:docMk/>
          <pc:sldMk cId="1562015546" sldId="313"/>
        </pc:sldMkLst>
        <pc:spChg chg="add mod">
          <ac:chgData name="J Barker" userId="8227ee0e-fd3b-4e42-9476-b3edf034b415" providerId="ADAL" clId="{872B8D5F-E189-4A26-AD85-08D8E548D07D}" dt="2019-09-10T14:54:30.082" v="215" actId="1076"/>
          <ac:spMkLst>
            <pc:docMk/>
            <pc:sldMk cId="1562015546" sldId="313"/>
            <ac:spMk id="3" creationId="{DCCB4B8B-FE22-4DA7-8218-EA9E09B7F6CC}"/>
          </ac:spMkLst>
        </pc:spChg>
        <pc:picChg chg="add mod">
          <ac:chgData name="J Barker" userId="8227ee0e-fd3b-4e42-9476-b3edf034b415" providerId="ADAL" clId="{872B8D5F-E189-4A26-AD85-08D8E548D07D}" dt="2019-09-10T14:54:16.816" v="213"/>
          <ac:picMkLst>
            <pc:docMk/>
            <pc:sldMk cId="1562015546" sldId="313"/>
            <ac:picMk id="2" creationId="{2FEB7373-E4D8-49AB-81E3-46A417106F46}"/>
          </ac:picMkLst>
        </pc:picChg>
        <pc:picChg chg="add mod">
          <ac:chgData name="J Barker" userId="8227ee0e-fd3b-4e42-9476-b3edf034b415" providerId="ADAL" clId="{872B8D5F-E189-4A26-AD85-08D8E548D07D}" dt="2019-09-10T14:54:54.803" v="218" actId="1076"/>
          <ac:picMkLst>
            <pc:docMk/>
            <pc:sldMk cId="1562015546" sldId="313"/>
            <ac:picMk id="4" creationId="{208B4FC3-6981-4D54-B365-285E8217FFB2}"/>
          </ac:picMkLst>
        </pc:picChg>
      </pc:sldChg>
      <pc:sldChg chg="modSp add">
        <pc:chgData name="J Barker" userId="8227ee0e-fd3b-4e42-9476-b3edf034b415" providerId="ADAL" clId="{872B8D5F-E189-4A26-AD85-08D8E548D07D}" dt="2019-09-10T14:56:45.935" v="270" actId="1076"/>
        <pc:sldMkLst>
          <pc:docMk/>
          <pc:sldMk cId="854428024" sldId="314"/>
        </pc:sldMkLst>
        <pc:spChg chg="mod">
          <ac:chgData name="J Barker" userId="8227ee0e-fd3b-4e42-9476-b3edf034b415" providerId="ADAL" clId="{872B8D5F-E189-4A26-AD85-08D8E548D07D}" dt="2019-09-10T14:56:45.935" v="270" actId="1076"/>
          <ac:spMkLst>
            <pc:docMk/>
            <pc:sldMk cId="854428024" sldId="314"/>
            <ac:spMk id="4" creationId="{6A6C7DD8-C74F-4985-A746-E7884043ECA7}"/>
          </ac:spMkLst>
        </pc:spChg>
      </pc:sldChg>
      <pc:sldChg chg="modSp add">
        <pc:chgData name="J Barker" userId="8227ee0e-fd3b-4e42-9476-b3edf034b415" providerId="ADAL" clId="{872B8D5F-E189-4A26-AD85-08D8E548D07D}" dt="2019-09-10T14:56:55.912" v="278" actId="20577"/>
        <pc:sldMkLst>
          <pc:docMk/>
          <pc:sldMk cId="2006880931" sldId="315"/>
        </pc:sldMkLst>
        <pc:spChg chg="mod">
          <ac:chgData name="J Barker" userId="8227ee0e-fd3b-4e42-9476-b3edf034b415" providerId="ADAL" clId="{872B8D5F-E189-4A26-AD85-08D8E548D07D}" dt="2019-09-10T14:56:55.912" v="278" actId="20577"/>
          <ac:spMkLst>
            <pc:docMk/>
            <pc:sldMk cId="2006880931" sldId="315"/>
            <ac:spMk id="4" creationId="{6A6C7DD8-C74F-4985-A746-E7884043ECA7}"/>
          </ac:spMkLst>
        </pc:spChg>
      </pc:sldChg>
      <pc:sldChg chg="modSp add">
        <pc:chgData name="J Barker" userId="8227ee0e-fd3b-4e42-9476-b3edf034b415" providerId="ADAL" clId="{872B8D5F-E189-4A26-AD85-08D8E548D07D}" dt="2019-09-10T14:57:17.735" v="294" actId="1076"/>
        <pc:sldMkLst>
          <pc:docMk/>
          <pc:sldMk cId="3748918062" sldId="316"/>
        </pc:sldMkLst>
        <pc:spChg chg="mod">
          <ac:chgData name="J Barker" userId="8227ee0e-fd3b-4e42-9476-b3edf034b415" providerId="ADAL" clId="{872B8D5F-E189-4A26-AD85-08D8E548D07D}" dt="2019-09-10T14:57:17.735" v="294" actId="1076"/>
          <ac:spMkLst>
            <pc:docMk/>
            <pc:sldMk cId="3748918062" sldId="316"/>
            <ac:spMk id="4" creationId="{6A6C7DD8-C74F-4985-A746-E7884043ECA7}"/>
          </ac:spMkLst>
        </pc:spChg>
      </pc:sldChg>
      <pc:sldChg chg="modSp">
        <pc:chgData name="J Barker" userId="8227ee0e-fd3b-4e42-9476-b3edf034b415" providerId="ADAL" clId="{872B8D5F-E189-4A26-AD85-08D8E548D07D}" dt="2019-09-10T14:57:24.539" v="299" actId="20577"/>
        <pc:sldMkLst>
          <pc:docMk/>
          <pc:sldMk cId="600988808" sldId="317"/>
        </pc:sldMkLst>
        <pc:spChg chg="mod">
          <ac:chgData name="J Barker" userId="8227ee0e-fd3b-4e42-9476-b3edf034b415" providerId="ADAL" clId="{872B8D5F-E189-4A26-AD85-08D8E548D07D}" dt="2019-09-10T14:57:24.539" v="299" actId="20577"/>
          <ac:spMkLst>
            <pc:docMk/>
            <pc:sldMk cId="600988808" sldId="317"/>
            <ac:spMk id="4" creationId="{6A6C7DD8-C74F-4985-A746-E7884043ECA7}"/>
          </ac:spMkLst>
        </pc:spChg>
      </pc:sldChg>
      <pc:sldChg chg="add del modTransition">
        <pc:chgData name="J Barker" userId="8227ee0e-fd3b-4e42-9476-b3edf034b415" providerId="ADAL" clId="{872B8D5F-E189-4A26-AD85-08D8E548D07D}" dt="2019-09-10T15:11:53.812" v="766"/>
        <pc:sldMkLst>
          <pc:docMk/>
          <pc:sldMk cId="853765876" sldId="318"/>
        </pc:sldMkLst>
      </pc:sldChg>
      <pc:sldChg chg="add">
        <pc:chgData name="J Barker" userId="8227ee0e-fd3b-4e42-9476-b3edf034b415" providerId="ADAL" clId="{872B8D5F-E189-4A26-AD85-08D8E548D07D}" dt="2019-09-10T15:11:53.834" v="767"/>
        <pc:sldMkLst>
          <pc:docMk/>
          <pc:sldMk cId="905948110" sldId="318"/>
        </pc:sldMkLst>
      </pc:sldChg>
      <pc:sldChg chg="add del modTransition">
        <pc:chgData name="J Barker" userId="8227ee0e-fd3b-4e42-9476-b3edf034b415" providerId="ADAL" clId="{872B8D5F-E189-4A26-AD85-08D8E548D07D}" dt="2019-09-10T15:11:53.812" v="766"/>
        <pc:sldMkLst>
          <pc:docMk/>
          <pc:sldMk cId="1923580532" sldId="319"/>
        </pc:sldMkLst>
      </pc:sldChg>
      <pc:sldChg chg="add">
        <pc:chgData name="J Barker" userId="8227ee0e-fd3b-4e42-9476-b3edf034b415" providerId="ADAL" clId="{872B8D5F-E189-4A26-AD85-08D8E548D07D}" dt="2019-09-10T15:11:53.834" v="767"/>
        <pc:sldMkLst>
          <pc:docMk/>
          <pc:sldMk cId="2908461426" sldId="319"/>
        </pc:sldMkLst>
      </pc:sldChg>
      <pc:sldChg chg="add">
        <pc:chgData name="J Barker" userId="8227ee0e-fd3b-4e42-9476-b3edf034b415" providerId="ADAL" clId="{872B8D5F-E189-4A26-AD85-08D8E548D07D}" dt="2019-09-10T15:11:53.834" v="767"/>
        <pc:sldMkLst>
          <pc:docMk/>
          <pc:sldMk cId="2477325385" sldId="320"/>
        </pc:sldMkLst>
      </pc:sldChg>
      <pc:sldChg chg="add del modTransition">
        <pc:chgData name="J Barker" userId="8227ee0e-fd3b-4e42-9476-b3edf034b415" providerId="ADAL" clId="{872B8D5F-E189-4A26-AD85-08D8E548D07D}" dt="2019-09-10T15:11:53.812" v="766"/>
        <pc:sldMkLst>
          <pc:docMk/>
          <pc:sldMk cId="3565149754" sldId="320"/>
        </pc:sldMkLst>
      </pc:sldChg>
      <pc:sldMasterChg chg="del delSldLayout">
        <pc:chgData name="J Barker" userId="8227ee0e-fd3b-4e42-9476-b3edf034b415" providerId="ADAL" clId="{872B8D5F-E189-4A26-AD85-08D8E548D07D}" dt="2019-09-10T15:10:39.448" v="761" actId="2696"/>
        <pc:sldMasterMkLst>
          <pc:docMk/>
          <pc:sldMasterMk cId="0" sldId="2147483672"/>
        </pc:sldMasterMkLst>
        <pc:sldLayoutChg chg="del">
          <pc:chgData name="J Barker" userId="8227ee0e-fd3b-4e42-9476-b3edf034b415" providerId="ADAL" clId="{872B8D5F-E189-4A26-AD85-08D8E548D07D}" dt="2019-09-10T15:10:39.438" v="750" actId="2696"/>
          <pc:sldLayoutMkLst>
            <pc:docMk/>
            <pc:sldMasterMk cId="0" sldId="2147483672"/>
            <pc:sldLayoutMk cId="0" sldId="2147483673"/>
          </pc:sldLayoutMkLst>
        </pc:sldLayoutChg>
        <pc:sldLayoutChg chg="del">
          <pc:chgData name="J Barker" userId="8227ee0e-fd3b-4e42-9476-b3edf034b415" providerId="ADAL" clId="{872B8D5F-E189-4A26-AD85-08D8E548D07D}" dt="2019-09-10T15:10:39.438" v="751" actId="2696"/>
          <pc:sldLayoutMkLst>
            <pc:docMk/>
            <pc:sldMasterMk cId="0" sldId="2147483672"/>
            <pc:sldLayoutMk cId="0" sldId="2147483674"/>
          </pc:sldLayoutMkLst>
        </pc:sldLayoutChg>
        <pc:sldLayoutChg chg="del">
          <pc:chgData name="J Barker" userId="8227ee0e-fd3b-4e42-9476-b3edf034b415" providerId="ADAL" clId="{872B8D5F-E189-4A26-AD85-08D8E548D07D}" dt="2019-09-10T15:10:39.438" v="752" actId="2696"/>
          <pc:sldLayoutMkLst>
            <pc:docMk/>
            <pc:sldMasterMk cId="0" sldId="2147483672"/>
            <pc:sldLayoutMk cId="0" sldId="2147483675"/>
          </pc:sldLayoutMkLst>
        </pc:sldLayoutChg>
        <pc:sldLayoutChg chg="del">
          <pc:chgData name="J Barker" userId="8227ee0e-fd3b-4e42-9476-b3edf034b415" providerId="ADAL" clId="{872B8D5F-E189-4A26-AD85-08D8E548D07D}" dt="2019-09-10T15:10:39.443" v="753" actId="2696"/>
          <pc:sldLayoutMkLst>
            <pc:docMk/>
            <pc:sldMasterMk cId="0" sldId="2147483672"/>
            <pc:sldLayoutMk cId="0" sldId="2147483676"/>
          </pc:sldLayoutMkLst>
        </pc:sldLayoutChg>
        <pc:sldLayoutChg chg="del">
          <pc:chgData name="J Barker" userId="8227ee0e-fd3b-4e42-9476-b3edf034b415" providerId="ADAL" clId="{872B8D5F-E189-4A26-AD85-08D8E548D07D}" dt="2019-09-10T15:10:39.443" v="754" actId="2696"/>
          <pc:sldLayoutMkLst>
            <pc:docMk/>
            <pc:sldMasterMk cId="0" sldId="2147483672"/>
            <pc:sldLayoutMk cId="0" sldId="2147483677"/>
          </pc:sldLayoutMkLst>
        </pc:sldLayoutChg>
        <pc:sldLayoutChg chg="del">
          <pc:chgData name="J Barker" userId="8227ee0e-fd3b-4e42-9476-b3edf034b415" providerId="ADAL" clId="{872B8D5F-E189-4A26-AD85-08D8E548D07D}" dt="2019-09-10T15:10:39.443" v="755" actId="2696"/>
          <pc:sldLayoutMkLst>
            <pc:docMk/>
            <pc:sldMasterMk cId="0" sldId="2147483672"/>
            <pc:sldLayoutMk cId="0" sldId="2147483678"/>
          </pc:sldLayoutMkLst>
        </pc:sldLayoutChg>
        <pc:sldLayoutChg chg="del">
          <pc:chgData name="J Barker" userId="8227ee0e-fd3b-4e42-9476-b3edf034b415" providerId="ADAL" clId="{872B8D5F-E189-4A26-AD85-08D8E548D07D}" dt="2019-09-10T15:10:39.443" v="756" actId="2696"/>
          <pc:sldLayoutMkLst>
            <pc:docMk/>
            <pc:sldMasterMk cId="0" sldId="2147483672"/>
            <pc:sldLayoutMk cId="0" sldId="2147483679"/>
          </pc:sldLayoutMkLst>
        </pc:sldLayoutChg>
        <pc:sldLayoutChg chg="del">
          <pc:chgData name="J Barker" userId="8227ee0e-fd3b-4e42-9476-b3edf034b415" providerId="ADAL" clId="{872B8D5F-E189-4A26-AD85-08D8E548D07D}" dt="2019-09-10T15:10:39.443" v="757" actId="2696"/>
          <pc:sldLayoutMkLst>
            <pc:docMk/>
            <pc:sldMasterMk cId="0" sldId="2147483672"/>
            <pc:sldLayoutMk cId="0" sldId="2147483680"/>
          </pc:sldLayoutMkLst>
        </pc:sldLayoutChg>
        <pc:sldLayoutChg chg="del">
          <pc:chgData name="J Barker" userId="8227ee0e-fd3b-4e42-9476-b3edf034b415" providerId="ADAL" clId="{872B8D5F-E189-4A26-AD85-08D8E548D07D}" dt="2019-09-10T15:10:39.448" v="758" actId="2696"/>
          <pc:sldLayoutMkLst>
            <pc:docMk/>
            <pc:sldMasterMk cId="0" sldId="2147483672"/>
            <pc:sldLayoutMk cId="0" sldId="2147483681"/>
          </pc:sldLayoutMkLst>
        </pc:sldLayoutChg>
        <pc:sldLayoutChg chg="del">
          <pc:chgData name="J Barker" userId="8227ee0e-fd3b-4e42-9476-b3edf034b415" providerId="ADAL" clId="{872B8D5F-E189-4A26-AD85-08D8E548D07D}" dt="2019-09-10T15:10:39.448" v="759" actId="2696"/>
          <pc:sldLayoutMkLst>
            <pc:docMk/>
            <pc:sldMasterMk cId="0" sldId="2147483672"/>
            <pc:sldLayoutMk cId="0" sldId="2147483682"/>
          </pc:sldLayoutMkLst>
        </pc:sldLayoutChg>
        <pc:sldLayoutChg chg="del">
          <pc:chgData name="J Barker" userId="8227ee0e-fd3b-4e42-9476-b3edf034b415" providerId="ADAL" clId="{872B8D5F-E189-4A26-AD85-08D8E548D07D}" dt="2019-09-10T15:10:39.448" v="760" actId="2696"/>
          <pc:sldLayoutMkLst>
            <pc:docMk/>
            <pc:sldMasterMk cId="0" sldId="2147483672"/>
            <pc:sldLayoutMk cId="0" sldId="2147483683"/>
          </pc:sldLayoutMkLst>
        </pc:sldLayoutChg>
      </pc:sldMasterChg>
      <pc:sldMasterChg chg="del delSldLayout">
        <pc:chgData name="J Barker" userId="8227ee0e-fd3b-4e42-9476-b3edf034b415" providerId="ADAL" clId="{872B8D5F-E189-4A26-AD85-08D8E548D07D}" dt="2019-09-10T15:10:39.368" v="743" actId="2696"/>
        <pc:sldMasterMkLst>
          <pc:docMk/>
          <pc:sldMasterMk cId="2423097155" sldId="2147483735"/>
        </pc:sldMasterMkLst>
        <pc:sldLayoutChg chg="del">
          <pc:chgData name="J Barker" userId="8227ee0e-fd3b-4e42-9476-b3edf034b415" providerId="ADAL" clId="{872B8D5F-E189-4A26-AD85-08D8E548D07D}" dt="2019-09-10T15:10:39.358" v="732" actId="2696"/>
          <pc:sldLayoutMkLst>
            <pc:docMk/>
            <pc:sldMasterMk cId="2423097155" sldId="2147483735"/>
            <pc:sldLayoutMk cId="3927573485" sldId="2147483736"/>
          </pc:sldLayoutMkLst>
        </pc:sldLayoutChg>
        <pc:sldLayoutChg chg="del">
          <pc:chgData name="J Barker" userId="8227ee0e-fd3b-4e42-9476-b3edf034b415" providerId="ADAL" clId="{872B8D5F-E189-4A26-AD85-08D8E548D07D}" dt="2019-09-10T15:10:39.358" v="733" actId="2696"/>
          <pc:sldLayoutMkLst>
            <pc:docMk/>
            <pc:sldMasterMk cId="2423097155" sldId="2147483735"/>
            <pc:sldLayoutMk cId="897669058" sldId="2147483737"/>
          </pc:sldLayoutMkLst>
        </pc:sldLayoutChg>
        <pc:sldLayoutChg chg="del">
          <pc:chgData name="J Barker" userId="8227ee0e-fd3b-4e42-9476-b3edf034b415" providerId="ADAL" clId="{872B8D5F-E189-4A26-AD85-08D8E548D07D}" dt="2019-09-10T15:10:39.358" v="734" actId="2696"/>
          <pc:sldLayoutMkLst>
            <pc:docMk/>
            <pc:sldMasterMk cId="2423097155" sldId="2147483735"/>
            <pc:sldLayoutMk cId="135700234" sldId="2147483738"/>
          </pc:sldLayoutMkLst>
        </pc:sldLayoutChg>
        <pc:sldLayoutChg chg="del">
          <pc:chgData name="J Barker" userId="8227ee0e-fd3b-4e42-9476-b3edf034b415" providerId="ADAL" clId="{872B8D5F-E189-4A26-AD85-08D8E548D07D}" dt="2019-09-10T15:10:39.358" v="735" actId="2696"/>
          <pc:sldLayoutMkLst>
            <pc:docMk/>
            <pc:sldMasterMk cId="2423097155" sldId="2147483735"/>
            <pc:sldLayoutMk cId="4257027215" sldId="2147483739"/>
          </pc:sldLayoutMkLst>
        </pc:sldLayoutChg>
        <pc:sldLayoutChg chg="del">
          <pc:chgData name="J Barker" userId="8227ee0e-fd3b-4e42-9476-b3edf034b415" providerId="ADAL" clId="{872B8D5F-E189-4A26-AD85-08D8E548D07D}" dt="2019-09-10T15:10:39.358" v="736" actId="2696"/>
          <pc:sldLayoutMkLst>
            <pc:docMk/>
            <pc:sldMasterMk cId="2423097155" sldId="2147483735"/>
            <pc:sldLayoutMk cId="1969151123" sldId="2147483740"/>
          </pc:sldLayoutMkLst>
        </pc:sldLayoutChg>
        <pc:sldLayoutChg chg="del">
          <pc:chgData name="J Barker" userId="8227ee0e-fd3b-4e42-9476-b3edf034b415" providerId="ADAL" clId="{872B8D5F-E189-4A26-AD85-08D8E548D07D}" dt="2019-09-10T15:10:39.363" v="737" actId="2696"/>
          <pc:sldLayoutMkLst>
            <pc:docMk/>
            <pc:sldMasterMk cId="2423097155" sldId="2147483735"/>
            <pc:sldLayoutMk cId="1697993083" sldId="2147483741"/>
          </pc:sldLayoutMkLst>
        </pc:sldLayoutChg>
        <pc:sldLayoutChg chg="del">
          <pc:chgData name="J Barker" userId="8227ee0e-fd3b-4e42-9476-b3edf034b415" providerId="ADAL" clId="{872B8D5F-E189-4A26-AD85-08D8E548D07D}" dt="2019-09-10T15:10:39.363" v="738" actId="2696"/>
          <pc:sldLayoutMkLst>
            <pc:docMk/>
            <pc:sldMasterMk cId="2423097155" sldId="2147483735"/>
            <pc:sldLayoutMk cId="642808758" sldId="2147483742"/>
          </pc:sldLayoutMkLst>
        </pc:sldLayoutChg>
        <pc:sldLayoutChg chg="del">
          <pc:chgData name="J Barker" userId="8227ee0e-fd3b-4e42-9476-b3edf034b415" providerId="ADAL" clId="{872B8D5F-E189-4A26-AD85-08D8E548D07D}" dt="2019-09-10T15:10:39.363" v="739" actId="2696"/>
          <pc:sldLayoutMkLst>
            <pc:docMk/>
            <pc:sldMasterMk cId="2423097155" sldId="2147483735"/>
            <pc:sldLayoutMk cId="1052978378" sldId="2147483743"/>
          </pc:sldLayoutMkLst>
        </pc:sldLayoutChg>
        <pc:sldLayoutChg chg="del">
          <pc:chgData name="J Barker" userId="8227ee0e-fd3b-4e42-9476-b3edf034b415" providerId="ADAL" clId="{872B8D5F-E189-4A26-AD85-08D8E548D07D}" dt="2019-09-10T15:10:39.363" v="740" actId="2696"/>
          <pc:sldLayoutMkLst>
            <pc:docMk/>
            <pc:sldMasterMk cId="2423097155" sldId="2147483735"/>
            <pc:sldLayoutMk cId="2462193812" sldId="2147483744"/>
          </pc:sldLayoutMkLst>
        </pc:sldLayoutChg>
        <pc:sldLayoutChg chg="del">
          <pc:chgData name="J Barker" userId="8227ee0e-fd3b-4e42-9476-b3edf034b415" providerId="ADAL" clId="{872B8D5F-E189-4A26-AD85-08D8E548D07D}" dt="2019-09-10T15:10:39.363" v="741" actId="2696"/>
          <pc:sldLayoutMkLst>
            <pc:docMk/>
            <pc:sldMasterMk cId="2423097155" sldId="2147483735"/>
            <pc:sldLayoutMk cId="1527358990" sldId="2147483745"/>
          </pc:sldLayoutMkLst>
        </pc:sldLayoutChg>
        <pc:sldLayoutChg chg="del">
          <pc:chgData name="J Barker" userId="8227ee0e-fd3b-4e42-9476-b3edf034b415" providerId="ADAL" clId="{872B8D5F-E189-4A26-AD85-08D8E548D07D}" dt="2019-09-10T15:10:39.363" v="742" actId="2696"/>
          <pc:sldLayoutMkLst>
            <pc:docMk/>
            <pc:sldMasterMk cId="2423097155" sldId="2147483735"/>
            <pc:sldLayoutMk cId="2057877390" sldId="2147483746"/>
          </pc:sldLayoutMkLst>
        </pc:sldLayoutChg>
      </pc:sldMasterChg>
      <pc:sldMasterChg chg="del delSldLayout">
        <pc:chgData name="J Barker" userId="8227ee0e-fd3b-4e42-9476-b3edf034b415" providerId="ADAL" clId="{872B8D5F-E189-4A26-AD85-08D8E548D07D}" dt="2019-09-10T14:55:45.345" v="231" actId="2696"/>
        <pc:sldMasterMkLst>
          <pc:docMk/>
          <pc:sldMasterMk cId="1821684018" sldId="2147483759"/>
        </pc:sldMasterMkLst>
        <pc:sldLayoutChg chg="del">
          <pc:chgData name="J Barker" userId="8227ee0e-fd3b-4e42-9476-b3edf034b415" providerId="ADAL" clId="{872B8D5F-E189-4A26-AD85-08D8E548D07D}" dt="2019-09-10T14:55:45.335" v="220" actId="2696"/>
          <pc:sldLayoutMkLst>
            <pc:docMk/>
            <pc:sldMasterMk cId="1821684018" sldId="2147483759"/>
            <pc:sldLayoutMk cId="1859616325" sldId="2147483760"/>
          </pc:sldLayoutMkLst>
        </pc:sldLayoutChg>
        <pc:sldLayoutChg chg="del">
          <pc:chgData name="J Barker" userId="8227ee0e-fd3b-4e42-9476-b3edf034b415" providerId="ADAL" clId="{872B8D5F-E189-4A26-AD85-08D8E548D07D}" dt="2019-09-10T14:55:45.335" v="221" actId="2696"/>
          <pc:sldLayoutMkLst>
            <pc:docMk/>
            <pc:sldMasterMk cId="1821684018" sldId="2147483759"/>
            <pc:sldLayoutMk cId="3674367728" sldId="2147483761"/>
          </pc:sldLayoutMkLst>
        </pc:sldLayoutChg>
        <pc:sldLayoutChg chg="del">
          <pc:chgData name="J Barker" userId="8227ee0e-fd3b-4e42-9476-b3edf034b415" providerId="ADAL" clId="{872B8D5F-E189-4A26-AD85-08D8E548D07D}" dt="2019-09-10T14:55:45.335" v="222" actId="2696"/>
          <pc:sldLayoutMkLst>
            <pc:docMk/>
            <pc:sldMasterMk cId="1821684018" sldId="2147483759"/>
            <pc:sldLayoutMk cId="3688473885" sldId="2147483762"/>
          </pc:sldLayoutMkLst>
        </pc:sldLayoutChg>
        <pc:sldLayoutChg chg="del">
          <pc:chgData name="J Barker" userId="8227ee0e-fd3b-4e42-9476-b3edf034b415" providerId="ADAL" clId="{872B8D5F-E189-4A26-AD85-08D8E548D07D}" dt="2019-09-10T14:55:45.335" v="223" actId="2696"/>
          <pc:sldLayoutMkLst>
            <pc:docMk/>
            <pc:sldMasterMk cId="1821684018" sldId="2147483759"/>
            <pc:sldLayoutMk cId="4056785625" sldId="2147483763"/>
          </pc:sldLayoutMkLst>
        </pc:sldLayoutChg>
        <pc:sldLayoutChg chg="del">
          <pc:chgData name="J Barker" userId="8227ee0e-fd3b-4e42-9476-b3edf034b415" providerId="ADAL" clId="{872B8D5F-E189-4A26-AD85-08D8E548D07D}" dt="2019-09-10T14:55:45.340" v="224" actId="2696"/>
          <pc:sldLayoutMkLst>
            <pc:docMk/>
            <pc:sldMasterMk cId="1821684018" sldId="2147483759"/>
            <pc:sldLayoutMk cId="151484218" sldId="2147483764"/>
          </pc:sldLayoutMkLst>
        </pc:sldLayoutChg>
        <pc:sldLayoutChg chg="del">
          <pc:chgData name="J Barker" userId="8227ee0e-fd3b-4e42-9476-b3edf034b415" providerId="ADAL" clId="{872B8D5F-E189-4A26-AD85-08D8E548D07D}" dt="2019-09-10T14:55:45.340" v="225" actId="2696"/>
          <pc:sldLayoutMkLst>
            <pc:docMk/>
            <pc:sldMasterMk cId="1821684018" sldId="2147483759"/>
            <pc:sldLayoutMk cId="2478558297" sldId="2147483765"/>
          </pc:sldLayoutMkLst>
        </pc:sldLayoutChg>
        <pc:sldLayoutChg chg="del">
          <pc:chgData name="J Barker" userId="8227ee0e-fd3b-4e42-9476-b3edf034b415" providerId="ADAL" clId="{872B8D5F-E189-4A26-AD85-08D8E548D07D}" dt="2019-09-10T14:55:45.340" v="226" actId="2696"/>
          <pc:sldLayoutMkLst>
            <pc:docMk/>
            <pc:sldMasterMk cId="1821684018" sldId="2147483759"/>
            <pc:sldLayoutMk cId="158189986" sldId="2147483766"/>
          </pc:sldLayoutMkLst>
        </pc:sldLayoutChg>
        <pc:sldLayoutChg chg="del">
          <pc:chgData name="J Barker" userId="8227ee0e-fd3b-4e42-9476-b3edf034b415" providerId="ADAL" clId="{872B8D5F-E189-4A26-AD85-08D8E548D07D}" dt="2019-09-10T14:55:45.340" v="227" actId="2696"/>
          <pc:sldLayoutMkLst>
            <pc:docMk/>
            <pc:sldMasterMk cId="1821684018" sldId="2147483759"/>
            <pc:sldLayoutMk cId="3751547025" sldId="2147483767"/>
          </pc:sldLayoutMkLst>
        </pc:sldLayoutChg>
        <pc:sldLayoutChg chg="del">
          <pc:chgData name="J Barker" userId="8227ee0e-fd3b-4e42-9476-b3edf034b415" providerId="ADAL" clId="{872B8D5F-E189-4A26-AD85-08D8E548D07D}" dt="2019-09-10T14:55:45.340" v="228" actId="2696"/>
          <pc:sldLayoutMkLst>
            <pc:docMk/>
            <pc:sldMasterMk cId="1821684018" sldId="2147483759"/>
            <pc:sldLayoutMk cId="403673035" sldId="2147483768"/>
          </pc:sldLayoutMkLst>
        </pc:sldLayoutChg>
        <pc:sldLayoutChg chg="del">
          <pc:chgData name="J Barker" userId="8227ee0e-fd3b-4e42-9476-b3edf034b415" providerId="ADAL" clId="{872B8D5F-E189-4A26-AD85-08D8E548D07D}" dt="2019-09-10T14:55:45.340" v="229" actId="2696"/>
          <pc:sldLayoutMkLst>
            <pc:docMk/>
            <pc:sldMasterMk cId="1821684018" sldId="2147483759"/>
            <pc:sldLayoutMk cId="1282969831" sldId="2147483769"/>
          </pc:sldLayoutMkLst>
        </pc:sldLayoutChg>
        <pc:sldLayoutChg chg="del">
          <pc:chgData name="J Barker" userId="8227ee0e-fd3b-4e42-9476-b3edf034b415" providerId="ADAL" clId="{872B8D5F-E189-4A26-AD85-08D8E548D07D}" dt="2019-09-10T14:55:45.345" v="230" actId="2696"/>
          <pc:sldLayoutMkLst>
            <pc:docMk/>
            <pc:sldMasterMk cId="1821684018" sldId="2147483759"/>
            <pc:sldLayoutMk cId="1382801768" sldId="214748377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10/09/2019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187686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3BFA27-993E-45D1-882C-1A86417816B3}"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9" name="Rectangle 2"/>
          <p:cNvSpPr>
            <a:spLocks noGrp="1" noRot="1" noChangeAspect="1" noChangeArrowheads="1" noTextEdit="1"/>
          </p:cNvSpPr>
          <p:nvPr>
            <p:ph type="sldImg"/>
          </p:nvPr>
        </p:nvSpPr>
        <p:spPr>
          <a:xfrm>
            <a:off x="26988" y="744538"/>
            <a:ext cx="6615112" cy="3722687"/>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14834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26988" y="744538"/>
            <a:ext cx="6615112" cy="3722687"/>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503723-4A68-4886-843F-A6498BD5AD45}"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7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325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E20513-F7C5-4419-9D16-3638E02C8ED3}"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3" name="Rectangle 2"/>
          <p:cNvSpPr>
            <a:spLocks noGrp="1" noRot="1" noChangeAspect="1" noChangeArrowheads="1" noTextEdit="1"/>
          </p:cNvSpPr>
          <p:nvPr>
            <p:ph type="sldImg"/>
          </p:nvPr>
        </p:nvSpPr>
        <p:spPr>
          <a:xfrm>
            <a:off x="26988" y="744538"/>
            <a:ext cx="6615112" cy="3722687"/>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4614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BCFBA9-ABCE-4425-9FCA-757809B658AA}"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27" name="Rectangle 2"/>
          <p:cNvSpPr>
            <a:spLocks noGrp="1" noRot="1" noChangeAspect="1" noChangeArrowheads="1" noTextEdit="1"/>
          </p:cNvSpPr>
          <p:nvPr>
            <p:ph type="sldImg"/>
          </p:nvPr>
        </p:nvSpPr>
        <p:spPr>
          <a:xfrm>
            <a:off x="26988" y="744538"/>
            <a:ext cx="6615112" cy="3722687"/>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7972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F63107-ED15-47CD-BFA3-237ACB0B8F8A}"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1" name="Rectangle 2"/>
          <p:cNvSpPr>
            <a:spLocks noGrp="1" noRot="1" noChangeAspect="1" noChangeArrowheads="1" noTextEdit="1"/>
          </p:cNvSpPr>
          <p:nvPr>
            <p:ph type="sldImg"/>
          </p:nvPr>
        </p:nvSpPr>
        <p:spPr>
          <a:xfrm>
            <a:off x="26988" y="744538"/>
            <a:ext cx="6615112" cy="3722687"/>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56314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456DD0-542B-4D4B-A9F3-87366032F0CA}"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75" name="Rectangle 2"/>
          <p:cNvSpPr>
            <a:spLocks noGrp="1" noRot="1" noChangeAspect="1" noChangeArrowheads="1" noTextEdit="1"/>
          </p:cNvSpPr>
          <p:nvPr>
            <p:ph type="sldImg"/>
          </p:nvPr>
        </p:nvSpPr>
        <p:spPr>
          <a:xfrm>
            <a:off x="26988" y="744538"/>
            <a:ext cx="6615112" cy="372268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13344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3930E0-3BDE-48BD-99A7-05391711E684}"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3" name="Rectangle 2"/>
          <p:cNvSpPr>
            <a:spLocks noGrp="1" noRot="1" noChangeAspect="1" noChangeArrowheads="1" noTextEdit="1"/>
          </p:cNvSpPr>
          <p:nvPr>
            <p:ph type="sldImg"/>
          </p:nvPr>
        </p:nvSpPr>
        <p:spPr>
          <a:xfrm>
            <a:off x="26988" y="744538"/>
            <a:ext cx="6615112" cy="3722687"/>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4935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737D4D-93BC-4A52-9B3B-F1E9ABB738A8}"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7" name="Rectangle 2"/>
          <p:cNvSpPr>
            <a:spLocks noGrp="1" noRot="1" noChangeAspect="1" noChangeArrowheads="1" noTextEdit="1"/>
          </p:cNvSpPr>
          <p:nvPr>
            <p:ph type="sldImg"/>
          </p:nvPr>
        </p:nvSpPr>
        <p:spPr>
          <a:xfrm>
            <a:off x="26988" y="744538"/>
            <a:ext cx="6615112" cy="3722687"/>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0314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8EA729-4680-4ED3-9274-730B49D71458}"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1" name="Rectangle 2"/>
          <p:cNvSpPr>
            <a:spLocks noGrp="1" noRot="1" noChangeAspect="1" noChangeArrowheads="1" noTextEdit="1"/>
          </p:cNvSpPr>
          <p:nvPr>
            <p:ph type="sldImg"/>
          </p:nvPr>
        </p:nvSpPr>
        <p:spPr>
          <a:xfrm>
            <a:off x="26988" y="744538"/>
            <a:ext cx="6615112" cy="3722687"/>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94831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330835-F68A-46FD-8D02-65D675728185}"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p:cNvSpPr>
            <a:spLocks noGrp="1" noRot="1" noChangeAspect="1" noChangeArrowheads="1" noTextEdit="1"/>
          </p:cNvSpPr>
          <p:nvPr>
            <p:ph type="sldImg"/>
          </p:nvPr>
        </p:nvSpPr>
        <p:spPr>
          <a:xfrm>
            <a:off x="26988" y="744538"/>
            <a:ext cx="6615112" cy="3722687"/>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64026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6.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audio" Target="../media/audio1.wav"/><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69A75CA1-3B8A-4BE1-8CF3-6B4C600040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21E3B9C6-8F4E-46E4-9BA7-8CF3A927303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AC4BA9C7-F497-49FE-94D3-BDC575422DB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Arial" charset="0"/>
              </a:rPr>
              <a:t>8La</a:t>
            </a:r>
            <a:endParaRPr lang="en-GB" sz="1013">
              <a:latin typeface="Arial Black" pitchFamily="34" charset="0"/>
              <a:cs typeface="Arial" charset="0"/>
            </a:endParaRPr>
          </a:p>
        </p:txBody>
      </p:sp>
      <p:sp>
        <p:nvSpPr>
          <p:cNvPr id="7" name="Text Box 14">
            <a:extLst>
              <a:ext uri="{FF2B5EF4-FFF2-40B4-BE49-F238E27FC236}">
                <a16:creationId xmlns:a16="http://schemas.microsoft.com/office/drawing/2014/main" id="{5FAD2A43-21F2-493E-9E26-0E0F172323E6}"/>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a:solidFill>
                  <a:schemeClr val="bg1"/>
                </a:solidFill>
                <a:latin typeface="Arial" charset="0"/>
                <a:cs typeface="Arial" charset="0"/>
              </a:rPr>
              <a:t>Gathering the evidence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2ED30977-1569-4089-AD2B-5FD7F428D797}"/>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232637"/>
      </p:ext>
    </p:extLst>
  </p:cSld>
  <p:clrMapOvr>
    <a:masterClrMapping/>
  </p:clrMapOvr>
  <p:transition>
    <p:sndAc>
      <p:stSnd>
        <p:snd r:embed="rId1" name="click.wav"/>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A40F1D78-0FF8-42E6-84DD-724392218E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5853999B-8B0B-497E-9BC1-9AF082DEF56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E16289A9-3168-4089-A2F9-4269A2532D6B}"/>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8Lc</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8CBB78FC-F7C5-4345-B9C0-BAF75C1F1951}"/>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Magnetic Earth</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F9FAA06A-77C6-4FC7-B2F0-AE34B53A0485}"/>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030551910"/>
      </p:ext>
    </p:extLst>
  </p:cSld>
  <p:clrMapOvr>
    <a:masterClrMapping/>
  </p:clrMapOvr>
  <p:transition>
    <p:sndAc>
      <p:stSnd>
        <p:snd r:embed="rId1" name="click.wav"/>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247B70-38C3-4162-9D40-86F50A29399F}" type="slidenum">
              <a:rPr lang="en-US" altLang="en-US"/>
              <a:pPr/>
              <a:t>‹#›</a:t>
            </a:fld>
            <a:endParaRPr lang="en-US" altLang="en-US"/>
          </a:p>
        </p:txBody>
      </p:sp>
    </p:spTree>
    <p:extLst>
      <p:ext uri="{BB962C8B-B14F-4D97-AF65-F5344CB8AC3E}">
        <p14:creationId xmlns:p14="http://schemas.microsoft.com/office/powerpoint/2010/main" val="31216074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343871-B30D-4586-A1C3-238F44544F29}" type="slidenum">
              <a:rPr lang="en-US" altLang="en-US"/>
              <a:pPr/>
              <a:t>‹#›</a:t>
            </a:fld>
            <a:endParaRPr lang="en-US" altLang="en-US"/>
          </a:p>
        </p:txBody>
      </p:sp>
    </p:spTree>
    <p:extLst>
      <p:ext uri="{BB962C8B-B14F-4D97-AF65-F5344CB8AC3E}">
        <p14:creationId xmlns:p14="http://schemas.microsoft.com/office/powerpoint/2010/main" val="3810480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E74BE3-1CBB-44EC-9601-66F90AF7D2B9}" type="slidenum">
              <a:rPr lang="en-US" altLang="en-US"/>
              <a:pPr/>
              <a:t>‹#›</a:t>
            </a:fld>
            <a:endParaRPr lang="en-US" altLang="en-US"/>
          </a:p>
        </p:txBody>
      </p:sp>
    </p:spTree>
    <p:extLst>
      <p:ext uri="{BB962C8B-B14F-4D97-AF65-F5344CB8AC3E}">
        <p14:creationId xmlns:p14="http://schemas.microsoft.com/office/powerpoint/2010/main" val="41144355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7AEF6EF-BA4A-4DB9-B34D-E045B119E2ED}" type="slidenum">
              <a:rPr lang="en-US" altLang="en-US"/>
              <a:pPr/>
              <a:t>‹#›</a:t>
            </a:fld>
            <a:endParaRPr lang="en-US" altLang="en-US"/>
          </a:p>
        </p:txBody>
      </p:sp>
    </p:spTree>
    <p:extLst>
      <p:ext uri="{BB962C8B-B14F-4D97-AF65-F5344CB8AC3E}">
        <p14:creationId xmlns:p14="http://schemas.microsoft.com/office/powerpoint/2010/main" val="7610443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8BC0CC5-BD84-4BB9-A9B9-364DA59416A8}" type="slidenum">
              <a:rPr lang="en-US" altLang="en-US"/>
              <a:pPr/>
              <a:t>‹#›</a:t>
            </a:fld>
            <a:endParaRPr lang="en-US" altLang="en-US"/>
          </a:p>
        </p:txBody>
      </p:sp>
    </p:spTree>
    <p:extLst>
      <p:ext uri="{BB962C8B-B14F-4D97-AF65-F5344CB8AC3E}">
        <p14:creationId xmlns:p14="http://schemas.microsoft.com/office/powerpoint/2010/main" val="716846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BABB905-2D02-4662-B2B7-3BA1DAFDBD42}" type="slidenum">
              <a:rPr lang="en-US" altLang="en-US"/>
              <a:pPr/>
              <a:t>‹#›</a:t>
            </a:fld>
            <a:endParaRPr lang="en-US" altLang="en-US"/>
          </a:p>
        </p:txBody>
      </p:sp>
    </p:spTree>
    <p:extLst>
      <p:ext uri="{BB962C8B-B14F-4D97-AF65-F5344CB8AC3E}">
        <p14:creationId xmlns:p14="http://schemas.microsoft.com/office/powerpoint/2010/main" val="194864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A0DA06C-EAA5-4A8F-AB80-C830C16C7582}" type="slidenum">
              <a:rPr lang="en-US" altLang="en-US"/>
              <a:pPr/>
              <a:t>‹#›</a:t>
            </a:fld>
            <a:endParaRPr lang="en-US" altLang="en-US"/>
          </a:p>
        </p:txBody>
      </p:sp>
    </p:spTree>
    <p:extLst>
      <p:ext uri="{BB962C8B-B14F-4D97-AF65-F5344CB8AC3E}">
        <p14:creationId xmlns:p14="http://schemas.microsoft.com/office/powerpoint/2010/main" val="11825274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09522F-8944-4441-97DC-B962365B2CDF}" type="slidenum">
              <a:rPr lang="en-US" altLang="en-US"/>
              <a:pPr/>
              <a:t>‹#›</a:t>
            </a:fld>
            <a:endParaRPr lang="en-US" altLang="en-US"/>
          </a:p>
        </p:txBody>
      </p:sp>
    </p:spTree>
    <p:extLst>
      <p:ext uri="{BB962C8B-B14F-4D97-AF65-F5344CB8AC3E}">
        <p14:creationId xmlns:p14="http://schemas.microsoft.com/office/powerpoint/2010/main" val="414312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3460CC-24FC-4B87-8DAA-56541F57F563}" type="slidenum">
              <a:rPr lang="en-US" altLang="en-US"/>
              <a:pPr/>
              <a:t>‹#›</a:t>
            </a:fld>
            <a:endParaRPr lang="en-US" altLang="en-US"/>
          </a:p>
        </p:txBody>
      </p:sp>
    </p:spTree>
    <p:extLst>
      <p:ext uri="{BB962C8B-B14F-4D97-AF65-F5344CB8AC3E}">
        <p14:creationId xmlns:p14="http://schemas.microsoft.com/office/powerpoint/2010/main" val="41112191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F271EE-55DC-4DC0-95E2-A974A03875FA}" type="slidenum">
              <a:rPr lang="en-US" altLang="en-US"/>
              <a:pPr/>
              <a:t>‹#›</a:t>
            </a:fld>
            <a:endParaRPr lang="en-US" altLang="en-US"/>
          </a:p>
        </p:txBody>
      </p:sp>
    </p:spTree>
    <p:extLst>
      <p:ext uri="{BB962C8B-B14F-4D97-AF65-F5344CB8AC3E}">
        <p14:creationId xmlns:p14="http://schemas.microsoft.com/office/powerpoint/2010/main" val="3663857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18C4862-0C80-4510-96CE-5F18A7DA15D8}" type="slidenum">
              <a:rPr lang="en-US" altLang="en-US"/>
              <a:pPr/>
              <a:t>‹#›</a:t>
            </a:fld>
            <a:endParaRPr lang="en-US" altLang="en-US"/>
          </a:p>
        </p:txBody>
      </p:sp>
    </p:spTree>
    <p:extLst>
      <p:ext uri="{BB962C8B-B14F-4D97-AF65-F5344CB8AC3E}">
        <p14:creationId xmlns:p14="http://schemas.microsoft.com/office/powerpoint/2010/main" val="1850658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8FA0CAD-5D4D-45A2-ABB5-78F1986A452B}" type="slidenum">
              <a:rPr lang="en-US" altLang="en-US"/>
              <a:pPr/>
              <a:t>‹#›</a:t>
            </a:fld>
            <a:endParaRPr lang="en-US" altLang="en-US"/>
          </a:p>
        </p:txBody>
      </p:sp>
    </p:spTree>
    <p:extLst>
      <p:ext uri="{BB962C8B-B14F-4D97-AF65-F5344CB8AC3E}">
        <p14:creationId xmlns:p14="http://schemas.microsoft.com/office/powerpoint/2010/main" val="39780565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2B811D-6267-4769-B149-A0572FD434A6}" type="slidenum">
              <a:rPr lang="en-US" altLang="en-US"/>
              <a:pPr/>
              <a:t>‹#›</a:t>
            </a:fld>
            <a:endParaRPr lang="en-US" altLang="en-US"/>
          </a:p>
        </p:txBody>
      </p:sp>
    </p:spTree>
    <p:extLst>
      <p:ext uri="{BB962C8B-B14F-4D97-AF65-F5344CB8AC3E}">
        <p14:creationId xmlns:p14="http://schemas.microsoft.com/office/powerpoint/2010/main" val="32014326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AB8E34-F6E3-4BBA-932C-84BC0521EE2E}" type="slidenum">
              <a:rPr lang="en-US" altLang="en-US"/>
              <a:pPr/>
              <a:t>‹#›</a:t>
            </a:fld>
            <a:endParaRPr lang="en-US" altLang="en-US"/>
          </a:p>
        </p:txBody>
      </p:sp>
    </p:spTree>
    <p:extLst>
      <p:ext uri="{BB962C8B-B14F-4D97-AF65-F5344CB8AC3E}">
        <p14:creationId xmlns:p14="http://schemas.microsoft.com/office/powerpoint/2010/main" val="32662838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5E4EFB-F00E-4AD0-B6B8-D60726EA36BB}" type="slidenum">
              <a:rPr lang="en-US" altLang="en-US"/>
              <a:pPr/>
              <a:t>‹#›</a:t>
            </a:fld>
            <a:endParaRPr lang="en-US" altLang="en-US"/>
          </a:p>
        </p:txBody>
      </p:sp>
    </p:spTree>
    <p:extLst>
      <p:ext uri="{BB962C8B-B14F-4D97-AF65-F5344CB8AC3E}">
        <p14:creationId xmlns:p14="http://schemas.microsoft.com/office/powerpoint/2010/main" val="35417752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FD41A20-ED5D-4927-B288-C861C598233F}" type="slidenum">
              <a:rPr lang="en-US" altLang="en-US"/>
              <a:pPr/>
              <a:t>‹#›</a:t>
            </a:fld>
            <a:endParaRPr lang="en-US" altLang="en-US"/>
          </a:p>
        </p:txBody>
      </p:sp>
    </p:spTree>
    <p:extLst>
      <p:ext uri="{BB962C8B-B14F-4D97-AF65-F5344CB8AC3E}">
        <p14:creationId xmlns:p14="http://schemas.microsoft.com/office/powerpoint/2010/main" val="8963080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07D7AAE-1F93-4BFA-A80E-5A9CA5C0CA8C}" type="slidenum">
              <a:rPr lang="en-US" altLang="en-US"/>
              <a:pPr/>
              <a:t>‹#›</a:t>
            </a:fld>
            <a:endParaRPr lang="en-US" altLang="en-US"/>
          </a:p>
        </p:txBody>
      </p:sp>
    </p:spTree>
    <p:extLst>
      <p:ext uri="{BB962C8B-B14F-4D97-AF65-F5344CB8AC3E}">
        <p14:creationId xmlns:p14="http://schemas.microsoft.com/office/powerpoint/2010/main" val="9210064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060EDD6-F61A-480D-815B-BB29103E97A6}" type="slidenum">
              <a:rPr lang="en-US" altLang="en-US"/>
              <a:pPr/>
              <a:t>‹#›</a:t>
            </a:fld>
            <a:endParaRPr lang="en-US" altLang="en-US"/>
          </a:p>
        </p:txBody>
      </p:sp>
    </p:spTree>
    <p:extLst>
      <p:ext uri="{BB962C8B-B14F-4D97-AF65-F5344CB8AC3E}">
        <p14:creationId xmlns:p14="http://schemas.microsoft.com/office/powerpoint/2010/main" val="236581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E5240B9-5508-41B2-B88E-E36BFA61708D}" type="slidenum">
              <a:rPr lang="en-US" altLang="en-US"/>
              <a:pPr/>
              <a:t>‹#›</a:t>
            </a:fld>
            <a:endParaRPr lang="en-US" altLang="en-US"/>
          </a:p>
        </p:txBody>
      </p:sp>
    </p:spTree>
    <p:extLst>
      <p:ext uri="{BB962C8B-B14F-4D97-AF65-F5344CB8AC3E}">
        <p14:creationId xmlns:p14="http://schemas.microsoft.com/office/powerpoint/2010/main" val="33195325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11835E-D5B0-47B2-AAE8-FBDD98FF1E8E}" type="slidenum">
              <a:rPr lang="en-US" altLang="en-US"/>
              <a:pPr/>
              <a:t>‹#›</a:t>
            </a:fld>
            <a:endParaRPr lang="en-US" altLang="en-US"/>
          </a:p>
        </p:txBody>
      </p:sp>
    </p:spTree>
    <p:extLst>
      <p:ext uri="{BB962C8B-B14F-4D97-AF65-F5344CB8AC3E}">
        <p14:creationId xmlns:p14="http://schemas.microsoft.com/office/powerpoint/2010/main" val="29215342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842130-272C-4F05-9B09-F883F5AA54ED}" type="slidenum">
              <a:rPr lang="en-US" altLang="en-US"/>
              <a:pPr/>
              <a:t>‹#›</a:t>
            </a:fld>
            <a:endParaRPr lang="en-US" altLang="en-US"/>
          </a:p>
        </p:txBody>
      </p:sp>
    </p:spTree>
    <p:extLst>
      <p:ext uri="{BB962C8B-B14F-4D97-AF65-F5344CB8AC3E}">
        <p14:creationId xmlns:p14="http://schemas.microsoft.com/office/powerpoint/2010/main" val="10245642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72CA50-A693-4853-A9B9-AAB042A78E3D}" type="slidenum">
              <a:rPr lang="en-US" altLang="en-US"/>
              <a:pPr/>
              <a:t>‹#›</a:t>
            </a:fld>
            <a:endParaRPr lang="en-US" altLang="en-US"/>
          </a:p>
        </p:txBody>
      </p:sp>
    </p:spTree>
    <p:extLst>
      <p:ext uri="{BB962C8B-B14F-4D97-AF65-F5344CB8AC3E}">
        <p14:creationId xmlns:p14="http://schemas.microsoft.com/office/powerpoint/2010/main" val="29103186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E4A89D-DDA0-493B-B45C-F1D880722AD2}" type="slidenum">
              <a:rPr lang="en-US" altLang="en-US"/>
              <a:pPr/>
              <a:t>‹#›</a:t>
            </a:fld>
            <a:endParaRPr lang="en-US" altLang="en-US"/>
          </a:p>
        </p:txBody>
      </p:sp>
    </p:spTree>
    <p:extLst>
      <p:ext uri="{BB962C8B-B14F-4D97-AF65-F5344CB8AC3E}">
        <p14:creationId xmlns:p14="http://schemas.microsoft.com/office/powerpoint/2010/main" val="18234312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AAEDA33-426E-433F-926F-2CC63F2D2356}" type="slidenum">
              <a:rPr lang="en-US" altLang="en-US"/>
              <a:pPr/>
              <a:t>‹#›</a:t>
            </a:fld>
            <a:endParaRPr lang="en-US" altLang="en-US"/>
          </a:p>
        </p:txBody>
      </p:sp>
    </p:spTree>
    <p:extLst>
      <p:ext uri="{BB962C8B-B14F-4D97-AF65-F5344CB8AC3E}">
        <p14:creationId xmlns:p14="http://schemas.microsoft.com/office/powerpoint/2010/main" val="40470501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9950274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71720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1618624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055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72075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091129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1624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1008660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4274821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25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23266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1A194096-85BA-4A23-8DD3-E96E5FDC40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D7401F06-434D-4D5E-8B01-305F9C67CA7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2CC7ADD8-CD52-4334-99E9-8C49765B8B9A}"/>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8Lc</a:t>
            </a:r>
            <a:endParaRPr lang="en-GB" altLang="en-US" sz="1013">
              <a:latin typeface="Arial Black" panose="020B0A040201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A0906030-A6A7-4843-B347-39AC902A0FD8}"/>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69272557"/>
      </p:ext>
    </p:extLst>
  </p:cSld>
  <p:clrMapOvr>
    <a:masterClrMapping/>
  </p:clrMapOvr>
  <p:transition>
    <p:sndAc>
      <p:stSnd>
        <p:snd r:embed="rId1" name="click.wav"/>
      </p:stSnd>
    </p:sndAc>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79616774-04C5-44CF-B71B-E47BEB0ECF5C}"/>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9594661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7F66812D-93BE-4F12-81F9-F11DC7132FCE}"/>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8549405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986DD84F-1E10-4963-82E1-7E0A437C569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07331155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5BE03E12-EDAC-45FE-9879-FE59F9FA126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81173467"/>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31D7FDF9-FEA5-4035-A838-DC9D299F0F3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56872381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07073DE8-1D93-409D-BB34-9CA0B55FFEB4}"/>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0867227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5266132-4477-41B9-9173-046864E4A9A5}"/>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18102290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B8876376-543D-4EAE-9387-C1CBB070F5F9}"/>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2721757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3BC3D141-4F6A-4BD6-89EA-FD280DA14B2E}"/>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343287555"/>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BE9FE414-AE71-4243-97BC-95A3AACB3120}"/>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73657636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AD5B5041-2914-4BB1-B833-3AFD07EB9FF6}"/>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76185348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F0AF6702-1FA8-4BA7-BD1C-72C4B849ECD7}"/>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958826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744A6D-13AB-4D24-999F-D426BA35F1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C5162D-3B70-4DF1-96C2-A9DEB0ACB31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67435E-A079-4C57-8EE3-E128A979FE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8DF578-DEF9-4C37-B934-D8F1AB486F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3984C6C-9C51-4BCF-B436-775975C2A1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7BB000E-05B9-4DB4-BC2B-AE5D9209428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7F5CB1-0938-410B-A8D5-58B661B7BB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D1B4CC-3F69-4737-A06E-2EA7466A9F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D08ADC-2AC2-4DB3-AFDB-69E49DC38B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202E8C-E1BA-4044-89C2-5CFE3765B3A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797979-2050-4812-B829-9948F46F1F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403482560"/>
      </p:ext>
    </p:extLst>
  </p:cSld>
  <p:clrMapOvr>
    <a:masterClrMapping/>
  </p:clrMapOvr>
  <p:transition>
    <p:sndAc>
      <p:stSnd>
        <p:snd r:embed="rId1" name="click.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9341309"/>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89518812"/>
      </p:ext>
    </p:extLst>
  </p:cSld>
  <p:clrMapOvr>
    <a:masterClrMapping/>
  </p:clrMapOvr>
  <p:transition>
    <p:sndAc>
      <p:stSnd>
        <p:snd r:embed="rId1" name="click.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865237311"/>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146995751"/>
      </p:ext>
    </p:extLst>
  </p:cSld>
  <p:clrMapOvr>
    <a:masterClrMapping/>
  </p:clrMapOvr>
  <p:transition>
    <p:sndAc>
      <p:stSnd>
        <p:snd r:embed="rId1" name="click.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427137431"/>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89637130"/>
      </p:ext>
    </p:extLst>
  </p:cSld>
  <p:clrMapOvr>
    <a:masterClrMapping/>
  </p:clrMapOvr>
  <p:transition>
    <p:sndAc>
      <p:stSnd>
        <p:snd r:embed="rId1" name="click.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00372116"/>
      </p:ext>
    </p:extLst>
  </p:cSld>
  <p:clrMapOvr>
    <a:masterClrMapping/>
  </p:clrMapOvr>
  <p:transition>
    <p:sndAc>
      <p:stSnd>
        <p:snd r:embed="rId1" name="click.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3892622910"/>
      </p:ext>
    </p:extLst>
  </p:cSld>
  <p:clrMapOvr>
    <a:masterClrMapping/>
  </p:clrMapOvr>
  <p:transition>
    <p:sndAc>
      <p:stSnd>
        <p:snd r:embed="rId1" name="click.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24881647"/>
      </p:ext>
    </p:extLst>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04149717"/>
      </p:ext>
    </p:extLst>
  </p:cSld>
  <p:clrMapOvr>
    <a:masterClrMapping/>
  </p:clrMapOvr>
  <p:transition>
    <p:sndAc>
      <p:stSnd>
        <p:snd r:embed="rId1" name="click.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04687917"/>
      </p:ext>
    </p:extLst>
  </p:cSld>
  <p:clrMapOvr>
    <a:masterClrMapping/>
  </p:clrMapOvr>
  <p:transition>
    <p:sndAc>
      <p:stSnd>
        <p:snd r:embed="rId1" name="click.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9266198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00071089"/>
      </p:ext>
    </p:extLst>
  </p:cSld>
  <p:clrMapOvr>
    <a:masterClrMapping/>
  </p:clrMapOvr>
  <p:transition>
    <p:sndAc>
      <p:stSnd>
        <p:snd r:embed="rId1" name="click.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07538360"/>
      </p:ext>
    </p:extLst>
  </p:cSld>
  <p:clrMapOvr>
    <a:masterClrMapping/>
  </p:clrMapOvr>
  <p:transition>
    <p:sndAc>
      <p:stSnd>
        <p:snd r:embed="rId1" name="click.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422006747"/>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1079845"/>
      </p:ext>
    </p:extLst>
  </p:cSld>
  <p:clrMapOvr>
    <a:masterClrMapping/>
  </p:clrMapOvr>
  <p:transition>
    <p:sndAc>
      <p:stSnd>
        <p:snd r:embed="rId1" name="click.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75585907"/>
      </p:ext>
    </p:extLst>
  </p:cSld>
  <p:clrMapOvr>
    <a:masterClrMapping/>
  </p:clrMapOvr>
  <p:transition>
    <p:sndAc>
      <p:stSnd>
        <p:snd r:embed="rId1" name="click.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9241238"/>
      </p:ext>
    </p:extLst>
  </p:cSld>
  <p:clrMapOvr>
    <a:masterClrMapping/>
  </p:clrMapOvr>
  <p:transition>
    <p:sndAc>
      <p:stSnd>
        <p:snd r:embed="rId1" name="click.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012491609"/>
      </p:ext>
    </p:extLst>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42428270"/>
      </p:ext>
    </p:extLst>
  </p:cSld>
  <p:clrMapOvr>
    <a:masterClrMapping/>
  </p:clrMapOvr>
  <p:transition>
    <p:sndAc>
      <p:stSnd>
        <p:snd r:embed="rId1" name="click.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339787569"/>
      </p:ext>
    </p:extLst>
  </p:cSld>
  <p:clrMapOvr>
    <a:masterClrMapping/>
  </p:clrMapOvr>
  <p:transition>
    <p:sndAc>
      <p:stSnd>
        <p:snd r:embed="rId1" name="click.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750155044"/>
      </p:ext>
    </p:extLst>
  </p:cSld>
  <p:clrMapOvr>
    <a:masterClrMapping/>
  </p:clrMapOvr>
  <p:transition>
    <p:sndAc>
      <p:stSnd>
        <p:snd r:embed="rId1" name="click.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54075364"/>
      </p:ext>
    </p:extLst>
  </p:cSld>
  <p:clrMapOvr>
    <a:masterClrMapping/>
  </p:clrMapOvr>
  <p:transition>
    <p:sndAc>
      <p:stSnd>
        <p:snd r:embed="rId1" name="click.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028955693"/>
      </p:ext>
    </p:extLst>
  </p:cSld>
  <p:clrMapOvr>
    <a:masterClrMapping/>
  </p:clrMapOvr>
  <p:transition>
    <p:sndAc>
      <p:stSnd>
        <p:snd r:embed="rId1" name="click.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110412360"/>
      </p:ext>
    </p:extLst>
  </p:cSld>
  <p:clrMapOvr>
    <a:masterClrMapping/>
  </p:clrMapOvr>
  <p:transition>
    <p:sndAc>
      <p:stSnd>
        <p:snd r:embed="rId1" name="click.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78127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468649129"/>
      </p:ext>
    </p:extLst>
  </p:cSld>
  <p:clrMapOvr>
    <a:masterClrMapping/>
  </p:clrMapOvr>
  <p:transition>
    <p:sndAc>
      <p:stSnd>
        <p:snd r:embed="rId1" name="click.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9B32894F-12D3-4486-90DF-D36D90CB0B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500CDD57-68B7-4B04-A39E-28DC57CD63C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D5FBD475-1CA1-474B-88FD-64A9791CC0F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8Jd</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8BD56432-35DE-46C9-9DA5-B5BB8F887DBE}"/>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Literacy</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D7D8552B-8497-4888-90A4-49BC35546F35}"/>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845223558"/>
      </p:ext>
    </p:extLst>
  </p:cSld>
  <p:clrMapOvr>
    <a:masterClrMapping/>
  </p:clrMapOvr>
  <p:transition>
    <p:sndAc>
      <p:stSnd>
        <p:snd r:embed="rId1" name="click.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F87534AA-EA7A-45C5-AF95-BDF7C78194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E214E6D9-537C-4D74-B095-203BA2A50C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E19F9314-6053-42BC-89AA-DD06DAB2A301}"/>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7Ib</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4C8D3F25-30F4-4D60-BEA6-FC017FB802FA}"/>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Energy transfers and stores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C6908BED-580B-4EA2-9B8B-12E1F784A126}"/>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2231310"/>
      </p:ext>
    </p:extLst>
  </p:cSld>
  <p:clrMapOvr>
    <a:masterClrMapping/>
  </p:clrMapOvr>
  <p:transitio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0.xml"/><Relationship Id="rId1"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2.xml"/><Relationship Id="rId1"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3.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4.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3.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5.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image" Target="../media/image5.png"/><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4.png"/></Relationships>
</file>

<file path=ppt/slideMasters/_rels/slideMaster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6.xml"/><Relationship Id="rId1" Type="http://schemas.openxmlformats.org/officeDocument/2006/relationships/slideLayout" Target="../slideLayouts/slideLayout13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7.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9.jpe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7.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6.jpg"/><Relationship Id="rId2" Type="http://schemas.openxmlformats.org/officeDocument/2006/relationships/slideLayout" Target="../slideLayouts/slideLayout71.xml"/><Relationship Id="rId16" Type="http://schemas.openxmlformats.org/officeDocument/2006/relationships/audio" Target="../media/audio1.wav"/><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7.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image" Target="../media/image7.jp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image" Target="../media/image6.jpg"/><Relationship Id="rId2" Type="http://schemas.openxmlformats.org/officeDocument/2006/relationships/slideLayout" Target="../slideLayouts/slideLayout85.xml"/><Relationship Id="rId16" Type="http://schemas.openxmlformats.org/officeDocument/2006/relationships/audio" Target="../media/audio1.wav"/><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9.xml"/><Relationship Id="rId1"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10/09/2019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932DBD7B-C258-4783-B8AA-DA40086FA9CA}"/>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D8537F22-AAF0-4749-87F2-753B7E21B722}"/>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08C1F1BC-1E1B-45D6-A8EE-612061BB7D47}"/>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66058978"/>
      </p:ext>
    </p:extLst>
  </p:cSld>
  <p:clrMap bg1="lt1" tx1="dk1" bg2="lt2" tx2="dk2" accent1="accent1" accent2="accent2" accent3="accent3" accent4="accent4" accent5="accent5" accent6="accent6" hlink="hlink" folHlink="folHlink"/>
  <p:sldLayoutIdLst>
    <p:sldLayoutId id="2147483804"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B56D054-4C35-40D9-B8BE-D8E515212801}"/>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1027" name="Rectangle 4">
            <a:extLst>
              <a:ext uri="{FF2B5EF4-FFF2-40B4-BE49-F238E27FC236}">
                <a16:creationId xmlns:a16="http://schemas.microsoft.com/office/drawing/2014/main" id="{92EFF83D-2738-4B35-A916-8608126DE49C}"/>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92AD53A0-2673-4007-AA44-6F8EE022DD6C}"/>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654192289"/>
      </p:ext>
    </p:extLst>
  </p:cSld>
  <p:clrMap bg1="lt1" tx1="dk1" bg2="lt2" tx2="dk2" accent1="accent1" accent2="accent2" accent3="accent3" accent4="accent4" accent5="accent5" accent6="accent6" hlink="hlink" folHlink="folHlink"/>
  <p:sldLayoutIdLst>
    <p:sldLayoutId id="2147483806" r:id="rId1"/>
  </p:sldLayoutIdLst>
  <p:transition>
    <p:sndAc>
      <p:stSnd>
        <p:snd r:embed="rId3" name="click.wav"/>
      </p:stSnd>
    </p:sndAc>
  </p:transition>
  <p:hf sldNum="0" hdr="0" dt="0"/>
  <p:txStyles>
    <p:titleStyle>
      <a:lvl1pPr algn="ctr" rtl="0" eaLnBrk="0" fontAlgn="base" hangingPunct="0">
        <a:spcBef>
          <a:spcPct val="0"/>
        </a:spcBef>
        <a:spcAft>
          <a:spcPct val="0"/>
        </a:spcAft>
        <a:defRPr sz="3300">
          <a:solidFill>
            <a:srgbClr val="934C74"/>
          </a:solidFill>
          <a:latin typeface="Arial" charset="0"/>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36B72B1-EE65-427D-BC92-22EFF70DFF2D}"/>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1027" name="Rectangle 4">
            <a:extLst>
              <a:ext uri="{FF2B5EF4-FFF2-40B4-BE49-F238E27FC236}">
                <a16:creationId xmlns:a16="http://schemas.microsoft.com/office/drawing/2014/main" id="{3DCB8AD0-15E6-44B8-B74A-EAB5FBCD8DB5}"/>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85F4DDD3-D8FA-4B94-B355-A8C20E6A8275}"/>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832894199"/>
      </p:ext>
    </p:extLst>
  </p:cSld>
  <p:clrMap bg1="lt1" tx1="dk1" bg2="lt2" tx2="dk2" accent1="accent1" accent2="accent2" accent3="accent3" accent4="accent4" accent5="accent5" accent6="accent6" hlink="hlink" folHlink="folHlink"/>
  <p:sldLayoutIdLst>
    <p:sldLayoutId id="2147483808" r:id="rId1"/>
  </p:sldLayoutIdLst>
  <p:transition>
    <p:sndAc>
      <p:stSnd>
        <p:snd r:embed="rId3" name="click.wav"/>
      </p:stSnd>
    </p:sndAc>
  </p:transition>
  <p:hf sldNum="0" hdr="0" dt="0"/>
  <p:txStyles>
    <p:titleStyle>
      <a:lvl1pPr algn="ctr" rtl="0" eaLnBrk="0" fontAlgn="base" hangingPunct="0">
        <a:spcBef>
          <a:spcPct val="0"/>
        </a:spcBef>
        <a:spcAft>
          <a:spcPct val="0"/>
        </a:spcAft>
        <a:defRPr sz="3300">
          <a:solidFill>
            <a:srgbClr val="934C74"/>
          </a:solidFill>
          <a:latin typeface="Arial" charset="0"/>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FA70DDF5-409F-47F0-A285-BD30640EDD37}" type="slidenum">
              <a:rPr lang="en-US" altLang="en-US"/>
              <a:pPr/>
              <a:t>‹#›</a:t>
            </a:fld>
            <a:endParaRPr lang="en-US" altLang="en-US"/>
          </a:p>
        </p:txBody>
      </p:sp>
    </p:spTree>
    <p:extLst>
      <p:ext uri="{BB962C8B-B14F-4D97-AF65-F5344CB8AC3E}">
        <p14:creationId xmlns:p14="http://schemas.microsoft.com/office/powerpoint/2010/main" val="54368024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defRPr>
            </a:lvl1pPr>
          </a:lstStyle>
          <a:p>
            <a:fld id="{2E7392CB-92D9-40B1-A20B-1BF08D7061D7}" type="slidenum">
              <a:rPr lang="en-US" altLang="en-US"/>
              <a:pPr/>
              <a:t>‹#›</a:t>
            </a:fld>
            <a:endParaRPr lang="en-US" altLang="en-US"/>
          </a:p>
        </p:txBody>
      </p:sp>
    </p:spTree>
    <p:extLst>
      <p:ext uri="{BB962C8B-B14F-4D97-AF65-F5344CB8AC3E}">
        <p14:creationId xmlns:p14="http://schemas.microsoft.com/office/powerpoint/2010/main" val="41265500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slide_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6" y="1"/>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 Box 3"/>
          <p:cNvSpPr txBox="1">
            <a:spLocks noChangeArrowheads="1"/>
          </p:cNvSpPr>
          <p:nvPr/>
        </p:nvSpPr>
        <p:spPr bwMode="auto">
          <a:xfrm>
            <a:off x="896939" y="4991101"/>
            <a:ext cx="655637" cy="207749"/>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fld id="{08F0E435-A1A1-4FDF-BC73-D704E381A69E}" type="slidenum">
              <a:rPr lang="en-GB" altLang="en-US" sz="750">
                <a:solidFill>
                  <a:srgbClr val="5B0091"/>
                </a:solidFill>
                <a:cs typeface="Arial" panose="020B0604020202020204" pitchFamily="34" charset="0"/>
              </a:rPr>
              <a:pPr algn="ctr" eaLnBrk="1" hangingPunct="1">
                <a:spcBef>
                  <a:spcPct val="50000"/>
                </a:spcBef>
              </a:pPr>
              <a:t>‹#›</a:t>
            </a:fld>
            <a:r>
              <a:rPr lang="en-GB" altLang="en-US" sz="750">
                <a:solidFill>
                  <a:srgbClr val="5B0091"/>
                </a:solidFill>
                <a:cs typeface="Arial" panose="020B0604020202020204" pitchFamily="34" charset="0"/>
              </a:rPr>
              <a:t> of 40</a:t>
            </a:r>
          </a:p>
        </p:txBody>
      </p:sp>
      <p:sp>
        <p:nvSpPr>
          <p:cNvPr id="147460" name="Text Box 4"/>
          <p:cNvSpPr txBox="1">
            <a:spLocks noChangeArrowheads="1"/>
          </p:cNvSpPr>
          <p:nvPr/>
        </p:nvSpPr>
        <p:spPr bwMode="auto">
          <a:xfrm>
            <a:off x="6445250" y="4991101"/>
            <a:ext cx="2133600" cy="207749"/>
          </a:xfrm>
          <a:prstGeom prst="rect">
            <a:avLst/>
          </a:prstGeom>
          <a:noFill/>
          <a:ln w="9525">
            <a:noFill/>
            <a:miter lim="800000"/>
            <a:headEnd/>
            <a:tailEnd/>
          </a:ln>
          <a:effectLst/>
        </p:spPr>
        <p:txBody>
          <a:bodyPr>
            <a:spAutoFit/>
          </a:bodyPr>
          <a:lstStyle/>
          <a:p>
            <a:pPr algn="r" eaLnBrk="0" hangingPunct="0">
              <a:defRPr/>
            </a:pPr>
            <a:r>
              <a:rPr lang="en-GB" sz="750">
                <a:solidFill>
                  <a:srgbClr val="5B0091"/>
                </a:solidFill>
                <a:latin typeface="Arial" charset="0"/>
                <a:cs typeface="Arial" charset="0"/>
              </a:rPr>
              <a:t>© Boardworks Ltd 2008</a:t>
            </a:r>
          </a:p>
        </p:txBody>
      </p:sp>
      <p:pic>
        <p:nvPicPr>
          <p:cNvPr id="4101" name="Picture 5" descr="back_arrow_trans">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1" y="4625580"/>
            <a:ext cx="630238"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forward_arrow_grey">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47089" y="4625580"/>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7"/>
          <p:cNvSpPr>
            <a:spLocks noGrp="1" noChangeArrowheads="1"/>
          </p:cNvSpPr>
          <p:nvPr>
            <p:ph type="title"/>
          </p:nvPr>
        </p:nvSpPr>
        <p:spPr bwMode="auto">
          <a:xfrm>
            <a:off x="239714" y="40483"/>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31119418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eaLnBrk="0" fontAlgn="base" hangingPunct="0">
        <a:spcBef>
          <a:spcPct val="0"/>
        </a:spcBef>
        <a:spcAft>
          <a:spcPct val="0"/>
        </a:spcAft>
        <a:defRPr sz="2100" b="1">
          <a:solidFill>
            <a:srgbClr val="B71562"/>
          </a:solidFill>
          <a:latin typeface="+mj-lt"/>
          <a:ea typeface="+mj-ea"/>
          <a:cs typeface="+mj-cs"/>
        </a:defRPr>
      </a:lvl1pPr>
      <a:lvl2pPr algn="l" rtl="0" eaLnBrk="0" fontAlgn="base" hangingPunct="0">
        <a:spcBef>
          <a:spcPct val="0"/>
        </a:spcBef>
        <a:spcAft>
          <a:spcPct val="0"/>
        </a:spcAft>
        <a:defRPr sz="2100" b="1">
          <a:solidFill>
            <a:srgbClr val="B71562"/>
          </a:solidFill>
          <a:latin typeface="Arial" charset="0"/>
        </a:defRPr>
      </a:lvl2pPr>
      <a:lvl3pPr algn="l" rtl="0" eaLnBrk="0" fontAlgn="base" hangingPunct="0">
        <a:spcBef>
          <a:spcPct val="0"/>
        </a:spcBef>
        <a:spcAft>
          <a:spcPct val="0"/>
        </a:spcAft>
        <a:defRPr sz="2100" b="1">
          <a:solidFill>
            <a:srgbClr val="B71562"/>
          </a:solidFill>
          <a:latin typeface="Arial" charset="0"/>
        </a:defRPr>
      </a:lvl3pPr>
      <a:lvl4pPr algn="l" rtl="0" eaLnBrk="0" fontAlgn="base" hangingPunct="0">
        <a:spcBef>
          <a:spcPct val="0"/>
        </a:spcBef>
        <a:spcAft>
          <a:spcPct val="0"/>
        </a:spcAft>
        <a:defRPr sz="2100" b="1">
          <a:solidFill>
            <a:srgbClr val="B71562"/>
          </a:solidFill>
          <a:latin typeface="Arial" charset="0"/>
        </a:defRPr>
      </a:lvl4pPr>
      <a:lvl5pPr algn="l" rtl="0" eaLnBrk="0" fontAlgn="base" hangingPunct="0">
        <a:spcBef>
          <a:spcPct val="0"/>
        </a:spcBef>
        <a:spcAft>
          <a:spcPct val="0"/>
        </a:spcAft>
        <a:defRPr sz="2100" b="1">
          <a:solidFill>
            <a:srgbClr val="B71562"/>
          </a:solidFill>
          <a:latin typeface="Arial" charset="0"/>
        </a:defRPr>
      </a:lvl5pPr>
      <a:lvl6pPr marL="342900" algn="l" rtl="0" fontAlgn="base">
        <a:spcBef>
          <a:spcPct val="0"/>
        </a:spcBef>
        <a:spcAft>
          <a:spcPct val="0"/>
        </a:spcAft>
        <a:defRPr sz="2100" b="1">
          <a:solidFill>
            <a:srgbClr val="B71562"/>
          </a:solidFill>
          <a:latin typeface="Arial" charset="0"/>
        </a:defRPr>
      </a:lvl6pPr>
      <a:lvl7pPr marL="685800" algn="l" rtl="0" fontAlgn="base">
        <a:spcBef>
          <a:spcPct val="0"/>
        </a:spcBef>
        <a:spcAft>
          <a:spcPct val="0"/>
        </a:spcAft>
        <a:defRPr sz="2100" b="1">
          <a:solidFill>
            <a:srgbClr val="B71562"/>
          </a:solidFill>
          <a:latin typeface="Arial" charset="0"/>
        </a:defRPr>
      </a:lvl7pPr>
      <a:lvl8pPr marL="1028700" algn="l" rtl="0" fontAlgn="base">
        <a:spcBef>
          <a:spcPct val="0"/>
        </a:spcBef>
        <a:spcAft>
          <a:spcPct val="0"/>
        </a:spcAft>
        <a:defRPr sz="2100" b="1">
          <a:solidFill>
            <a:srgbClr val="B71562"/>
          </a:solidFill>
          <a:latin typeface="Arial" charset="0"/>
        </a:defRPr>
      </a:lvl8pPr>
      <a:lvl9pPr marL="1371600" algn="l" rtl="0" fontAlgn="base">
        <a:spcBef>
          <a:spcPct val="0"/>
        </a:spcBef>
        <a:spcAft>
          <a:spcPct val="0"/>
        </a:spcAft>
        <a:defRPr sz="2100" b="1">
          <a:solidFill>
            <a:srgbClr val="B7156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3B3651F8-C0AA-408E-B8CE-D51996A42223}"/>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5F96161C-5327-4D54-9407-536ED4BC55B5}"/>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6EC548D8-BBA5-4639-AF2B-12A44E999397}"/>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999440034"/>
      </p:ext>
    </p:extLst>
  </p:cSld>
  <p:clrMap bg1="lt1" tx1="dk1" bg2="lt2" tx2="dk2" accent1="accent1" accent2="accent2" accent3="accent3" accent4="accent4" accent5="accent5" accent6="accent6" hlink="hlink" folHlink="folHlink"/>
  <p:sldLayoutIdLst>
    <p:sldLayoutId id="2147483848"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2" descr="PhysicsPPTBottom">
            <a:extLst>
              <a:ext uri="{FF2B5EF4-FFF2-40B4-BE49-F238E27FC236}">
                <a16:creationId xmlns:a16="http://schemas.microsoft.com/office/drawing/2014/main" id="{B8EF1963-D9AA-4144-A670-CF4B39D75F7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1" descr="PhysicsPPTTop">
            <a:extLst>
              <a:ext uri="{FF2B5EF4-FFF2-40B4-BE49-F238E27FC236}">
                <a16:creationId xmlns:a16="http://schemas.microsoft.com/office/drawing/2014/main" id="{A726060F-59DB-4673-B5CB-B8A5B253B2D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E7D5AEA3-81D0-42E3-BBEB-BE56EED75F36}"/>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CC688281-7C84-4AA5-88E7-C52BC0F70EB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8Lc</a:t>
            </a:r>
            <a:endParaRPr lang="en-GB" altLang="en-US" sz="1013">
              <a:latin typeface="Arial Black" panose="020B0A04020102020204" pitchFamily="34" charset="0"/>
            </a:endParaRPr>
          </a:p>
        </p:txBody>
      </p:sp>
      <p:sp>
        <p:nvSpPr>
          <p:cNvPr id="54286" name="Text Box 14">
            <a:extLst>
              <a:ext uri="{FF2B5EF4-FFF2-40B4-BE49-F238E27FC236}">
                <a16:creationId xmlns:a16="http://schemas.microsoft.com/office/drawing/2014/main" id="{CCAA0A5A-3AA1-44E3-A6FD-12C8C1248683}"/>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Magnetic Earth</a:t>
            </a:r>
          </a:p>
        </p:txBody>
      </p:sp>
      <p:sp>
        <p:nvSpPr>
          <p:cNvPr id="9" name="Text Placeholder 8">
            <a:extLst>
              <a:ext uri="{FF2B5EF4-FFF2-40B4-BE49-F238E27FC236}">
                <a16:creationId xmlns:a16="http://schemas.microsoft.com/office/drawing/2014/main" id="{A7DA9677-5EBF-41CD-8AC8-638B0E5019AB}"/>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20245742-D44E-4B42-9B72-313CA3B19628}"/>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45660719"/>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934C74"/>
          </a:solidFill>
          <a:latin typeface="+mn-lt"/>
          <a:ea typeface="+mn-ea"/>
          <a:cs typeface="+mn-cs"/>
        </a:defRPr>
      </a:lvl1pPr>
      <a:lvl2pPr marL="819150" indent="-214313"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2pPr>
      <a:lvl3pPr marL="1125141"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3pPr>
      <a:lvl4pPr marL="1431131"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4pPr>
      <a:lvl5pPr marL="1737122"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2377A942-331B-4968-B01E-5769009A130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SP9a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Objects affecting each other </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40914250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SP15a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Bending and stretching</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36278534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D37BB045-DA2E-4C14-BA0A-9373726084F8}"/>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9934D433-6073-4ABD-8127-5016B9338D33}"/>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00B0F55F-8134-4935-AB6B-338325D99069}"/>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35222321"/>
      </p:ext>
    </p:extLst>
  </p:cSld>
  <p:clrMap bg1="lt1" tx1="dk1" bg2="lt2" tx2="dk2" accent1="accent1" accent2="accent2" accent3="accent3" accent4="accent4" accent5="accent5" accent6="accent6" hlink="hlink" folHlink="folHlink"/>
  <p:sldLayoutIdLst>
    <p:sldLayoutId id="214748380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8.xml"/><Relationship Id="rId5" Type="http://schemas.openxmlformats.org/officeDocument/2006/relationships/image" Target="../media/image2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microsoft.com/office/2007/relationships/media" Target="https://highamspark-my.sharepoint.com/personal/jbarker_highamsparkschool_co_uk/Documents/KS3%20science/Exp%20Sci%20Units/8J%20Magnets%20and%20electrostatics/8Jd%20Finding%20the%20way%20JBR/Metallica%20from%20Death%20Magnetic.wmv" TargetMode="External"/><Relationship Id="rId1" Type="http://schemas.openxmlformats.org/officeDocument/2006/relationships/video" Target="NULL"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3" Type="http://schemas.openxmlformats.org/officeDocument/2006/relationships/hyperlink" Target="http://phet.colorado.edu/en/simulation/magnet-and-compass" TargetMode="External"/><Relationship Id="rId2" Type="http://schemas.openxmlformats.org/officeDocument/2006/relationships/notesSlide" Target="../notesSlides/notesSlide9.xml"/><Relationship Id="rId1" Type="http://schemas.openxmlformats.org/officeDocument/2006/relationships/slideLayout" Target="../slideLayouts/slideLayout108.xml"/><Relationship Id="rId5" Type="http://schemas.openxmlformats.org/officeDocument/2006/relationships/image" Target="../media/image14.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0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slideLayout" Target="../slideLayouts/slideLayout132.xml"/><Relationship Id="rId7" Type="http://schemas.openxmlformats.org/officeDocument/2006/relationships/image" Target="../media/image3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4.xml"/><Relationship Id="rId1" Type="http://schemas.openxmlformats.org/officeDocument/2006/relationships/video" Target="https://www.youtube.com/embed/LdQ6gPbrqa0?rel=0" TargetMode="Externa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youtu.be/LdQ6gPbrqa0" TargetMode="Externa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hyperlink" Target="https://highamspark.fireflycloud.net/" TargetMode="External"/><Relationship Id="rId2" Type="http://schemas.openxmlformats.org/officeDocument/2006/relationships/audio" Target="../media/audio1.wav"/><Relationship Id="rId1" Type="http://schemas.openxmlformats.org/officeDocument/2006/relationships/slideLayout" Target="../slideLayouts/slideLayout10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7.xml"/></Relationships>
</file>

<file path=ppt/slides/_rels/slide3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5.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3" Type="http://schemas.openxmlformats.org/officeDocument/2006/relationships/hyperlink" Target="https://highamspark.fireflycloud.net/" TargetMode="External"/><Relationship Id="rId2" Type="http://schemas.openxmlformats.org/officeDocument/2006/relationships/audio" Target="../media/audio1.wav"/><Relationship Id="rId1" Type="http://schemas.openxmlformats.org/officeDocument/2006/relationships/slideLayout" Target="../slideLayouts/slideLayout10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het.colorado.edu/en/simulation/legacy/magnet-and-compass" TargetMode="External"/><Relationship Id="rId1" Type="http://schemas.openxmlformats.org/officeDocument/2006/relationships/slideLayout" Target="../slideLayouts/slideLayout10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ysClr val="windowText" lastClr="000000"/>
                </a:solidFill>
                <a:latin typeface="Arial" panose="020B0604020202020204" pitchFamily="34" charset="0"/>
                <a:cs typeface="Arial" panose="020B0604020202020204" pitchFamily="34" charset="0"/>
              </a:rPr>
              <a:t>C/W</a:t>
            </a:r>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ysClr val="windowText" lastClr="000000"/>
                </a:solidFill>
                <a:latin typeface="Arial" panose="020B0604020202020204" pitchFamily="34" charset="0"/>
                <a:cs typeface="Arial" panose="020B0604020202020204" pitchFamily="34" charset="0"/>
              </a:rPr>
              <a:pPr algn="r">
                <a:spcBef>
                  <a:spcPct val="50000"/>
                </a:spcBef>
                <a:defRPr/>
              </a:pPr>
              <a:t>10/09/2019</a:t>
            </a:fld>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0" y="744317"/>
            <a:ext cx="9144001"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7200" u="sng" kern="0" dirty="0">
                <a:solidFill>
                  <a:srgbClr val="000000"/>
                </a:solidFill>
                <a:latin typeface="Arial" panose="020B0604020202020204" pitchFamily="34" charset="0"/>
                <a:ea typeface="+mj-ea"/>
                <a:cs typeface="Arial" panose="020B0604020202020204" pitchFamily="34" charset="0"/>
              </a:rPr>
              <a:t>8Lc Magnetic Earth</a:t>
            </a:r>
          </a:p>
        </p:txBody>
      </p:sp>
      <p:sp>
        <p:nvSpPr>
          <p:cNvPr id="25" name="Rectangle 10">
            <a:extLst>
              <a:ext uri="{FF2B5EF4-FFF2-40B4-BE49-F238E27FC236}">
                <a16:creationId xmlns:a16="http://schemas.microsoft.com/office/drawing/2014/main" id="{9364EC71-DE8F-4218-B23E-9973AEDC066C}"/>
              </a:ext>
            </a:extLst>
          </p:cNvPr>
          <p:cNvSpPr>
            <a:spLocks noChangeArrowheads="1"/>
          </p:cNvSpPr>
          <p:nvPr/>
        </p:nvSpPr>
        <p:spPr bwMode="auto">
          <a:xfrm>
            <a:off x="142103" y="1818773"/>
            <a:ext cx="868062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50000"/>
              </a:spcBef>
              <a:spcAft>
                <a:spcPct val="0"/>
              </a:spcAft>
              <a:buFont typeface="Arial" panose="020B0604020202020204" pitchFamily="34" charset="0"/>
              <a:buChar char="•"/>
            </a:pPr>
            <a:r>
              <a:rPr lang="en-GB" altLang="en-US" sz="2400" dirty="0">
                <a:cs typeface="Arial" panose="020B0604020202020204" pitchFamily="34" charset="0"/>
              </a:rPr>
              <a:t>The Earth is surrounded by a </a:t>
            </a:r>
            <a:r>
              <a:rPr lang="en-GB" altLang="en-US" sz="2400" u="sng" dirty="0">
                <a:cs typeface="Arial" panose="020B0604020202020204" pitchFamily="34" charset="0"/>
              </a:rPr>
              <a:t>magnetic field</a:t>
            </a:r>
            <a:r>
              <a:rPr lang="en-GB" altLang="en-US" sz="2400" dirty="0">
                <a:cs typeface="Arial" panose="020B0604020202020204" pitchFamily="34" charset="0"/>
              </a:rPr>
              <a:t>.</a:t>
            </a:r>
          </a:p>
          <a:p>
            <a:pPr defTabSz="914400" eaLnBrk="1" fontAlgn="base" hangingPunct="1">
              <a:spcBef>
                <a:spcPct val="50000"/>
              </a:spcBef>
              <a:spcAft>
                <a:spcPct val="0"/>
              </a:spcAft>
              <a:buFont typeface="Arial" panose="020B0604020202020204" pitchFamily="34" charset="0"/>
              <a:buChar char="•"/>
            </a:pPr>
            <a:r>
              <a:rPr lang="en-GB" altLang="en-US" sz="2400" dirty="0">
                <a:cs typeface="Arial" panose="020B0604020202020204" pitchFamily="34" charset="0"/>
              </a:rPr>
              <a:t>A magnetic field is the region around a magnet where a ________ force acts.</a:t>
            </a:r>
          </a:p>
          <a:p>
            <a:pPr defTabSz="914400" eaLnBrk="1" fontAlgn="base" hangingPunct="1">
              <a:spcBef>
                <a:spcPct val="50000"/>
              </a:spcBef>
              <a:spcAft>
                <a:spcPct val="0"/>
              </a:spcAft>
              <a:buFont typeface="Arial" panose="020B0604020202020204" pitchFamily="34" charset="0"/>
              <a:buChar char="•"/>
            </a:pPr>
            <a:r>
              <a:rPr lang="en-GB" altLang="en-US" sz="2400" dirty="0">
                <a:cs typeface="Arial" panose="020B0604020202020204" pitchFamily="34" charset="0"/>
              </a:rPr>
              <a:t>It shows the direction of the _____ on a north pole.</a:t>
            </a:r>
          </a:p>
        </p:txBody>
      </p:sp>
      <p:sp>
        <p:nvSpPr>
          <p:cNvPr id="26" name="TextBox 25">
            <a:extLst>
              <a:ext uri="{FF2B5EF4-FFF2-40B4-BE49-F238E27FC236}">
                <a16:creationId xmlns:a16="http://schemas.microsoft.com/office/drawing/2014/main" id="{CB56D360-4207-4397-B072-4BE2545EBC74}"/>
              </a:ext>
            </a:extLst>
          </p:cNvPr>
          <p:cNvSpPr txBox="1"/>
          <p:nvPr/>
        </p:nvSpPr>
        <p:spPr>
          <a:xfrm>
            <a:off x="-119206" y="2737021"/>
            <a:ext cx="2366682" cy="461665"/>
          </a:xfrm>
          <a:prstGeom prst="rect">
            <a:avLst/>
          </a:prstGeom>
          <a:noFill/>
        </p:spPr>
        <p:txBody>
          <a:bodyPr wrap="square" rtlCol="0">
            <a:spAutoFit/>
          </a:bodyPr>
          <a:lstStyle/>
          <a:p>
            <a:pPr algn="ctr"/>
            <a:r>
              <a:rPr lang="en-GB" sz="2400" b="1" dirty="0">
                <a:solidFill>
                  <a:srgbClr val="009242"/>
                </a:solidFill>
                <a:latin typeface="Arial" panose="020B0604020202020204" pitchFamily="34" charset="0"/>
                <a:cs typeface="Arial" panose="020B0604020202020204" pitchFamily="34" charset="0"/>
              </a:rPr>
              <a:t>magnetic</a:t>
            </a:r>
            <a:endParaRPr lang="en-GB" b="1" dirty="0">
              <a:solidFill>
                <a:srgbClr val="009242"/>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77F5828-23C0-4292-B1E1-5F8500508B74}"/>
              </a:ext>
            </a:extLst>
          </p:cNvPr>
          <p:cNvSpPr txBox="1"/>
          <p:nvPr/>
        </p:nvSpPr>
        <p:spPr>
          <a:xfrm>
            <a:off x="3443659" y="3296100"/>
            <a:ext cx="2366682" cy="461665"/>
          </a:xfrm>
          <a:prstGeom prst="rect">
            <a:avLst/>
          </a:prstGeom>
          <a:noFill/>
        </p:spPr>
        <p:txBody>
          <a:bodyPr wrap="square" rtlCol="0">
            <a:spAutoFit/>
          </a:bodyPr>
          <a:lstStyle/>
          <a:p>
            <a:pPr algn="ctr"/>
            <a:r>
              <a:rPr lang="en-GB" sz="2400" b="1" dirty="0">
                <a:solidFill>
                  <a:srgbClr val="009242"/>
                </a:solidFill>
                <a:latin typeface="Arial" panose="020B0604020202020204" pitchFamily="34" charset="0"/>
                <a:cs typeface="Arial" panose="020B0604020202020204" pitchFamily="34" charset="0"/>
              </a:rPr>
              <a:t>force</a:t>
            </a:r>
            <a:endParaRPr lang="en-GB" b="1" dirty="0">
              <a:solidFill>
                <a:srgbClr val="009242"/>
              </a:solidFill>
              <a:latin typeface="Arial" panose="020B0604020202020204" pitchFamily="34" charset="0"/>
              <a:cs typeface="Arial" panose="020B0604020202020204" pitchFamily="34" charset="0"/>
            </a:endParaRPr>
          </a:p>
        </p:txBody>
      </p:sp>
      <p:sp>
        <p:nvSpPr>
          <p:cNvPr id="29" name="AutoShape 11">
            <a:extLst>
              <a:ext uri="{FF2B5EF4-FFF2-40B4-BE49-F238E27FC236}">
                <a16:creationId xmlns:a16="http://schemas.microsoft.com/office/drawing/2014/main" id="{4467AA4B-E0C8-47D8-B670-1E3C30532F10}"/>
              </a:ext>
            </a:extLst>
          </p:cNvPr>
          <p:cNvSpPr>
            <a:spLocks noChangeArrowheads="1"/>
          </p:cNvSpPr>
          <p:nvPr/>
        </p:nvSpPr>
        <p:spPr bwMode="auto">
          <a:xfrm>
            <a:off x="805839" y="3702159"/>
            <a:ext cx="2382204" cy="1498516"/>
          </a:xfrm>
          <a:prstGeom prst="cloudCallout">
            <a:avLst>
              <a:gd name="adj1" fmla="val -70699"/>
              <a:gd name="adj2" fmla="val 35113"/>
            </a:avLst>
          </a:prstGeom>
          <a:solidFill>
            <a:srgbClr val="2D2D8A">
              <a:lumMod val="20000"/>
              <a:lumOff val="80000"/>
            </a:srgbClr>
          </a:solidFill>
          <a:ln w="9525">
            <a:no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2000" b="0" i="0" u="none" strike="noStrike" kern="0" cap="none" spc="0" normalizeH="0" baseline="0" noProof="0" dirty="0">
                <a:ln>
                  <a:noFill/>
                </a:ln>
                <a:solidFill>
                  <a:srgbClr val="000000"/>
                </a:solidFill>
                <a:effectLst/>
                <a:uLnTx/>
                <a:uFillTx/>
                <a:latin typeface="Arial" panose="020B0604020202020204" pitchFamily="34" charset="0"/>
              </a:rPr>
              <a:t>Why does a compass point north?</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1" name="AutoShape 11">
            <a:extLst>
              <a:ext uri="{FF2B5EF4-FFF2-40B4-BE49-F238E27FC236}">
                <a16:creationId xmlns:a16="http://schemas.microsoft.com/office/drawing/2014/main" id="{FB648BA8-E93E-4098-81C4-2D1ADE9FC4C9}"/>
              </a:ext>
            </a:extLst>
          </p:cNvPr>
          <p:cNvSpPr>
            <a:spLocks noChangeArrowheads="1"/>
          </p:cNvSpPr>
          <p:nvPr/>
        </p:nvSpPr>
        <p:spPr bwMode="auto">
          <a:xfrm>
            <a:off x="6711658" y="3526932"/>
            <a:ext cx="2366682" cy="1544672"/>
          </a:xfrm>
          <a:prstGeom prst="cloudCallout">
            <a:avLst>
              <a:gd name="adj1" fmla="val 46707"/>
              <a:gd name="adj2" fmla="val -79345"/>
            </a:avLst>
          </a:prstGeom>
          <a:solidFill>
            <a:srgbClr val="2D2D8A">
              <a:lumMod val="20000"/>
              <a:lumOff val="80000"/>
            </a:srgbClr>
          </a:solidFill>
          <a:ln w="9525">
            <a:noFill/>
            <a:round/>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0" i="0" u="none" strike="noStrike" kern="0" cap="none" spc="0" normalizeH="0" baseline="0" noProof="0" dirty="0">
                <a:ln>
                  <a:noFill/>
                </a:ln>
                <a:solidFill>
                  <a:srgbClr val="000000"/>
                </a:solidFill>
                <a:effectLst/>
                <a:uLnTx/>
                <a:uFillTx/>
                <a:latin typeface="Arial" panose="020B0604020202020204" pitchFamily="34" charset="0"/>
              </a:rPr>
              <a:t>Will compasses always point north?!</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70702" y="120254"/>
            <a:ext cx="9073298"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36922" indent="-136922" eaLnBrk="1" fontAlgn="base" hangingPunct="1">
              <a:spcBef>
                <a:spcPct val="50000"/>
              </a:spcBef>
              <a:spcAft>
                <a:spcPct val="0"/>
              </a:spcAft>
              <a:buFont typeface="Arial" panose="020B0604020202020204" pitchFamily="34" charset="0"/>
              <a:buChar char="•"/>
            </a:pPr>
            <a:r>
              <a:rPr lang="en-GB" altLang="en-US" sz="2550" dirty="0">
                <a:solidFill>
                  <a:srgbClr val="FFFFFF"/>
                </a:solidFill>
                <a:cs typeface="Arial" panose="020B0604020202020204" pitchFamily="34" charset="0"/>
              </a:rPr>
              <a:t>Like poles _____ and opposite poles attract.</a:t>
            </a:r>
          </a:p>
          <a:p>
            <a:pPr marL="136922" indent="-136922" eaLnBrk="1" fontAlgn="base" hangingPunct="1">
              <a:spcBef>
                <a:spcPct val="50000"/>
              </a:spcBef>
              <a:spcAft>
                <a:spcPct val="0"/>
              </a:spcAft>
              <a:buFont typeface="Arial" panose="020B0604020202020204" pitchFamily="34" charset="0"/>
              <a:buChar char="•"/>
            </a:pPr>
            <a:r>
              <a:rPr lang="en-GB" altLang="en-US" sz="2550" dirty="0">
                <a:solidFill>
                  <a:srgbClr val="FFFFFF"/>
                </a:solidFill>
                <a:cs typeface="Arial" panose="020B0604020202020204" pitchFamily="34" charset="0"/>
              </a:rPr>
              <a:t>The “north-seeking pole” (or just “north pole”) of a magnet is attracted to a _____ pole.</a:t>
            </a:r>
          </a:p>
          <a:p>
            <a:pPr marL="136922" indent="-136922" eaLnBrk="1" fontAlgn="base" hangingPunct="1">
              <a:spcBef>
                <a:spcPct val="50000"/>
              </a:spcBef>
              <a:spcAft>
                <a:spcPct val="0"/>
              </a:spcAft>
              <a:buFont typeface="Arial" panose="020B0604020202020204" pitchFamily="34" charset="0"/>
              <a:buChar char="•"/>
            </a:pPr>
            <a:r>
              <a:rPr lang="en-GB" altLang="en-US" sz="2550" dirty="0">
                <a:solidFill>
                  <a:srgbClr val="FFFFFF"/>
                </a:solidFill>
                <a:cs typeface="Arial" panose="020B0604020202020204" pitchFamily="34" charset="0"/>
              </a:rPr>
              <a:t>So we can model the Earth as having a huge bar magnet inside it, with a magnetic _____ pole near the geographic North pole (&amp; vice versa)!</a:t>
            </a:r>
            <a:endParaRPr lang="en-US" altLang="en-US" sz="2550" dirty="0">
              <a:solidFill>
                <a:srgbClr val="FFFFFF"/>
              </a:solidFill>
              <a:cs typeface="Arial" panose="020B0604020202020204" pitchFamily="34" charset="0"/>
            </a:endParaRPr>
          </a:p>
        </p:txBody>
      </p:sp>
      <p:sp>
        <p:nvSpPr>
          <p:cNvPr id="12291" name="Text Box 9"/>
          <p:cNvSpPr txBox="1">
            <a:spLocks noChangeArrowheads="1"/>
          </p:cNvSpPr>
          <p:nvPr/>
        </p:nvSpPr>
        <p:spPr bwMode="auto">
          <a:xfrm>
            <a:off x="273420" y="3235322"/>
            <a:ext cx="4445492"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000" b="1" dirty="0">
                <a:solidFill>
                  <a:srgbClr val="000000"/>
                </a:solidFill>
              </a:rPr>
              <a:t>north      south     attract     repel</a:t>
            </a:r>
          </a:p>
        </p:txBody>
      </p:sp>
      <p:sp>
        <p:nvSpPr>
          <p:cNvPr id="9230" name="Text Box 14"/>
          <p:cNvSpPr txBox="1">
            <a:spLocks noChangeArrowheads="1"/>
          </p:cNvSpPr>
          <p:nvPr/>
        </p:nvSpPr>
        <p:spPr bwMode="auto">
          <a:xfrm>
            <a:off x="3792718" y="2034565"/>
            <a:ext cx="118705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550" b="1" dirty="0">
                <a:solidFill>
                  <a:srgbClr val="FFFF00"/>
                </a:solidFill>
                <a:cs typeface="Arial" panose="020B0604020202020204" pitchFamily="34" charset="0"/>
              </a:rPr>
              <a:t>south</a:t>
            </a:r>
            <a:endParaRPr lang="en-US" altLang="en-US" sz="2550" b="1" dirty="0">
              <a:solidFill>
                <a:srgbClr val="FFFF00"/>
              </a:solidFill>
              <a:cs typeface="Arial" panose="020B0604020202020204" pitchFamily="34" charset="0"/>
            </a:endParaRPr>
          </a:p>
        </p:txBody>
      </p:sp>
      <p:sp>
        <p:nvSpPr>
          <p:cNvPr id="12" name="AutoShape 20">
            <a:extLst>
              <a:ext uri="{FF2B5EF4-FFF2-40B4-BE49-F238E27FC236}">
                <a16:creationId xmlns:a16="http://schemas.microsoft.com/office/drawing/2014/main" id="{522486AD-BF41-4DC2-919A-8815049B33CD}"/>
              </a:ext>
            </a:extLst>
          </p:cNvPr>
          <p:cNvSpPr>
            <a:spLocks noChangeArrowheads="1"/>
          </p:cNvSpPr>
          <p:nvPr/>
        </p:nvSpPr>
        <p:spPr bwMode="auto">
          <a:xfrm>
            <a:off x="5290506" y="3235322"/>
            <a:ext cx="1724883" cy="860383"/>
          </a:xfrm>
          <a:prstGeom prst="roundRect">
            <a:avLst>
              <a:gd name="adj" fmla="val 13342"/>
            </a:avLst>
          </a:prstGeom>
          <a:solidFill>
            <a:srgbClr val="0066FF"/>
          </a:solidFill>
          <a:ln w="25400">
            <a:noFill/>
            <a:round/>
            <a:headEnd/>
            <a:tailEnd/>
          </a:ln>
          <a:effectLst/>
        </p:spPr>
        <p:txBody>
          <a:bodyPr/>
          <a:lstStyle/>
          <a:p>
            <a:pPr marL="266700" indent="-266700">
              <a:defRPr/>
            </a:pPr>
            <a:r>
              <a:rPr lang="en-GB" sz="2400" b="1"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r>
              <a:rPr lang="en-GB" altLang="en-US" sz="1800" dirty="0">
                <a:solidFill>
                  <a:schemeClr val="bg1"/>
                </a:solidFill>
              </a:rPr>
              <a:t>Read the comic strip.</a:t>
            </a:r>
            <a:endParaRPr lang="en-GB" sz="1800" kern="0" dirty="0">
              <a:solidFill>
                <a:srgbClr val="FFFFFF"/>
              </a:solidFill>
              <a:latin typeface="Calibri" pitchFamily="34" charset="0"/>
            </a:endParaRPr>
          </a:p>
        </p:txBody>
      </p:sp>
      <p:sp>
        <p:nvSpPr>
          <p:cNvPr id="13" name="5-Point Star 42">
            <a:extLst>
              <a:ext uri="{FF2B5EF4-FFF2-40B4-BE49-F238E27FC236}">
                <a16:creationId xmlns:a16="http://schemas.microsoft.com/office/drawing/2014/main" id="{6774663B-01F9-492F-B129-56132DF56B05}"/>
              </a:ext>
            </a:extLst>
          </p:cNvPr>
          <p:cNvSpPr/>
          <p:nvPr/>
        </p:nvSpPr>
        <p:spPr>
          <a:xfrm>
            <a:off x="5388666" y="3368156"/>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232" name="Picture 16" descr="Magnetism 1"/>
          <p:cNvPicPr>
            <a:picLocks noChangeAspect="1" noChangeArrowheads="1"/>
          </p:cNvPicPr>
          <p:nvPr/>
        </p:nvPicPr>
        <p:blipFill>
          <a:blip r:embed="rId3">
            <a:extLst>
              <a:ext uri="{28A0092B-C50C-407E-A947-70E740481C1C}">
                <a14:useLocalDpi xmlns:a14="http://schemas.microsoft.com/office/drawing/2010/main" val="0"/>
              </a:ext>
            </a:extLst>
          </a:blip>
          <a:srcRect b="1093"/>
          <a:stretch>
            <a:fillRect/>
          </a:stretch>
        </p:blipFill>
        <p:spPr bwMode="auto">
          <a:xfrm rot="1043057">
            <a:off x="7262098" y="2969833"/>
            <a:ext cx="147161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2">
            <a:extLst>
              <a:ext uri="{FF2B5EF4-FFF2-40B4-BE49-F238E27FC236}">
                <a16:creationId xmlns:a16="http://schemas.microsoft.com/office/drawing/2014/main" id="{92A6E409-C320-4386-8C4A-2B27D46449D1}"/>
              </a:ext>
            </a:extLst>
          </p:cNvPr>
          <p:cNvSpPr txBox="1">
            <a:spLocks noChangeArrowheads="1"/>
          </p:cNvSpPr>
          <p:nvPr/>
        </p:nvSpPr>
        <p:spPr bwMode="auto">
          <a:xfrm>
            <a:off x="1810102" y="120254"/>
            <a:ext cx="9715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550" b="1" dirty="0">
                <a:solidFill>
                  <a:srgbClr val="FFFF00"/>
                </a:solidFill>
                <a:cs typeface="Arial" panose="020B0604020202020204" pitchFamily="34" charset="0"/>
              </a:rPr>
              <a:t>repel</a:t>
            </a:r>
            <a:endParaRPr lang="en-US" altLang="en-US" sz="2550" b="1" dirty="0">
              <a:solidFill>
                <a:srgbClr val="FFFF00"/>
              </a:solidFill>
              <a:cs typeface="Arial" panose="020B0604020202020204" pitchFamily="34" charset="0"/>
            </a:endParaRPr>
          </a:p>
        </p:txBody>
      </p:sp>
      <p:sp>
        <p:nvSpPr>
          <p:cNvPr id="15" name="Text Box 14">
            <a:extLst>
              <a:ext uri="{FF2B5EF4-FFF2-40B4-BE49-F238E27FC236}">
                <a16:creationId xmlns:a16="http://schemas.microsoft.com/office/drawing/2014/main" id="{72A2D10D-FC1F-4424-A364-F5EECBE7E0DF}"/>
              </a:ext>
            </a:extLst>
          </p:cNvPr>
          <p:cNvSpPr txBox="1">
            <a:spLocks noChangeArrowheads="1"/>
          </p:cNvSpPr>
          <p:nvPr/>
        </p:nvSpPr>
        <p:spPr bwMode="auto">
          <a:xfrm>
            <a:off x="2122496" y="1098994"/>
            <a:ext cx="118705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550" b="1" dirty="0">
                <a:solidFill>
                  <a:srgbClr val="FFFF00"/>
                </a:solidFill>
                <a:cs typeface="Arial" panose="020B0604020202020204" pitchFamily="34" charset="0"/>
              </a:rPr>
              <a:t>south</a:t>
            </a:r>
            <a:endParaRPr lang="en-US" altLang="en-US" sz="2550" b="1" dirty="0">
              <a:solidFill>
                <a:srgbClr val="FFFF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Magnetism 3"/>
          <p:cNvPicPr>
            <a:picLocks noChangeAspect="1" noChangeArrowheads="1"/>
          </p:cNvPicPr>
          <p:nvPr/>
        </p:nvPicPr>
        <p:blipFill>
          <a:blip r:embed="rId2">
            <a:extLst>
              <a:ext uri="{28A0092B-C50C-407E-A947-70E740481C1C}">
                <a14:useLocalDpi xmlns:a14="http://schemas.microsoft.com/office/drawing/2010/main" val="0"/>
              </a:ext>
            </a:extLst>
          </a:blip>
          <a:srcRect l="53844" t="37672" b="33371"/>
          <a:stretch>
            <a:fillRect/>
          </a:stretch>
        </p:blipFill>
        <p:spPr bwMode="auto">
          <a:xfrm>
            <a:off x="1416844" y="0"/>
            <a:ext cx="6362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58079" cy="3585258"/>
          </a:xfrm>
          <a:prstGeom prst="rect">
            <a:avLst/>
          </a:prstGeom>
        </p:spPr>
      </p:pic>
    </p:spTree>
    <p:extLst>
      <p:ext uri="{BB962C8B-B14F-4D97-AF65-F5344CB8AC3E}">
        <p14:creationId xmlns:p14="http://schemas.microsoft.com/office/powerpoint/2010/main" val="76784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155542" y="52984"/>
            <a:ext cx="5646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sz="2400" u="sng" dirty="0">
                <a:solidFill>
                  <a:srgbClr val="000000"/>
                </a:solidFill>
                <a:latin typeface="+mn-lt"/>
                <a:sym typeface="Wingdings 2" panose="05020102010507070707" pitchFamily="18" charset="2"/>
              </a:rPr>
              <a:t>The magnetic field around a bar magnet</a:t>
            </a:r>
            <a:endParaRPr lang="en-US" altLang="en-US" sz="2400" u="sng" dirty="0">
              <a:solidFill>
                <a:srgbClr val="000000"/>
              </a:solidFill>
              <a:latin typeface="+mn-lt"/>
              <a:sym typeface="Wingdings 2" panose="05020102010507070707" pitchFamily="18" charset="2"/>
            </a:endParaRPr>
          </a:p>
        </p:txBody>
      </p:sp>
      <p:sp>
        <p:nvSpPr>
          <p:cNvPr id="15368" name="Text Box 8"/>
          <p:cNvSpPr txBox="1">
            <a:spLocks noChangeArrowheads="1"/>
          </p:cNvSpPr>
          <p:nvPr/>
        </p:nvSpPr>
        <p:spPr bwMode="auto">
          <a:xfrm>
            <a:off x="1704731" y="3517271"/>
            <a:ext cx="2997994" cy="53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lnSpc>
                <a:spcPct val="80000"/>
              </a:lnSpc>
              <a:spcBef>
                <a:spcPct val="0"/>
              </a:spcBef>
              <a:spcAft>
                <a:spcPct val="0"/>
              </a:spcAft>
            </a:pPr>
            <a:r>
              <a:rPr lang="en-GB" altLang="en-US" sz="1800" b="1">
                <a:solidFill>
                  <a:srgbClr val="333399"/>
                </a:solidFill>
                <a:latin typeface="+mn-lt"/>
              </a:rPr>
              <a:t>weakest field further away from poles</a:t>
            </a:r>
          </a:p>
        </p:txBody>
      </p:sp>
      <p:pic>
        <p:nvPicPr>
          <p:cNvPr id="15369" name="Picture 9"/>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858"/>
          <a:stretch>
            <a:fillRect/>
          </a:stretch>
        </p:blipFill>
        <p:spPr bwMode="auto">
          <a:xfrm>
            <a:off x="1346353" y="1031247"/>
            <a:ext cx="3774281" cy="24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10"/>
          <p:cNvSpPr>
            <a:spLocks noChangeArrowheads="1"/>
          </p:cNvSpPr>
          <p:nvPr/>
        </p:nvSpPr>
        <p:spPr bwMode="auto">
          <a:xfrm>
            <a:off x="1196333" y="2104572"/>
            <a:ext cx="3942159" cy="300082"/>
          </a:xfrm>
          <a:prstGeom prst="rect">
            <a:avLst/>
          </a:prstGeom>
          <a:solidFill>
            <a:schemeClr val="bg1">
              <a:alpha val="45097"/>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a:solidFill>
                <a:srgbClr val="000000"/>
              </a:solidFill>
              <a:latin typeface="+mn-lt"/>
            </a:endParaRPr>
          </a:p>
        </p:txBody>
      </p:sp>
      <p:sp>
        <p:nvSpPr>
          <p:cNvPr id="14342" name="Rectangle 11"/>
          <p:cNvSpPr>
            <a:spLocks noChangeArrowheads="1"/>
          </p:cNvSpPr>
          <p:nvPr/>
        </p:nvSpPr>
        <p:spPr bwMode="auto">
          <a:xfrm>
            <a:off x="2205983" y="2055183"/>
            <a:ext cx="1033463" cy="40005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a:solidFill>
                <a:srgbClr val="000000"/>
              </a:solidFill>
              <a:latin typeface="+mn-lt"/>
            </a:endParaRPr>
          </a:p>
        </p:txBody>
      </p:sp>
      <p:sp>
        <p:nvSpPr>
          <p:cNvPr id="14343" name="Text Box 12"/>
          <p:cNvSpPr txBox="1">
            <a:spLocks noChangeArrowheads="1"/>
          </p:cNvSpPr>
          <p:nvPr/>
        </p:nvSpPr>
        <p:spPr bwMode="auto">
          <a:xfrm>
            <a:off x="2208364" y="2017827"/>
            <a:ext cx="985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GB" altLang="en-US" sz="2400" b="1">
                <a:solidFill>
                  <a:srgbClr val="FFFFFF"/>
                </a:solidFill>
                <a:latin typeface="+mn-lt"/>
              </a:rPr>
              <a:t>N</a:t>
            </a:r>
          </a:p>
        </p:txBody>
      </p:sp>
      <p:sp>
        <p:nvSpPr>
          <p:cNvPr id="14344" name="Rectangle 13"/>
          <p:cNvSpPr>
            <a:spLocks noChangeArrowheads="1"/>
          </p:cNvSpPr>
          <p:nvPr/>
        </p:nvSpPr>
        <p:spPr bwMode="auto">
          <a:xfrm>
            <a:off x="3228730" y="2057564"/>
            <a:ext cx="1033463" cy="400050"/>
          </a:xfrm>
          <a:prstGeom prst="rect">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a:solidFill>
                <a:srgbClr val="000000"/>
              </a:solidFill>
              <a:latin typeface="+mn-lt"/>
            </a:endParaRPr>
          </a:p>
        </p:txBody>
      </p:sp>
      <p:sp>
        <p:nvSpPr>
          <p:cNvPr id="14345" name="Text Box 14"/>
          <p:cNvSpPr txBox="1">
            <a:spLocks noChangeArrowheads="1"/>
          </p:cNvSpPr>
          <p:nvPr/>
        </p:nvSpPr>
        <p:spPr bwMode="auto">
          <a:xfrm>
            <a:off x="3289452" y="2026608"/>
            <a:ext cx="9858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GB" altLang="en-US" sz="1800" b="1">
                <a:solidFill>
                  <a:srgbClr val="FFFFFF"/>
                </a:solidFill>
                <a:latin typeface="+mn-lt"/>
              </a:rPr>
              <a:t>          </a:t>
            </a:r>
            <a:r>
              <a:rPr lang="en-GB" altLang="en-US" sz="2400" b="1">
                <a:solidFill>
                  <a:srgbClr val="FFFFFF"/>
                </a:solidFill>
                <a:latin typeface="+mn-lt"/>
              </a:rPr>
              <a:t>S</a:t>
            </a:r>
          </a:p>
        </p:txBody>
      </p:sp>
      <p:pic>
        <p:nvPicPr>
          <p:cNvPr id="15375" name="Picture 15" descr="ironfilings_SAMPL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380" y="877655"/>
            <a:ext cx="39290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16"/>
          <p:cNvSpPr txBox="1">
            <a:spLocks noChangeArrowheads="1"/>
          </p:cNvSpPr>
          <p:nvPr/>
        </p:nvSpPr>
        <p:spPr bwMode="auto">
          <a:xfrm>
            <a:off x="4915847" y="1795628"/>
            <a:ext cx="1539478" cy="75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lnSpc>
                <a:spcPct val="80000"/>
              </a:lnSpc>
              <a:spcBef>
                <a:spcPct val="0"/>
              </a:spcBef>
              <a:spcAft>
                <a:spcPct val="0"/>
              </a:spcAft>
            </a:pPr>
            <a:r>
              <a:rPr lang="en-GB" altLang="en-US" sz="1800" b="1">
                <a:solidFill>
                  <a:srgbClr val="333399"/>
                </a:solidFill>
                <a:latin typeface="+mn-lt"/>
              </a:rPr>
              <a:t>strongest field </a:t>
            </a:r>
          </a:p>
          <a:p>
            <a:pPr algn="ctr" fontAlgn="base">
              <a:lnSpc>
                <a:spcPct val="80000"/>
              </a:lnSpc>
              <a:spcBef>
                <a:spcPct val="0"/>
              </a:spcBef>
              <a:spcAft>
                <a:spcPct val="0"/>
              </a:spcAft>
            </a:pPr>
            <a:r>
              <a:rPr lang="en-GB" altLang="en-US" sz="1800" b="1">
                <a:solidFill>
                  <a:srgbClr val="333399"/>
                </a:solidFill>
                <a:latin typeface="+mn-lt"/>
              </a:rPr>
              <a:t>at poles</a:t>
            </a:r>
          </a:p>
        </p:txBody>
      </p:sp>
      <p:sp>
        <p:nvSpPr>
          <p:cNvPr id="15382" name="AutoShape 22"/>
          <p:cNvSpPr>
            <a:spLocks noChangeArrowheads="1"/>
          </p:cNvSpPr>
          <p:nvPr/>
        </p:nvSpPr>
        <p:spPr bwMode="auto">
          <a:xfrm>
            <a:off x="155542" y="545307"/>
            <a:ext cx="8597246" cy="463325"/>
          </a:xfrm>
          <a:prstGeom prst="roundRect">
            <a:avLst>
              <a:gd name="adj" fmla="val 13399"/>
            </a:avLst>
          </a:prstGeom>
          <a:solidFill>
            <a:srgbClr val="0066FF"/>
          </a:solidFill>
          <a:ln w="25400">
            <a:noFill/>
            <a:round/>
            <a:headEnd/>
            <a:tailEnd/>
          </a:ln>
        </p:spPr>
        <p:txBody>
          <a:bodyP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69081" indent="-269081" eaLnBrk="1" fontAlgn="base" hangingPunct="1">
              <a:spcBef>
                <a:spcPct val="50000"/>
              </a:spcBef>
              <a:spcAft>
                <a:spcPct val="0"/>
              </a:spcAft>
            </a:pPr>
            <a:r>
              <a:rPr lang="en-GB" altLang="en-US" sz="2400" b="1" dirty="0">
                <a:solidFill>
                  <a:srgbClr val="FFFFFF"/>
                </a:solidFill>
                <a:sym typeface="Wingdings 2" panose="05020102010507070707" pitchFamily="18" charset="2"/>
              </a:rPr>
              <a:t></a:t>
            </a:r>
            <a:r>
              <a:rPr lang="en-GB" altLang="en-US" sz="2400" dirty="0">
                <a:solidFill>
                  <a:srgbClr val="FFFFFF"/>
                </a:solidFill>
                <a:sym typeface="Wingdings 2" panose="05020102010507070707" pitchFamily="18" charset="2"/>
              </a:rPr>
              <a:t> Copy &amp; label this diagram and complete “</a:t>
            </a:r>
            <a:r>
              <a:rPr lang="en-GB" altLang="en-US" sz="2400" dirty="0" err="1">
                <a:solidFill>
                  <a:srgbClr val="FFFFFF"/>
                </a:solidFill>
                <a:sym typeface="Wingdings 2" panose="05020102010507070707" pitchFamily="18" charset="2"/>
              </a:rPr>
              <a:t>er</a:t>
            </a:r>
            <a:r>
              <a:rPr lang="en-GB" altLang="en-US" sz="2400" dirty="0">
                <a:solidFill>
                  <a:srgbClr val="FFFFFF"/>
                </a:solidFill>
                <a:sym typeface="Wingdings 2" panose="05020102010507070707" pitchFamily="18" charset="2"/>
              </a:rPr>
              <a:t>…</a:t>
            </a:r>
            <a:r>
              <a:rPr lang="en-GB" altLang="en-US" sz="2400" dirty="0" err="1">
                <a:solidFill>
                  <a:srgbClr val="FFFFFF"/>
                </a:solidFill>
                <a:sym typeface="Wingdings 2" panose="05020102010507070707" pitchFamily="18" charset="2"/>
              </a:rPr>
              <a:t>er</a:t>
            </a:r>
            <a:r>
              <a:rPr lang="en-GB" altLang="en-US" sz="2400" dirty="0">
                <a:solidFill>
                  <a:srgbClr val="FFFFFF"/>
                </a:solidFill>
                <a:sym typeface="Wingdings 2" panose="05020102010507070707" pitchFamily="18" charset="2"/>
              </a:rPr>
              <a:t>” sentence:</a:t>
            </a:r>
            <a:endParaRPr lang="en-US" altLang="en-US" sz="2400">
              <a:solidFill>
                <a:srgbClr val="FFFFFF"/>
              </a:solidFill>
            </a:endParaRPr>
          </a:p>
          <a:p>
            <a:pPr marL="269081" indent="-269081" eaLnBrk="1" fontAlgn="base" hangingPunct="1">
              <a:spcBef>
                <a:spcPct val="50000"/>
              </a:spcBef>
              <a:spcAft>
                <a:spcPct val="0"/>
              </a:spcAft>
            </a:pPr>
            <a:endParaRPr lang="en-GB" altLang="en-US" sz="3000" b="1" dirty="0">
              <a:solidFill>
                <a:srgbClr val="FFFFFF"/>
              </a:solidFill>
            </a:endParaRPr>
          </a:p>
        </p:txBody>
      </p:sp>
      <p:sp>
        <p:nvSpPr>
          <p:cNvPr id="17" name="TextBox 16"/>
          <p:cNvSpPr txBox="1">
            <a:spLocks noChangeArrowheads="1"/>
          </p:cNvSpPr>
          <p:nvPr/>
        </p:nvSpPr>
        <p:spPr bwMode="auto">
          <a:xfrm rot="-846581">
            <a:off x="4889653" y="2790082"/>
            <a:ext cx="21062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altLang="en-US" b="1">
                <a:solidFill>
                  <a:srgbClr val="FF0000"/>
                </a:solidFill>
                <a:latin typeface="+mn-lt"/>
              </a:rPr>
              <a:t>Try to keep your diagram symmetrical!</a:t>
            </a:r>
          </a:p>
        </p:txBody>
      </p:sp>
      <p:sp>
        <p:nvSpPr>
          <p:cNvPr id="18" name="TextBox 17"/>
          <p:cNvSpPr txBox="1">
            <a:spLocks noChangeArrowheads="1"/>
          </p:cNvSpPr>
          <p:nvPr/>
        </p:nvSpPr>
        <p:spPr bwMode="auto">
          <a:xfrm>
            <a:off x="155542" y="4111576"/>
            <a:ext cx="8074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sz="2400" dirty="0">
                <a:solidFill>
                  <a:srgbClr val="000000"/>
                </a:solidFill>
                <a:latin typeface="+mj-lt"/>
              </a:rPr>
              <a:t>The closer the field lines the ______</a:t>
            </a:r>
            <a:r>
              <a:rPr lang="en-GB" altLang="en-US" sz="2400" dirty="0" err="1">
                <a:solidFill>
                  <a:srgbClr val="000000"/>
                </a:solidFill>
                <a:latin typeface="+mj-lt"/>
              </a:rPr>
              <a:t>er</a:t>
            </a:r>
            <a:r>
              <a:rPr lang="en-GB" altLang="en-US" sz="2400" dirty="0">
                <a:solidFill>
                  <a:srgbClr val="000000"/>
                </a:solidFill>
                <a:latin typeface="+mj-lt"/>
              </a:rPr>
              <a:t> the field.</a:t>
            </a:r>
          </a:p>
        </p:txBody>
      </p:sp>
      <p:sp>
        <p:nvSpPr>
          <p:cNvPr id="15378" name="AutoShape 18"/>
          <p:cNvSpPr>
            <a:spLocks noChangeArrowheads="1"/>
          </p:cNvSpPr>
          <p:nvPr/>
        </p:nvSpPr>
        <p:spPr bwMode="auto">
          <a:xfrm>
            <a:off x="6696636" y="1031246"/>
            <a:ext cx="2824793" cy="1661528"/>
          </a:xfrm>
          <a:prstGeom prst="cloudCallout">
            <a:avLst>
              <a:gd name="adj1" fmla="val 27662"/>
              <a:gd name="adj2" fmla="val 97783"/>
            </a:avLst>
          </a:prstGeom>
          <a:solidFill>
            <a:schemeClr val="accent6">
              <a:lumMod val="20000"/>
              <a:lumOff val="80000"/>
            </a:schemeClr>
          </a:solidFill>
          <a:ln w="9525">
            <a:noFill/>
            <a:round/>
            <a:headEnd/>
            <a:tailEnd/>
          </a:ln>
        </p:spPr>
        <p:txBody>
          <a:bodyPr/>
          <a:lstStyle/>
          <a:p>
            <a:pPr algn="ctr" fontAlgn="base">
              <a:spcBef>
                <a:spcPct val="0"/>
              </a:spcBef>
              <a:spcAft>
                <a:spcPct val="0"/>
              </a:spcAft>
            </a:pPr>
            <a:r>
              <a:rPr lang="en-GB" altLang="en-US" sz="2100" dirty="0">
                <a:solidFill>
                  <a:srgbClr val="000000"/>
                </a:solidFill>
                <a:latin typeface="Arial" panose="020B0604020202020204" pitchFamily="34" charset="0"/>
              </a:rPr>
              <a:t>Where is the magnetic field strongest?</a:t>
            </a:r>
            <a:endParaRPr lang="en-US" altLang="en-US" sz="2100" dirty="0">
              <a:solidFill>
                <a:srgbClr val="000000"/>
              </a:solidFill>
              <a:latin typeface="Arial" panose="020B0604020202020204" pitchFamily="34" charset="0"/>
            </a:endParaRPr>
          </a:p>
        </p:txBody>
      </p:sp>
      <p:sp>
        <p:nvSpPr>
          <p:cNvPr id="19" name="Text Box 14">
            <a:extLst>
              <a:ext uri="{FF2B5EF4-FFF2-40B4-BE49-F238E27FC236}">
                <a16:creationId xmlns:a16="http://schemas.microsoft.com/office/drawing/2014/main" id="{261541B6-DB17-44CC-89D9-FD80A1464536}"/>
              </a:ext>
            </a:extLst>
          </p:cNvPr>
          <p:cNvSpPr txBox="1">
            <a:spLocks noChangeArrowheads="1"/>
          </p:cNvSpPr>
          <p:nvPr/>
        </p:nvSpPr>
        <p:spPr bwMode="auto">
          <a:xfrm>
            <a:off x="3632887" y="4088493"/>
            <a:ext cx="200068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550" b="1" dirty="0">
                <a:solidFill>
                  <a:srgbClr val="00B050"/>
                </a:solidFill>
                <a:latin typeface="+mn-lt"/>
              </a:rPr>
              <a:t>strong</a:t>
            </a:r>
            <a:endParaRPr lang="en-US" altLang="en-US" sz="2550" b="1" dirty="0">
              <a:solidFill>
                <a:srgbClr val="00B050"/>
              </a:solidFill>
              <a:latin typeface="+mn-lt"/>
            </a:endParaRPr>
          </a:p>
        </p:txBody>
      </p:sp>
      <p:sp>
        <p:nvSpPr>
          <p:cNvPr id="20" name="AutoShape 18">
            <a:extLst>
              <a:ext uri="{FF2B5EF4-FFF2-40B4-BE49-F238E27FC236}">
                <a16:creationId xmlns:a16="http://schemas.microsoft.com/office/drawing/2014/main" id="{916F1C9B-BA49-4331-B55F-09B11DD05510}"/>
              </a:ext>
            </a:extLst>
          </p:cNvPr>
          <p:cNvSpPr>
            <a:spLocks noChangeArrowheads="1"/>
          </p:cNvSpPr>
          <p:nvPr/>
        </p:nvSpPr>
        <p:spPr bwMode="auto">
          <a:xfrm>
            <a:off x="5728447" y="2584443"/>
            <a:ext cx="2899067" cy="1628795"/>
          </a:xfrm>
          <a:prstGeom prst="cloudCallout">
            <a:avLst>
              <a:gd name="adj1" fmla="val 48785"/>
              <a:gd name="adj2" fmla="val 90665"/>
            </a:avLst>
          </a:prstGeom>
          <a:solidFill>
            <a:schemeClr val="accent6">
              <a:lumMod val="20000"/>
              <a:lumOff val="80000"/>
            </a:schemeClr>
          </a:solidFill>
          <a:ln w="9525">
            <a:noFill/>
            <a:round/>
            <a:headEnd/>
            <a:tailEnd/>
          </a:ln>
        </p:spPr>
        <p:txBody>
          <a:bodyPr/>
          <a:lstStyle/>
          <a:p>
            <a:pPr algn="ctr" fontAlgn="base">
              <a:spcBef>
                <a:spcPct val="0"/>
              </a:spcBef>
              <a:spcAft>
                <a:spcPct val="0"/>
              </a:spcAft>
            </a:pPr>
            <a:r>
              <a:rPr lang="en-GB" altLang="en-US" sz="2100" dirty="0">
                <a:solidFill>
                  <a:srgbClr val="000000"/>
                </a:solidFill>
                <a:latin typeface="Arial" panose="020B0604020202020204" pitchFamily="34" charset="0"/>
              </a:rPr>
              <a:t>How can we plot the shape of this field?</a:t>
            </a:r>
            <a:endParaRPr lang="en-US" altLang="en-US" sz="2100" dirty="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2000"/>
                                        <p:tgtEl>
                                          <p:spTgt spid="15369"/>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370"/>
                                        </p:tgtEl>
                                        <p:attrNameLst>
                                          <p:attrName>style.visibility</p:attrName>
                                        </p:attrNameLst>
                                      </p:cBhvr>
                                      <p:to>
                                        <p:strVal val="visible"/>
                                      </p:to>
                                    </p:set>
                                    <p:animEffect transition="in" filter="fade">
                                      <p:cBhvr>
                                        <p:cTn id="11" dur="2000"/>
                                        <p:tgtEl>
                                          <p:spTgt spid="153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5375"/>
                                        </p:tgtEl>
                                        <p:attrNameLst>
                                          <p:attrName>style.visibility</p:attrName>
                                        </p:attrNameLst>
                                      </p:cBhvr>
                                      <p:to>
                                        <p:strVal val="visible"/>
                                      </p:to>
                                    </p:set>
                                    <p:animEffect transition="in" filter="fade">
                                      <p:cBhvr>
                                        <p:cTn id="16" dur="2000"/>
                                        <p:tgtEl>
                                          <p:spTgt spid="153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7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376"/>
                                        </p:tgtEl>
                                        <p:attrNameLst>
                                          <p:attrName>style.visibility</p:attrName>
                                        </p:attrNameLst>
                                      </p:cBhvr>
                                      <p:to>
                                        <p:strVal val="visible"/>
                                      </p:to>
                                    </p:set>
                                    <p:animEffect transition="in" filter="dissolve">
                                      <p:cBhvr>
                                        <p:cTn id="25" dur="1000"/>
                                        <p:tgtEl>
                                          <p:spTgt spid="1537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368"/>
                                        </p:tgtEl>
                                        <p:attrNameLst>
                                          <p:attrName>style.visibility</p:attrName>
                                        </p:attrNameLst>
                                      </p:cBhvr>
                                      <p:to>
                                        <p:strVal val="visible"/>
                                      </p:to>
                                    </p:set>
                                    <p:animEffect transition="in" filter="dissolve">
                                      <p:cBhvr>
                                        <p:cTn id="30" dur="1000"/>
                                        <p:tgtEl>
                                          <p:spTgt spid="153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grpId="1" nodeType="clickEffect">
                                  <p:stCondLst>
                                    <p:cond delay="0"/>
                                  </p:stCondLst>
                                  <p:childTnLst>
                                    <p:animEffect transition="out" filter="fade">
                                      <p:cBhvr>
                                        <p:cTn id="34" dur="2000"/>
                                        <p:tgtEl>
                                          <p:spTgt spid="15378"/>
                                        </p:tgtEl>
                                      </p:cBhvr>
                                    </p:animEffect>
                                    <p:set>
                                      <p:cBhvr>
                                        <p:cTn id="35" dur="1" fill="hold">
                                          <p:stCondLst>
                                            <p:cond delay="1999"/>
                                          </p:stCondLst>
                                        </p:cTn>
                                        <p:tgtEl>
                                          <p:spTgt spid="15378"/>
                                        </p:tgtEl>
                                        <p:attrNameLst>
                                          <p:attrName>style.visibility</p:attrName>
                                        </p:attrNameLst>
                                      </p:cBhvr>
                                      <p:to>
                                        <p:strVal val="hidden"/>
                                      </p:to>
                                    </p:set>
                                  </p:childTnLst>
                                </p:cTn>
                              </p:par>
                            </p:childTnLst>
                          </p:cTn>
                        </p:par>
                        <p:par>
                          <p:cTn id="36" fill="hold" nodeType="afterGroup">
                            <p:stCondLst>
                              <p:cond delay="2000"/>
                            </p:stCondLst>
                            <p:childTnLst>
                              <p:par>
                                <p:cTn id="37" presetID="1"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utoUpdateAnimBg="0"/>
      <p:bldP spid="15370" grpId="0" animBg="1"/>
      <p:bldP spid="15376" grpId="0" autoUpdateAnimBg="0"/>
      <p:bldP spid="17" grpId="0"/>
      <p:bldP spid="15378" grpId="0" animBg="1"/>
      <p:bldP spid="15378" grpId="1"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Metallica_Death_Magnetic"/>
          <p:cNvPicPr>
            <a:picLocks noChangeAspect="1" noChangeArrowheads="1"/>
          </p:cNvPicPr>
          <p:nvPr/>
        </p:nvPicPr>
        <p:blipFill>
          <a:blip r:embed="rId5">
            <a:extLst>
              <a:ext uri="{28A0092B-C50C-407E-A947-70E740481C1C}">
                <a14:useLocalDpi xmlns:a14="http://schemas.microsoft.com/office/drawing/2010/main" val="0"/>
              </a:ext>
            </a:extLst>
          </a:blip>
          <a:srcRect t="6067" b="4733"/>
          <a:stretch>
            <a:fillRect/>
          </a:stretch>
        </p:blipFill>
        <p:spPr bwMode="auto">
          <a:xfrm>
            <a:off x="1709739" y="0"/>
            <a:ext cx="5750719"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Metallica from Death Magnetic.wmv">
            <a:hlinkClick r:id="" action="ppaction://media"/>
          </p:cNvPr>
          <p:cNvPicPr>
            <a:picLocks noChangeAspect="1" noChangeArrowheads="1"/>
          </p:cNvPicPr>
          <p:nvPr>
            <a:videoFile r:link="rId1"/>
            <p:extLst>
              <p:ext uri="{DAA4B4D4-6D71-4841-9C94-3DE7FCFB9230}">
                <p14:media xmlns:p14="http://schemas.microsoft.com/office/powerpoint/2010/main" r:link="rId2"/>
              </p:ext>
            </p:extLst>
          </p:nvPr>
        </p:nvPicPr>
        <p:blipFill>
          <a:blip r:embed="rId6">
            <a:extLst>
              <a:ext uri="{28A0092B-C50C-407E-A947-70E740481C1C}">
                <a14:useLocalDpi xmlns:a14="http://schemas.microsoft.com/office/drawing/2010/main" val="0"/>
              </a:ext>
            </a:extLst>
          </a:blip>
          <a:srcRect/>
          <a:stretch>
            <a:fillRect/>
          </a:stretch>
        </p:blipFill>
        <p:spPr bwMode="auto">
          <a:xfrm>
            <a:off x="9224963" y="4731544"/>
            <a:ext cx="4000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81877" fill="hold"/>
                                        <p:tgtEl>
                                          <p:spTgt spid="2868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8683"/>
                </p:tgtEl>
              </p:cMediaNode>
            </p:video>
            <p:seq concurrent="1" nextAc="seek">
              <p:cTn id="8" restart="whenNotActive" fill="hold" evtFilter="cancelBubble" nodeType="interactiveSeq">
                <p:stCondLst>
                  <p:cond evt="onClick" delay="0">
                    <p:tgtEl>
                      <p:spTgt spid="2868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8683"/>
                                        </p:tgtEl>
                                      </p:cBhvr>
                                    </p:cmd>
                                  </p:childTnLst>
                                </p:cTn>
                              </p:par>
                            </p:childTnLst>
                          </p:cTn>
                        </p:par>
                      </p:childTnLst>
                    </p:cTn>
                  </p:par>
                </p:childTnLst>
              </p:cTn>
              <p:nextCondLst>
                <p:cond evt="onClick" delay="0">
                  <p:tgtEl>
                    <p:spTgt spid="2868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AutoShape 22"/>
          <p:cNvSpPr>
            <a:spLocks noChangeArrowheads="1"/>
          </p:cNvSpPr>
          <p:nvPr/>
        </p:nvSpPr>
        <p:spPr bwMode="auto">
          <a:xfrm>
            <a:off x="212272" y="175022"/>
            <a:ext cx="8801100" cy="3139678"/>
          </a:xfrm>
          <a:prstGeom prst="roundRect">
            <a:avLst>
              <a:gd name="adj" fmla="val 4134"/>
            </a:avLst>
          </a:prstGeom>
          <a:solidFill>
            <a:srgbClr val="0066FF"/>
          </a:solidFill>
          <a:ln w="25400">
            <a:noFill/>
            <a:round/>
            <a:headEnd/>
            <a:tailEnd/>
          </a:ln>
        </p:spPr>
        <p:txBody>
          <a:bodyP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fontAlgn="base" hangingPunct="1">
              <a:spcBef>
                <a:spcPct val="50000"/>
              </a:spcBef>
              <a:spcAft>
                <a:spcPct val="0"/>
              </a:spcAft>
              <a:buFont typeface="Arial" panose="020B0604020202020204" pitchFamily="34" charset="0"/>
              <a:buChar char="•"/>
            </a:pPr>
            <a:r>
              <a:rPr lang="en-GB" altLang="en-US" sz="2100" dirty="0">
                <a:solidFill>
                  <a:srgbClr val="FFFFFF"/>
                </a:solidFill>
                <a:sym typeface="Wingdings 2" panose="05020102010507070707" pitchFamily="18" charset="2"/>
              </a:rPr>
              <a:t>Place a magnet between your 2 exercise books with an OHT over the top. </a:t>
            </a:r>
          </a:p>
          <a:p>
            <a:pPr marL="342900" indent="-342900" eaLnBrk="1" fontAlgn="base" hangingPunct="1">
              <a:spcBef>
                <a:spcPct val="50000"/>
              </a:spcBef>
              <a:spcAft>
                <a:spcPct val="0"/>
              </a:spcAft>
              <a:buFont typeface="Arial" panose="020B0604020202020204" pitchFamily="34" charset="0"/>
              <a:buChar char="•"/>
            </a:pPr>
            <a:r>
              <a:rPr lang="en-GB" altLang="en-US" sz="2100" dirty="0">
                <a:solidFill>
                  <a:srgbClr val="FFFFFF"/>
                </a:solidFill>
                <a:sym typeface="Wingdings 2" panose="05020102010507070707" pitchFamily="18" charset="2"/>
              </a:rPr>
              <a:t>Carefully sprinkle iron filings over it.</a:t>
            </a:r>
          </a:p>
          <a:p>
            <a:pPr marL="342900" indent="-342900" eaLnBrk="1" fontAlgn="base" hangingPunct="1">
              <a:spcBef>
                <a:spcPct val="50000"/>
              </a:spcBef>
              <a:spcAft>
                <a:spcPct val="0"/>
              </a:spcAft>
              <a:buFont typeface="Arial" panose="020B0604020202020204" pitchFamily="34" charset="0"/>
              <a:buChar char="•"/>
            </a:pPr>
            <a:r>
              <a:rPr lang="en-GB" altLang="en-US" sz="2100" dirty="0">
                <a:solidFill>
                  <a:srgbClr val="FFFFFF"/>
                </a:solidFill>
                <a:sym typeface="Wingdings 2" panose="05020102010507070707" pitchFamily="18" charset="2"/>
              </a:rPr>
              <a:t>Tap gently to get a better pattern.</a:t>
            </a:r>
          </a:p>
          <a:p>
            <a:pPr marL="342900" indent="-342900" eaLnBrk="1" fontAlgn="base" hangingPunct="1">
              <a:spcBef>
                <a:spcPct val="50000"/>
              </a:spcBef>
              <a:spcAft>
                <a:spcPct val="0"/>
              </a:spcAft>
              <a:buFont typeface="Arial" panose="020B0604020202020204" pitchFamily="34" charset="0"/>
              <a:buChar char="•"/>
            </a:pPr>
            <a:r>
              <a:rPr lang="en-GB" altLang="en-US" sz="2100" dirty="0">
                <a:solidFill>
                  <a:srgbClr val="FFFFFF"/>
                </a:solidFill>
                <a:sym typeface="Wingdings 2" panose="05020102010507070707" pitchFamily="18" charset="2"/>
              </a:rPr>
              <a:t>Carefully lift the OHT and drag the iron filings about by moving the magnet.</a:t>
            </a:r>
          </a:p>
          <a:p>
            <a:pPr marL="342900" indent="-342900" eaLnBrk="1" fontAlgn="base" hangingPunct="1">
              <a:spcBef>
                <a:spcPct val="50000"/>
              </a:spcBef>
              <a:spcAft>
                <a:spcPct val="0"/>
              </a:spcAft>
              <a:buFont typeface="Arial" panose="020B0604020202020204" pitchFamily="34" charset="0"/>
              <a:buChar char="•"/>
            </a:pPr>
            <a:r>
              <a:rPr lang="en-GB" altLang="en-US" sz="2100" dirty="0">
                <a:solidFill>
                  <a:srgbClr val="FFFFFF"/>
                </a:solidFill>
                <a:sym typeface="Wingdings 2" panose="05020102010507070707" pitchFamily="18" charset="2"/>
              </a:rPr>
              <a:t>Pour ALL iron filings back into the pot.</a:t>
            </a:r>
          </a:p>
          <a:p>
            <a:pPr marL="269081" indent="-269081" eaLnBrk="1" fontAlgn="base" hangingPunct="1">
              <a:spcBef>
                <a:spcPct val="50000"/>
              </a:spcBef>
              <a:spcAft>
                <a:spcPct val="0"/>
              </a:spcAft>
            </a:pPr>
            <a:endParaRPr lang="en-US" altLang="en-US" sz="2400" b="1" dirty="0">
              <a:solidFill>
                <a:srgbClr val="FFFFFF"/>
              </a:solidFill>
            </a:endParaRPr>
          </a:p>
          <a:p>
            <a:pPr marL="269081" indent="-269081" eaLnBrk="1" fontAlgn="base" hangingPunct="1">
              <a:spcBef>
                <a:spcPct val="50000"/>
              </a:spcBef>
              <a:spcAft>
                <a:spcPct val="0"/>
              </a:spcAft>
            </a:pPr>
            <a:endParaRPr lang="en-GB" altLang="en-US" sz="2400" b="1" dirty="0">
              <a:solidFill>
                <a:srgbClr val="FFFFFF"/>
              </a:solidFill>
            </a:endParaRPr>
          </a:p>
        </p:txBody>
      </p:sp>
      <p:sp>
        <p:nvSpPr>
          <p:cNvPr id="16387" name="AutoShape 18"/>
          <p:cNvSpPr>
            <a:spLocks noChangeArrowheads="1"/>
          </p:cNvSpPr>
          <p:nvPr/>
        </p:nvSpPr>
        <p:spPr bwMode="auto">
          <a:xfrm>
            <a:off x="6047356" y="2498271"/>
            <a:ext cx="2696594" cy="1632857"/>
          </a:xfrm>
          <a:prstGeom prst="cloudCallout">
            <a:avLst>
              <a:gd name="adj1" fmla="val 53894"/>
              <a:gd name="adj2" fmla="val 89194"/>
            </a:avLst>
          </a:prstGeom>
          <a:solidFill>
            <a:schemeClr val="accent6">
              <a:lumMod val="20000"/>
              <a:lumOff val="80000"/>
            </a:schemeClr>
          </a:solidFill>
          <a:ln w="9525">
            <a:noFill/>
            <a:round/>
            <a:headEnd/>
            <a:tailEnd/>
          </a:ln>
        </p:spPr>
        <p:txBody>
          <a:bodyPr/>
          <a:lstStyle/>
          <a:p>
            <a:pPr algn="ctr" fontAlgn="base">
              <a:spcBef>
                <a:spcPct val="0"/>
              </a:spcBef>
              <a:spcAft>
                <a:spcPct val="0"/>
              </a:spcAft>
            </a:pPr>
            <a:r>
              <a:rPr lang="en-GB" altLang="en-US" sz="2100" dirty="0">
                <a:solidFill>
                  <a:srgbClr val="000000"/>
                </a:solidFill>
                <a:latin typeface="Arial" panose="020B0604020202020204" pitchFamily="34" charset="0"/>
              </a:rPr>
              <a:t>Can you see the 3D shape of the field?</a:t>
            </a:r>
            <a:endParaRPr lang="en-US" altLang="en-US" sz="2100" dirty="0">
              <a:solidFill>
                <a:srgbClr val="000000"/>
              </a:solidFill>
              <a:latin typeface="Arial" panose="020B0604020202020204" pitchFamily="34" charset="0"/>
            </a:endParaRPr>
          </a:p>
        </p:txBody>
      </p:sp>
      <p:sp>
        <p:nvSpPr>
          <p:cNvPr id="4" name="AutoShape 18">
            <a:extLst>
              <a:ext uri="{FF2B5EF4-FFF2-40B4-BE49-F238E27FC236}">
                <a16:creationId xmlns:a16="http://schemas.microsoft.com/office/drawing/2014/main" id="{5321532E-F84E-471A-9084-58322B1BCC32}"/>
              </a:ext>
            </a:extLst>
          </p:cNvPr>
          <p:cNvSpPr>
            <a:spLocks noChangeArrowheads="1"/>
          </p:cNvSpPr>
          <p:nvPr/>
        </p:nvSpPr>
        <p:spPr bwMode="auto">
          <a:xfrm>
            <a:off x="1165114" y="3200399"/>
            <a:ext cx="2778237" cy="1842248"/>
          </a:xfrm>
          <a:prstGeom prst="cloudCallout">
            <a:avLst>
              <a:gd name="adj1" fmla="val -75233"/>
              <a:gd name="adj2" fmla="val 47530"/>
            </a:avLst>
          </a:prstGeom>
          <a:solidFill>
            <a:schemeClr val="accent6">
              <a:lumMod val="20000"/>
              <a:lumOff val="80000"/>
            </a:schemeClr>
          </a:solidFill>
          <a:ln w="9525">
            <a:noFill/>
            <a:round/>
            <a:headEnd/>
            <a:tailEnd/>
          </a:ln>
        </p:spPr>
        <p:txBody>
          <a:bodyPr/>
          <a:lstStyle/>
          <a:p>
            <a:pPr algn="ctr" fontAlgn="base">
              <a:spcBef>
                <a:spcPct val="0"/>
              </a:spcBef>
              <a:spcAft>
                <a:spcPct val="0"/>
              </a:spcAft>
            </a:pPr>
            <a:r>
              <a:rPr lang="en-GB" altLang="en-US" sz="2100" dirty="0">
                <a:solidFill>
                  <a:srgbClr val="000000"/>
                </a:solidFill>
                <a:latin typeface="Arial" panose="020B0604020202020204" pitchFamily="34" charset="0"/>
              </a:rPr>
              <a:t>How can we work out the direction of the field?</a:t>
            </a:r>
            <a:endParaRPr lang="en-US" altLang="en-US" sz="2100" dirty="0">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4005"/>
          <a:stretch>
            <a:fillRect/>
          </a:stretch>
        </p:blipFill>
        <p:spPr bwMode="auto">
          <a:xfrm>
            <a:off x="1" y="1"/>
            <a:ext cx="857399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New PhET Logo">
            <a:extLst>
              <a:ext uri="{FF2B5EF4-FFF2-40B4-BE49-F238E27FC236}">
                <a16:creationId xmlns:a16="http://schemas.microsoft.com/office/drawing/2014/main" id="{A3271130-95AD-45CE-A1F2-1FB7E8DB06AC}"/>
              </a:ext>
            </a:extLst>
          </p:cNvPr>
          <p:cNvPicPr>
            <a:picLocks noChangeAspect="1" noChangeArrowheads="1"/>
          </p:cNvPicPr>
          <p:nvPr/>
        </p:nvPicPr>
        <p:blipFill>
          <a:blip r:embed="rId5" cstate="print"/>
          <a:srcRect/>
          <a:stretch>
            <a:fillRect/>
          </a:stretch>
        </p:blipFill>
        <p:spPr bwMode="auto">
          <a:xfrm>
            <a:off x="7428919" y="4384222"/>
            <a:ext cx="1145072" cy="759278"/>
          </a:xfrm>
          <a:prstGeom prst="rect">
            <a:avLst/>
          </a:prstGeom>
          <a:noFill/>
        </p:spPr>
      </p:pic>
      <p:sp>
        <p:nvSpPr>
          <p:cNvPr id="5" name="AutoShape 26">
            <a:extLst>
              <a:ext uri="{FF2B5EF4-FFF2-40B4-BE49-F238E27FC236}">
                <a16:creationId xmlns:a16="http://schemas.microsoft.com/office/drawing/2014/main" id="{76982E05-B96E-422B-B003-E541FA70107E}"/>
              </a:ext>
            </a:extLst>
          </p:cNvPr>
          <p:cNvSpPr>
            <a:spLocks noChangeArrowheads="1"/>
          </p:cNvSpPr>
          <p:nvPr/>
        </p:nvSpPr>
        <p:spPr bwMode="auto">
          <a:xfrm>
            <a:off x="137922" y="4384222"/>
            <a:ext cx="2130201" cy="655667"/>
          </a:xfrm>
          <a:prstGeom prst="roundRect">
            <a:avLst>
              <a:gd name="adj" fmla="val 685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305396" indent="-305396" fontAlgn="base">
              <a:spcBef>
                <a:spcPct val="0"/>
              </a:spcBef>
              <a:spcAft>
                <a:spcPct val="0"/>
              </a:spcAft>
              <a:tabLst>
                <a:tab pos="305396" algn="l"/>
              </a:tabLst>
              <a:defRPr/>
            </a:pPr>
            <a:r>
              <a:rPr lang="en-GB" altLang="en-US" sz="1800" b="1" kern="0">
                <a:solidFill>
                  <a:srgbClr val="FFFFFF"/>
                </a:solidFill>
                <a:latin typeface="Arial"/>
                <a:sym typeface="Wingdings"/>
              </a:rPr>
              <a:t></a:t>
            </a:r>
            <a:r>
              <a:rPr lang="en-GB" altLang="en-US" sz="1800" kern="0">
                <a:solidFill>
                  <a:srgbClr val="FFFFFF"/>
                </a:solidFill>
                <a:latin typeface="Arial"/>
                <a:sym typeface="Wingdings 2" pitchFamily="18" charset="2"/>
              </a:rPr>
              <a:t> </a:t>
            </a:r>
            <a:r>
              <a:rPr lang="en-GB" altLang="en-US" sz="1800" kern="0">
                <a:solidFill>
                  <a:srgbClr val="FFFFFF"/>
                </a:solidFill>
                <a:latin typeface="Arial"/>
              </a:rPr>
              <a:t>Click image to run simulation.</a:t>
            </a:r>
            <a:endParaRPr lang="en-US" altLang="en-US" sz="1800" kern="0">
              <a:solidFill>
                <a:srgbClr val="FFFFFF"/>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t="27284" b="27075"/>
          <a:stretch>
            <a:fillRect/>
          </a:stretch>
        </p:blipFill>
        <p:spPr bwMode="auto">
          <a:xfrm>
            <a:off x="2273585" y="1388610"/>
            <a:ext cx="4806553" cy="142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4"/>
          <p:cNvSpPr>
            <a:spLocks noChangeArrowheads="1"/>
          </p:cNvSpPr>
          <p:nvPr/>
        </p:nvSpPr>
        <p:spPr bwMode="auto">
          <a:xfrm>
            <a:off x="598969" y="2571750"/>
            <a:ext cx="3293954" cy="2037230"/>
          </a:xfrm>
          <a:prstGeom prst="cloudCallout">
            <a:avLst>
              <a:gd name="adj1" fmla="val -63690"/>
              <a:gd name="adj2" fmla="val 68174"/>
            </a:avLst>
          </a:prstGeom>
          <a:solidFill>
            <a:schemeClr val="accent6">
              <a:lumMod val="20000"/>
              <a:lumOff val="80000"/>
            </a:schemeClr>
          </a:solidFill>
          <a:ln w="9525">
            <a:noFill/>
            <a:round/>
            <a:headEnd/>
            <a:tailEnd/>
          </a:ln>
        </p:spPr>
        <p:txBody>
          <a:bodyPr/>
          <a:lstStyle/>
          <a:p>
            <a:pPr algn="ctr" fontAlgn="base">
              <a:spcBef>
                <a:spcPct val="0"/>
              </a:spcBef>
              <a:spcAft>
                <a:spcPct val="0"/>
              </a:spcAft>
            </a:pPr>
            <a:r>
              <a:rPr lang="en-GB" altLang="en-US" sz="2100">
                <a:solidFill>
                  <a:srgbClr val="000000"/>
                </a:solidFill>
                <a:latin typeface="Arial" panose="020B0604020202020204" pitchFamily="34" charset="0"/>
              </a:rPr>
              <a:t>What direction would these compasses point?</a:t>
            </a:r>
            <a:endParaRPr lang="en-US" altLang="en-US" sz="2100">
              <a:solidFill>
                <a:srgbClr val="000000"/>
              </a:solidFill>
              <a:latin typeface="Arial" panose="020B0604020202020204" pitchFamily="34" charset="0"/>
            </a:endParaRPr>
          </a:p>
        </p:txBody>
      </p:sp>
      <p:pic>
        <p:nvPicPr>
          <p:cNvPr id="18437" name="Picture 7"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6663" y="1777944"/>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015" y="1318363"/>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0140" y="1301694"/>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3"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5550" y="1124292"/>
            <a:ext cx="603647"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4"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9288" y="1124292"/>
            <a:ext cx="603647"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5"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5819" y="1315981"/>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6"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7077" y="1296931"/>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6"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4363" y="1793423"/>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9"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127" y="1756513"/>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33"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7738" y="811158"/>
            <a:ext cx="603647"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34"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0396" y="407536"/>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35"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8071" y="182508"/>
            <a:ext cx="603647"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36"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9565" y="147979"/>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37"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3915" y="175363"/>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38"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3496" y="387294"/>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39"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4244" y="819492"/>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40"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8707" y="1800567"/>
            <a:ext cx="602456"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41"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7421" y="1340986"/>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42"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5225" y="1039758"/>
            <a:ext cx="603647"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43"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1141" y="600417"/>
            <a:ext cx="602456"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44"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7315" y="57492"/>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45"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8841" y="1121911"/>
            <a:ext cx="602456"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46"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1982" y="709954"/>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47" descr="Picture1.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1759" y="161075"/>
            <a:ext cx="60364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516" y="4220048"/>
            <a:ext cx="3494484" cy="93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2"/>
          <p:cNvSpPr>
            <a:spLocks noChangeArrowheads="1"/>
          </p:cNvSpPr>
          <p:nvPr/>
        </p:nvSpPr>
        <p:spPr bwMode="auto">
          <a:xfrm>
            <a:off x="133627" y="571979"/>
            <a:ext cx="8931728" cy="2222897"/>
          </a:xfrm>
          <a:prstGeom prst="roundRect">
            <a:avLst>
              <a:gd name="adj" fmla="val 4133"/>
            </a:avLst>
          </a:prstGeom>
          <a:solidFill>
            <a:srgbClr val="0066FF"/>
          </a:solidFill>
          <a:ln w="25400">
            <a:noFill/>
            <a:round/>
            <a:headEnd/>
            <a:tailEnd/>
          </a:ln>
        </p:spPr>
        <p:txBody>
          <a:bodyPr/>
          <a:lstStyle/>
          <a:p>
            <a:pPr marL="342900" indent="-342900" fontAlgn="base">
              <a:spcBef>
                <a:spcPct val="50000"/>
              </a:spcBef>
              <a:spcAft>
                <a:spcPct val="0"/>
              </a:spcAft>
              <a:buFont typeface="Arial" panose="020B0604020202020204" pitchFamily="34" charset="0"/>
              <a:buChar char="•"/>
            </a:pPr>
            <a:r>
              <a:rPr lang="en-GB" sz="2100" dirty="0" err="1">
                <a:solidFill>
                  <a:srgbClr val="FFFFFF"/>
                </a:solidFill>
                <a:latin typeface="Arial" panose="020B0604020202020204" pitchFamily="34" charset="0"/>
                <a:sym typeface="Wingdings 2" pitchFamily="18" charset="2"/>
              </a:rPr>
              <a:t>Blu-tac</a:t>
            </a:r>
            <a:r>
              <a:rPr lang="en-GB" sz="2100" dirty="0">
                <a:solidFill>
                  <a:srgbClr val="FFFFFF"/>
                </a:solidFill>
                <a:latin typeface="Arial" panose="020B0604020202020204" pitchFamily="34" charset="0"/>
                <a:sym typeface="Wingdings 2" pitchFamily="18" charset="2"/>
              </a:rPr>
              <a:t> your magnet in the middle of your A4 sheet &amp; draw round it.</a:t>
            </a:r>
          </a:p>
          <a:p>
            <a:pPr marL="342900" indent="-342900" fontAlgn="base">
              <a:spcBef>
                <a:spcPct val="50000"/>
              </a:spcBef>
              <a:spcAft>
                <a:spcPct val="0"/>
              </a:spcAft>
              <a:buFont typeface="Arial" panose="020B0604020202020204" pitchFamily="34" charset="0"/>
              <a:buChar char="•"/>
            </a:pPr>
            <a:r>
              <a:rPr lang="en-GB" sz="2100" dirty="0">
                <a:solidFill>
                  <a:srgbClr val="FFFFFF"/>
                </a:solidFill>
                <a:latin typeface="Arial" panose="020B0604020202020204" pitchFamily="34" charset="0"/>
                <a:sym typeface="Wingdings 2" pitchFamily="18" charset="2"/>
              </a:rPr>
              <a:t>Draw dots around your N pole (red) as shown:</a:t>
            </a:r>
          </a:p>
          <a:p>
            <a:pPr marL="342900" indent="-342900" fontAlgn="base">
              <a:spcBef>
                <a:spcPct val="50000"/>
              </a:spcBef>
              <a:spcAft>
                <a:spcPct val="0"/>
              </a:spcAft>
              <a:buFont typeface="Arial" panose="020B0604020202020204" pitchFamily="34" charset="0"/>
              <a:buChar char="•"/>
            </a:pPr>
            <a:r>
              <a:rPr lang="en-GB" sz="2100" dirty="0">
                <a:solidFill>
                  <a:srgbClr val="FFFFFF"/>
                </a:solidFill>
                <a:latin typeface="Arial" panose="020B0604020202020204" pitchFamily="34" charset="0"/>
                <a:sym typeface="Wingdings 2" pitchFamily="18" charset="2"/>
              </a:rPr>
              <a:t>Place your compass so that its tail is over one of the dots.</a:t>
            </a:r>
          </a:p>
          <a:p>
            <a:pPr marL="342900" indent="-342900" fontAlgn="base">
              <a:spcBef>
                <a:spcPct val="50000"/>
              </a:spcBef>
              <a:spcAft>
                <a:spcPct val="0"/>
              </a:spcAft>
              <a:buFont typeface="Arial" panose="020B0604020202020204" pitchFamily="34" charset="0"/>
              <a:buChar char="•"/>
            </a:pPr>
            <a:r>
              <a:rPr lang="en-GB" sz="2100" dirty="0">
                <a:solidFill>
                  <a:srgbClr val="FFFFFF"/>
                </a:solidFill>
                <a:latin typeface="Arial" panose="020B0604020202020204" pitchFamily="34" charset="0"/>
                <a:sym typeface="Wingdings 2" pitchFamily="18" charset="2"/>
              </a:rPr>
              <a:t>Draw another dot where the arrow head points, remove the compass &amp; join up with a straight line.</a:t>
            </a:r>
          </a:p>
          <a:p>
            <a:pPr marL="342900" indent="-342900" fontAlgn="base">
              <a:spcBef>
                <a:spcPct val="50000"/>
              </a:spcBef>
              <a:spcAft>
                <a:spcPct val="0"/>
              </a:spcAft>
              <a:buFont typeface="Arial" panose="020B0604020202020204" pitchFamily="34" charset="0"/>
              <a:buChar char="•"/>
            </a:pPr>
            <a:r>
              <a:rPr lang="en-GB" sz="2100" dirty="0">
                <a:solidFill>
                  <a:srgbClr val="FFFFFF"/>
                </a:solidFill>
                <a:latin typeface="Arial" panose="020B0604020202020204" pitchFamily="34" charset="0"/>
                <a:sym typeface="Wingdings 2" pitchFamily="18" charset="2"/>
              </a:rPr>
              <a:t>Place the tail of the compass over this last dot &amp; repeat until it goes off the page or joins up to the magnet again.</a:t>
            </a:r>
          </a:p>
          <a:p>
            <a:pPr marL="342900" indent="-342900" fontAlgn="base">
              <a:spcBef>
                <a:spcPct val="50000"/>
              </a:spcBef>
              <a:spcAft>
                <a:spcPct val="0"/>
              </a:spcAft>
              <a:buFont typeface="Arial" panose="020B0604020202020204" pitchFamily="34" charset="0"/>
              <a:buChar char="•"/>
            </a:pPr>
            <a:endParaRPr lang="en-US" sz="2100" dirty="0">
              <a:solidFill>
                <a:srgbClr val="FFFFFF"/>
              </a:solidFill>
              <a:latin typeface="Arial" panose="020B0604020202020204" pitchFamily="34" charset="0"/>
            </a:endParaRPr>
          </a:p>
          <a:p>
            <a:pPr marL="342900" indent="-342900" fontAlgn="base">
              <a:spcBef>
                <a:spcPct val="50000"/>
              </a:spcBef>
              <a:spcAft>
                <a:spcPct val="0"/>
              </a:spcAft>
              <a:buFont typeface="Arial" panose="020B0604020202020204" pitchFamily="34" charset="0"/>
              <a:buChar char="•"/>
            </a:pPr>
            <a:endParaRPr lang="en-GB" sz="2100" dirty="0">
              <a:solidFill>
                <a:srgbClr val="FFFFFF"/>
              </a:solidFill>
              <a:latin typeface="Arial" panose="020B0604020202020204" pitchFamily="34" charset="0"/>
            </a:endParaRPr>
          </a:p>
        </p:txBody>
      </p:sp>
      <p:grpSp>
        <p:nvGrpSpPr>
          <p:cNvPr id="19460" name="Group 14"/>
          <p:cNvGrpSpPr>
            <a:grpSpLocks/>
          </p:cNvGrpSpPr>
          <p:nvPr/>
        </p:nvGrpSpPr>
        <p:grpSpPr bwMode="auto">
          <a:xfrm rot="5400000">
            <a:off x="4378298" y="2097508"/>
            <a:ext cx="536237" cy="3270647"/>
            <a:chOff x="3560" y="1367"/>
            <a:chExt cx="443" cy="2335"/>
          </a:xfrm>
        </p:grpSpPr>
        <p:sp>
          <p:nvSpPr>
            <p:cNvPr id="19474" name="Rectangle 10"/>
            <p:cNvSpPr>
              <a:spLocks noChangeArrowheads="1"/>
            </p:cNvSpPr>
            <p:nvPr/>
          </p:nvSpPr>
          <p:spPr bwMode="auto">
            <a:xfrm>
              <a:off x="3560" y="1434"/>
              <a:ext cx="408" cy="1134"/>
            </a:xfrm>
            <a:prstGeom prst="rect">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a:solidFill>
                  <a:srgbClr val="000000"/>
                </a:solidFill>
              </a:endParaRPr>
            </a:p>
          </p:txBody>
        </p:sp>
        <p:sp>
          <p:nvSpPr>
            <p:cNvPr id="2" name="Rectangle 11"/>
            <p:cNvSpPr>
              <a:spLocks noChangeArrowheads="1"/>
            </p:cNvSpPr>
            <p:nvPr/>
          </p:nvSpPr>
          <p:spPr bwMode="auto">
            <a:xfrm>
              <a:off x="3560" y="2568"/>
              <a:ext cx="408" cy="1134"/>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a:solidFill>
                  <a:srgbClr val="000000"/>
                </a:solidFill>
              </a:endParaRPr>
            </a:p>
          </p:txBody>
        </p:sp>
        <p:sp>
          <p:nvSpPr>
            <p:cNvPr id="19476" name="Text Box 12"/>
            <p:cNvSpPr txBox="1">
              <a:spLocks noChangeArrowheads="1"/>
            </p:cNvSpPr>
            <p:nvPr/>
          </p:nvSpPr>
          <p:spPr bwMode="auto">
            <a:xfrm rot="16200000">
              <a:off x="3557" y="3253"/>
              <a:ext cx="433"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700" b="1">
                  <a:solidFill>
                    <a:srgbClr val="000000"/>
                  </a:solidFill>
                </a:rPr>
                <a:t>N</a:t>
              </a:r>
              <a:endParaRPr lang="en-US" altLang="en-US" sz="2700" b="1">
                <a:solidFill>
                  <a:srgbClr val="000000"/>
                </a:solidFill>
              </a:endParaRPr>
            </a:p>
          </p:txBody>
        </p:sp>
        <p:sp>
          <p:nvSpPr>
            <p:cNvPr id="19477" name="Text Box 13"/>
            <p:cNvSpPr txBox="1">
              <a:spLocks noChangeArrowheads="1"/>
            </p:cNvSpPr>
            <p:nvPr/>
          </p:nvSpPr>
          <p:spPr bwMode="auto">
            <a:xfrm rot="16200000">
              <a:off x="3557" y="1393"/>
              <a:ext cx="471"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700" b="1">
                  <a:solidFill>
                    <a:srgbClr val="000000"/>
                  </a:solidFill>
                </a:rPr>
                <a:t>S</a:t>
              </a:r>
              <a:endParaRPr lang="en-US" altLang="en-US" sz="2700" b="1">
                <a:solidFill>
                  <a:srgbClr val="000000"/>
                </a:solidFill>
              </a:endParaRPr>
            </a:p>
          </p:txBody>
        </p:sp>
      </p:grpSp>
      <p:sp>
        <p:nvSpPr>
          <p:cNvPr id="12" name="Oval 11"/>
          <p:cNvSpPr/>
          <p:nvPr/>
        </p:nvSpPr>
        <p:spPr>
          <a:xfrm>
            <a:off x="2896792" y="3831433"/>
            <a:ext cx="72628" cy="690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3" name="Oval 12"/>
          <p:cNvSpPr/>
          <p:nvPr/>
        </p:nvSpPr>
        <p:spPr>
          <a:xfrm>
            <a:off x="2896792" y="3536158"/>
            <a:ext cx="72628" cy="690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5" name="Oval 14"/>
          <p:cNvSpPr/>
          <p:nvPr/>
        </p:nvSpPr>
        <p:spPr>
          <a:xfrm>
            <a:off x="2894411" y="3692130"/>
            <a:ext cx="72628" cy="67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6" name="Oval 15"/>
          <p:cNvSpPr/>
          <p:nvPr/>
        </p:nvSpPr>
        <p:spPr>
          <a:xfrm>
            <a:off x="2934892" y="3973117"/>
            <a:ext cx="72628" cy="690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7" name="Oval 16"/>
          <p:cNvSpPr/>
          <p:nvPr/>
        </p:nvSpPr>
        <p:spPr>
          <a:xfrm>
            <a:off x="2914650" y="3389711"/>
            <a:ext cx="72629" cy="690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8" name="Oval 17"/>
          <p:cNvSpPr/>
          <p:nvPr/>
        </p:nvSpPr>
        <p:spPr>
          <a:xfrm>
            <a:off x="3017044" y="3356374"/>
            <a:ext cx="72629" cy="67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9" name="Oval 18"/>
          <p:cNvSpPr/>
          <p:nvPr/>
        </p:nvSpPr>
        <p:spPr>
          <a:xfrm>
            <a:off x="3133725" y="3356374"/>
            <a:ext cx="72629" cy="67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0" name="Oval 19"/>
          <p:cNvSpPr/>
          <p:nvPr/>
        </p:nvSpPr>
        <p:spPr>
          <a:xfrm>
            <a:off x="3031331" y="4020742"/>
            <a:ext cx="72629" cy="690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1" name="Oval 20"/>
          <p:cNvSpPr/>
          <p:nvPr/>
        </p:nvSpPr>
        <p:spPr>
          <a:xfrm>
            <a:off x="3133725" y="4014788"/>
            <a:ext cx="72629" cy="678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2" name="TextBox 21"/>
          <p:cNvSpPr txBox="1">
            <a:spLocks noChangeArrowheads="1"/>
          </p:cNvSpPr>
          <p:nvPr/>
        </p:nvSpPr>
        <p:spPr bwMode="auto">
          <a:xfrm rot="-846581">
            <a:off x="111323" y="3092215"/>
            <a:ext cx="210621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altLang="en-US" dirty="0">
                <a:solidFill>
                  <a:srgbClr val="FF0000"/>
                </a:solidFill>
                <a:latin typeface="+mn-lt"/>
              </a:rPr>
              <a:t>5 dots along end &amp; 2 round each corner – keep it symmetrical!</a:t>
            </a:r>
          </a:p>
        </p:txBody>
      </p:sp>
      <p:sp>
        <p:nvSpPr>
          <p:cNvPr id="19471" name="Rectangle 22"/>
          <p:cNvSpPr>
            <a:spLocks noChangeArrowheads="1"/>
          </p:cNvSpPr>
          <p:nvPr/>
        </p:nvSpPr>
        <p:spPr bwMode="auto">
          <a:xfrm>
            <a:off x="126718" y="75197"/>
            <a:ext cx="6480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sz="2400" u="sng" dirty="0">
                <a:solidFill>
                  <a:srgbClr val="000000"/>
                </a:solidFill>
                <a:latin typeface="+mn-lt"/>
                <a:sym typeface="Wingdings 2" panose="05020102010507070707" pitchFamily="18" charset="2"/>
              </a:rPr>
              <a:t>Plotting the magnetic field with a compass</a:t>
            </a:r>
            <a:endParaRPr lang="en-GB" altLang="en-US" sz="2400" dirty="0">
              <a:solidFill>
                <a:srgbClr val="000000"/>
              </a:solidFill>
              <a:latin typeface="+mn-lt"/>
            </a:endParaRPr>
          </a:p>
        </p:txBody>
      </p:sp>
      <p:sp>
        <p:nvSpPr>
          <p:cNvPr id="25" name="AutoShape 20">
            <a:extLst>
              <a:ext uri="{FF2B5EF4-FFF2-40B4-BE49-F238E27FC236}">
                <a16:creationId xmlns:a16="http://schemas.microsoft.com/office/drawing/2014/main" id="{DC6E8137-CB1F-4B71-870B-78C79D898598}"/>
              </a:ext>
            </a:extLst>
          </p:cNvPr>
          <p:cNvSpPr>
            <a:spLocks noChangeArrowheads="1"/>
          </p:cNvSpPr>
          <p:nvPr/>
        </p:nvSpPr>
        <p:spPr bwMode="auto">
          <a:xfrm>
            <a:off x="6525926" y="3058155"/>
            <a:ext cx="2539429" cy="1094117"/>
          </a:xfrm>
          <a:prstGeom prst="roundRect">
            <a:avLst>
              <a:gd name="adj" fmla="val 13342"/>
            </a:avLst>
          </a:prstGeom>
          <a:solidFill>
            <a:srgbClr val="0066FF"/>
          </a:solidFill>
          <a:ln w="25400">
            <a:noFill/>
            <a:round/>
            <a:headEnd/>
            <a:tailEnd/>
          </a:ln>
          <a:effectLst/>
        </p:spPr>
        <p:txBody>
          <a:bodyPr/>
          <a:lstStyle/>
          <a:p>
            <a:pPr marL="266700" indent="-266700">
              <a:defRPr/>
            </a:pPr>
            <a:r>
              <a:rPr lang="en-GB" sz="2400" b="1"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r>
              <a:rPr lang="en-GB" altLang="en-US" sz="1800" dirty="0">
                <a:solidFill>
                  <a:schemeClr val="bg1"/>
                </a:solidFill>
              </a:rPr>
              <a:t>Help out others OR plot field around 2 magnets:</a:t>
            </a:r>
          </a:p>
          <a:p>
            <a:pPr marL="266700" indent="-266700">
              <a:defRPr/>
            </a:pPr>
            <a:endParaRPr lang="en-GB" sz="1800" kern="0" dirty="0">
              <a:solidFill>
                <a:srgbClr val="FFFFFF"/>
              </a:solidFill>
              <a:latin typeface="Calibri" pitchFamily="34" charset="0"/>
            </a:endParaRPr>
          </a:p>
        </p:txBody>
      </p:sp>
      <p:sp>
        <p:nvSpPr>
          <p:cNvPr id="26" name="5-Point Star 42">
            <a:extLst>
              <a:ext uri="{FF2B5EF4-FFF2-40B4-BE49-F238E27FC236}">
                <a16:creationId xmlns:a16="http://schemas.microsoft.com/office/drawing/2014/main" id="{21D4248B-BBE0-4BE4-880A-F415F701EC19}"/>
              </a:ext>
            </a:extLst>
          </p:cNvPr>
          <p:cNvSpPr/>
          <p:nvPr/>
        </p:nvSpPr>
        <p:spPr>
          <a:xfrm>
            <a:off x="6624086" y="3190989"/>
            <a:ext cx="287214" cy="260627"/>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19" grpId="0" animBg="1"/>
      <p:bldP spid="20" grpId="0" animBg="1"/>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p:txBody>
          <a:bodyPr/>
          <a:lstStyle/>
          <a:p>
            <a:pPr eaLnBrk="1" hangingPunct="1"/>
            <a:r>
              <a:rPr lang="en-GB" altLang="en-US"/>
              <a:t>Magnetic fields: summary</a:t>
            </a:r>
          </a:p>
        </p:txBody>
      </p:sp>
      <p:pic>
        <p:nvPicPr>
          <p:cNvPr id="1028" name="Picture 6"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8317" y="4625580"/>
            <a:ext cx="472678"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flash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795" y="86916"/>
            <a:ext cx="28932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edium_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580" y="466726"/>
            <a:ext cx="1135856"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6" r:id="rId2" imgW="8699400" imgH="5308560"/>
        </mc:Choice>
        <mc:Fallback>
          <p:control r:id="rId2" imgW="8699400" imgH="5308560">
            <p:pic>
              <p:nvPicPr>
                <p:cNvPr id="1026" name="ShockwaveFlash1"/>
                <p:cNvPicPr preferRelativeResize="0">
                  <a:picLocks noChangeArrowheads="1" noChangeShapeType="1"/>
                </p:cNvPicPr>
                <p:nvPr/>
              </p:nvPicPr>
              <p:blipFill>
                <a:blip r:embed="rId8"/>
                <a:srcRect/>
                <a:stretch>
                  <a:fillRect/>
                </a:stretch>
              </p:blipFill>
              <p:spPr bwMode="auto">
                <a:xfrm>
                  <a:off x="1302544" y="600075"/>
                  <a:ext cx="6524625" cy="39814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889737F7-E433-469F-B069-D3A553F68196}"/>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36CF604D-4DB2-4A2B-BC56-E2F8A33EEF89}"/>
              </a:ext>
            </a:extLst>
          </p:cNvPr>
          <p:cNvSpPr>
            <a:spLocks noGrp="1" noChangeArrowheads="1"/>
          </p:cNvSpPr>
          <p:nvPr>
            <p:ph idx="1"/>
          </p:nvPr>
        </p:nvSpPr>
        <p:spPr>
          <a:xfrm>
            <a:off x="1494235" y="1383506"/>
            <a:ext cx="6155531" cy="2376488"/>
          </a:xfrm>
        </p:spPr>
        <p:txBody>
          <a:bodyPr/>
          <a:lstStyle/>
          <a:p>
            <a:pPr marL="403622" lvl="1" indent="-269081" eaLnBrk="1" hangingPunct="1">
              <a:buFont typeface="Arial" panose="020B0604020202020204" pitchFamily="34" charset="0"/>
              <a:buChar char="•"/>
            </a:pPr>
            <a:r>
              <a:rPr lang="en-GB" altLang="en-US" sz="2100">
                <a:latin typeface="Arial" panose="020B0604020202020204" pitchFamily="34" charset="0"/>
              </a:rPr>
              <a:t>State what is meant by a magnetic field, and recall the shape of the field of a bar magnet.</a:t>
            </a:r>
          </a:p>
          <a:p>
            <a:pPr marL="403622" lvl="1" indent="-269081" eaLnBrk="1" hangingPunct="1">
              <a:buFont typeface="Arial" panose="020B0604020202020204" pitchFamily="34" charset="0"/>
              <a:buChar char="•"/>
            </a:pPr>
            <a:r>
              <a:rPr lang="en-GB" altLang="en-US" sz="2100">
                <a:latin typeface="Arial" panose="020B0604020202020204" pitchFamily="34" charset="0"/>
              </a:rPr>
              <a:t>Describe the effect of the Earth’s magnetic field on compass needles.</a:t>
            </a:r>
          </a:p>
          <a:p>
            <a:pPr marL="403622" lvl="1" indent="-269081" eaLnBrk="1" hangingPunct="1">
              <a:buFont typeface="Arial" panose="020B0604020202020204" pitchFamily="34" charset="0"/>
              <a:buChar char="•"/>
            </a:pPr>
            <a:r>
              <a:rPr lang="en-GB" altLang="en-US" sz="2100">
                <a:latin typeface="Arial" panose="020B0604020202020204" pitchFamily="34" charset="0"/>
              </a:rPr>
              <a:t>Explain how to arrange two magnets so that they attract or repel each other.</a:t>
            </a:r>
          </a:p>
        </p:txBody>
      </p:sp>
      <p:sp>
        <p:nvSpPr>
          <p:cNvPr id="4099" name="Rectangle 5">
            <a:extLst>
              <a:ext uri="{FF2B5EF4-FFF2-40B4-BE49-F238E27FC236}">
                <a16:creationId xmlns:a16="http://schemas.microsoft.com/office/drawing/2014/main" id="{F35D0308-E134-4676-B550-8C4CDE93A99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magnet effect on CRT">
            <a:extLst>
              <a:ext uri="{FF2B5EF4-FFF2-40B4-BE49-F238E27FC236}">
                <a16:creationId xmlns:a16="http://schemas.microsoft.com/office/drawing/2014/main" id="{0C1768DD-582E-483E-A815-ECBB10277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482" name="AutoShape 18"/>
          <p:cNvSpPr>
            <a:spLocks noChangeArrowheads="1"/>
          </p:cNvSpPr>
          <p:nvPr/>
        </p:nvSpPr>
        <p:spPr bwMode="auto">
          <a:xfrm>
            <a:off x="683929" y="219415"/>
            <a:ext cx="3282507" cy="2069613"/>
          </a:xfrm>
          <a:prstGeom prst="cloudCallout">
            <a:avLst>
              <a:gd name="adj1" fmla="val -65528"/>
              <a:gd name="adj2" fmla="val 84004"/>
            </a:avLst>
          </a:prstGeom>
          <a:solidFill>
            <a:schemeClr val="accent6">
              <a:lumMod val="20000"/>
              <a:lumOff val="80000"/>
            </a:schemeClr>
          </a:solidFill>
          <a:ln w="9525">
            <a:noFill/>
            <a:round/>
            <a:headEnd/>
            <a:tailEnd/>
          </a:ln>
        </p:spPr>
        <p:txBody>
          <a:bodyPr/>
          <a:lstStyle/>
          <a:p>
            <a:pPr algn="ctr" fontAlgn="base">
              <a:spcBef>
                <a:spcPct val="0"/>
              </a:spcBef>
              <a:spcAft>
                <a:spcPct val="0"/>
              </a:spcAft>
            </a:pPr>
            <a:r>
              <a:rPr lang="en-GB" altLang="en-US" sz="2100" dirty="0">
                <a:solidFill>
                  <a:srgbClr val="000000"/>
                </a:solidFill>
                <a:latin typeface="Arial" panose="020B0604020202020204" pitchFamily="34" charset="0"/>
              </a:rPr>
              <a:t>What happens if you put a magnet near an old TV screen?!</a:t>
            </a:r>
            <a:endParaRPr lang="en-US" altLang="en-US" sz="2100" dirty="0">
              <a:solidFill>
                <a:srgbClr val="000000"/>
              </a:solidFill>
              <a:latin typeface="Arial" panose="020B0604020202020204" pitchFamily="34" charset="0"/>
            </a:endParaRPr>
          </a:p>
        </p:txBody>
      </p:sp>
      <p:sp>
        <p:nvSpPr>
          <p:cNvPr id="20483" name="Text Box 5"/>
          <p:cNvSpPr txBox="1">
            <a:spLocks noChangeArrowheads="1"/>
          </p:cNvSpPr>
          <p:nvPr/>
        </p:nvSpPr>
        <p:spPr bwMode="auto">
          <a:xfrm>
            <a:off x="4703649" y="3550757"/>
            <a:ext cx="4440351" cy="1615827"/>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4950" b="1" dirty="0">
                <a:solidFill>
                  <a:srgbClr val="FFFFFF"/>
                </a:solidFill>
                <a:effectLst>
                  <a:outerShdw blurRad="38100" dist="38100" dir="2700000" algn="tl">
                    <a:srgbClr val="000000">
                      <a:alpha val="43137"/>
                    </a:srgbClr>
                  </a:outerShdw>
                </a:effectLst>
              </a:rPr>
              <a:t>DO NOT try this at home!</a:t>
            </a:r>
            <a:endParaRPr lang="en-US" altLang="en-US" sz="4950" dirty="0">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857500" y="2329383"/>
            <a:ext cx="3429000" cy="248209"/>
          </a:xfrm>
          <a:prstGeom prst="rect">
            <a:avLst/>
          </a:prstGeom>
        </p:spPr>
        <p:txBody>
          <a:bodyPr>
            <a:spAutoFit/>
          </a:bodyPr>
          <a:lstStyle/>
          <a:p>
            <a:pPr defTabSz="685783"/>
            <a:r>
              <a:rPr lang="en-GB" sz="1013">
                <a:solidFill>
                  <a:srgbClr val="000000"/>
                </a:solidFill>
                <a:latin typeface="Arial"/>
              </a:rPr>
              <a:t>https://www.youtube.com/watch?v=-zvCUmeoHpw</a:t>
            </a:r>
          </a:p>
        </p:txBody>
      </p:sp>
      <p:pic>
        <p:nvPicPr>
          <p:cNvPr id="6" name="Picture 5">
            <a:hlinkClick r:id="rId4"/>
          </p:cNvPr>
          <p:cNvPicPr>
            <a:picLocks noChangeAspect="1"/>
          </p:cNvPicPr>
          <p:nvPr/>
        </p:nvPicPr>
        <p:blipFill>
          <a:blip r:embed="rId5"/>
          <a:stretch>
            <a:fillRect/>
          </a:stretch>
        </p:blipFill>
        <p:spPr>
          <a:xfrm>
            <a:off x="7057555" y="4622249"/>
            <a:ext cx="2007282" cy="521253"/>
          </a:xfrm>
          <a:prstGeom prst="rect">
            <a:avLst/>
          </a:prstGeom>
        </p:spPr>
      </p:pic>
      <p:pic>
        <p:nvPicPr>
          <p:cNvPr id="2" name="Online Media 1">
            <a:hlinkClick r:id="" action="ppaction://media"/>
            <a:extLst>
              <a:ext uri="{FF2B5EF4-FFF2-40B4-BE49-F238E27FC236}">
                <a16:creationId xmlns:a16="http://schemas.microsoft.com/office/drawing/2014/main" id="{43709D90-6887-4210-AF61-2E6126FF72FB}"/>
              </a:ext>
            </a:extLst>
          </p:cNvPr>
          <p:cNvPicPr>
            <a:picLocks noRot="1" noChangeAspect="1"/>
          </p:cNvPicPr>
          <p:nvPr>
            <a:videoFile r:link="rId1"/>
          </p:nvPr>
        </p:nvPicPr>
        <p:blipFill>
          <a:blip r:embed="rId6"/>
          <a:stretch>
            <a:fillRect/>
          </a:stretch>
        </p:blipFill>
        <p:spPr>
          <a:xfrm>
            <a:off x="0" y="0"/>
            <a:ext cx="9144000" cy="4523015"/>
          </a:xfrm>
          <a:prstGeom prst="rect">
            <a:avLst/>
          </a:prstGeom>
        </p:spPr>
      </p:pic>
    </p:spTree>
    <p:extLst>
      <p:ext uri="{BB962C8B-B14F-4D97-AF65-F5344CB8AC3E}">
        <p14:creationId xmlns:p14="http://schemas.microsoft.com/office/powerpoint/2010/main" val="8354951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889737F7-E433-469F-B069-D3A553F68196}"/>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36CF604D-4DB2-4A2B-BC56-E2F8A33EEF89}"/>
              </a:ext>
            </a:extLst>
          </p:cNvPr>
          <p:cNvSpPr>
            <a:spLocks noGrp="1" noChangeArrowheads="1"/>
          </p:cNvSpPr>
          <p:nvPr>
            <p:ph idx="1"/>
          </p:nvPr>
        </p:nvSpPr>
        <p:spPr>
          <a:xfrm>
            <a:off x="1494235" y="1383506"/>
            <a:ext cx="6155531" cy="2376488"/>
          </a:xfrm>
        </p:spPr>
        <p:txBody>
          <a:bodyPr/>
          <a:lstStyle/>
          <a:p>
            <a:pPr marL="403622" lvl="1" indent="-269081" eaLnBrk="1" hangingPunct="1">
              <a:buFont typeface="Arial" panose="020B0604020202020204" pitchFamily="34" charset="0"/>
              <a:buChar char="•"/>
            </a:pPr>
            <a:r>
              <a:rPr lang="en-GB" altLang="en-US" sz="2100">
                <a:latin typeface="Arial" panose="020B0604020202020204" pitchFamily="34" charset="0"/>
              </a:rPr>
              <a:t>State what is meant by a magnetic field, and recall the shape of the field of a bar magnet.</a:t>
            </a:r>
          </a:p>
          <a:p>
            <a:pPr marL="403622" lvl="1" indent="-269081" eaLnBrk="1" hangingPunct="1">
              <a:buFont typeface="Arial" panose="020B0604020202020204" pitchFamily="34" charset="0"/>
              <a:buChar char="•"/>
            </a:pPr>
            <a:r>
              <a:rPr lang="en-GB" altLang="en-US" sz="2100">
                <a:latin typeface="Arial" panose="020B0604020202020204" pitchFamily="34" charset="0"/>
              </a:rPr>
              <a:t>Describe the effect of the Earth’s magnetic field on compass needles.</a:t>
            </a:r>
          </a:p>
          <a:p>
            <a:pPr marL="403622" lvl="1" indent="-269081" eaLnBrk="1" hangingPunct="1">
              <a:buFont typeface="Arial" panose="020B0604020202020204" pitchFamily="34" charset="0"/>
              <a:buChar char="•"/>
            </a:pPr>
            <a:r>
              <a:rPr lang="en-GB" altLang="en-US" sz="2100">
                <a:latin typeface="Arial" panose="020B0604020202020204" pitchFamily="34" charset="0"/>
              </a:rPr>
              <a:t>Explain how to arrange two magnets so that they attract or repel each other.</a:t>
            </a:r>
          </a:p>
        </p:txBody>
      </p:sp>
      <p:sp>
        <p:nvSpPr>
          <p:cNvPr id="4099" name="Rectangle 5">
            <a:extLst>
              <a:ext uri="{FF2B5EF4-FFF2-40B4-BE49-F238E27FC236}">
                <a16:creationId xmlns:a16="http://schemas.microsoft.com/office/drawing/2014/main" id="{F35D0308-E134-4676-B550-8C4CDE93A99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905948110"/>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FE4811B0-F0DC-47B6-B223-4039058A8F97}"/>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8441CD37-F4ED-4645-B42F-0A3E7D46C896}"/>
              </a:ext>
            </a:extLst>
          </p:cNvPr>
          <p:cNvSpPr>
            <a:spLocks noGrp="1" noChangeArrowheads="1"/>
          </p:cNvSpPr>
          <p:nvPr>
            <p:ph idx="4294967295"/>
          </p:nvPr>
        </p:nvSpPr>
        <p:spPr/>
        <p:txBody>
          <a:bodyPr/>
          <a:lstStyle/>
          <a:p>
            <a:pPr marL="403622" lvl="1" indent="-269081">
              <a:buFont typeface="Arial" panose="020B0604020202020204" pitchFamily="34" charset="0"/>
              <a:buChar char="•"/>
            </a:pPr>
            <a:r>
              <a:rPr lang="en-GB" altLang="en-US" sz="2100">
                <a:latin typeface="Arial" panose="020B0604020202020204" pitchFamily="34" charset="0"/>
              </a:rPr>
              <a:t>Recall the direction of a magnet’s magnetic field.</a:t>
            </a:r>
          </a:p>
          <a:p>
            <a:pPr marL="403622" lvl="1" indent="-269081">
              <a:buFont typeface="Arial" panose="020B0604020202020204" pitchFamily="34" charset="0"/>
              <a:buChar char="•"/>
            </a:pPr>
            <a:r>
              <a:rPr lang="en-GB" altLang="en-US" sz="2100">
                <a:latin typeface="Arial" panose="020B0604020202020204" pitchFamily="34" charset="0"/>
              </a:rPr>
              <a:t>Explain how a compass can be used together with maps for navigation.</a:t>
            </a:r>
          </a:p>
          <a:p>
            <a:pPr marL="403622" lvl="1" indent="-269081">
              <a:buFont typeface="Arial" panose="020B0604020202020204" pitchFamily="34" charset="0"/>
              <a:buChar char="•"/>
            </a:pPr>
            <a:r>
              <a:rPr lang="en-GB" altLang="en-US" sz="2100">
                <a:latin typeface="Arial" panose="020B0604020202020204" pitchFamily="34" charset="0"/>
              </a:rPr>
              <a:t>Explain how a plotting compass can be used to show the shape and direction of a magnetic field.</a:t>
            </a:r>
          </a:p>
          <a:p>
            <a:pPr marL="403622" lvl="1" indent="-269081">
              <a:buFont typeface="Arial" panose="020B0604020202020204" pitchFamily="34" charset="0"/>
              <a:buChar char="•"/>
            </a:pPr>
            <a:r>
              <a:rPr lang="en-GB" altLang="en-US" sz="2100">
                <a:latin typeface="Arial" panose="020B0604020202020204" pitchFamily="34" charset="0"/>
              </a:rPr>
              <a:t>Describe the Earth’s magnetic field and explain why a magnetic compass points north.</a:t>
            </a:r>
          </a:p>
        </p:txBody>
      </p:sp>
      <p:sp>
        <p:nvSpPr>
          <p:cNvPr id="5123" name="Rectangle 5">
            <a:extLst>
              <a:ext uri="{FF2B5EF4-FFF2-40B4-BE49-F238E27FC236}">
                <a16:creationId xmlns:a16="http://schemas.microsoft.com/office/drawing/2014/main" id="{B8CFD76A-2549-4304-AEBF-29D058F4DCA9}"/>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2908461426"/>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animEffect transition="in" filter="fade">
                                      <p:cBhvr>
                                        <p:cTn id="17"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9AA504EF-747F-4E5F-B53F-932C27E86676}"/>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0773E1CC-E5E3-4E0B-B1CF-7F09AE9DF75D}"/>
              </a:ext>
            </a:extLst>
          </p:cNvPr>
          <p:cNvSpPr>
            <a:spLocks noGrp="1" noChangeArrowheads="1"/>
          </p:cNvSpPr>
          <p:nvPr>
            <p:ph idx="4294967295"/>
          </p:nvPr>
        </p:nvSpPr>
        <p:spPr>
          <a:xfrm>
            <a:off x="1494235" y="1383506"/>
            <a:ext cx="6155531" cy="2268141"/>
          </a:xfrm>
        </p:spPr>
        <p:txBody>
          <a:bodyPr/>
          <a:lstStyle/>
          <a:p>
            <a:pPr marL="403622" lvl="1" indent="-269081">
              <a:spcBef>
                <a:spcPct val="40000"/>
              </a:spcBef>
              <a:buFont typeface="Arial" panose="020B0604020202020204" pitchFamily="34" charset="0"/>
              <a:buChar char="•"/>
            </a:pPr>
            <a:r>
              <a:rPr lang="en-GB" altLang="en-US" sz="2100" dirty="0">
                <a:latin typeface="Arial" panose="020B0604020202020204" pitchFamily="34" charset="0"/>
              </a:rPr>
              <a:t>Describe the shape of the magnetic field between two bar magnets in different arrangements.</a:t>
            </a:r>
          </a:p>
          <a:p>
            <a:pPr marL="403622" lvl="1" indent="-269081">
              <a:spcBef>
                <a:spcPct val="40000"/>
              </a:spcBef>
              <a:buFont typeface="Arial" panose="020B0604020202020204" pitchFamily="34" charset="0"/>
              <a:buChar char="•"/>
            </a:pPr>
            <a:r>
              <a:rPr lang="en-GB" altLang="en-US" sz="2100" dirty="0">
                <a:solidFill>
                  <a:schemeClr val="bg1">
                    <a:lumMod val="65000"/>
                  </a:schemeClr>
                </a:solidFill>
                <a:latin typeface="Arial" panose="020B0604020202020204" pitchFamily="34" charset="0"/>
              </a:rPr>
              <a:t>Use ideas about the Earth’s magnetic field to explain variation, dip and deviation.</a:t>
            </a:r>
          </a:p>
        </p:txBody>
      </p:sp>
      <p:sp>
        <p:nvSpPr>
          <p:cNvPr id="6147" name="Rectangle 5">
            <a:extLst>
              <a:ext uri="{FF2B5EF4-FFF2-40B4-BE49-F238E27FC236}">
                <a16:creationId xmlns:a16="http://schemas.microsoft.com/office/drawing/2014/main" id="{475CD767-7E12-4A04-A833-4F7289B2D135}"/>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
        <p:nvSpPr>
          <p:cNvPr id="5" name="TextBox 4">
            <a:extLst>
              <a:ext uri="{FF2B5EF4-FFF2-40B4-BE49-F238E27FC236}">
                <a16:creationId xmlns:a16="http://schemas.microsoft.com/office/drawing/2014/main" id="{060268FD-8B94-42EB-8BA1-3EE73A3192AB}"/>
              </a:ext>
            </a:extLst>
          </p:cNvPr>
          <p:cNvSpPr txBox="1"/>
          <p:nvPr/>
        </p:nvSpPr>
        <p:spPr>
          <a:xfrm>
            <a:off x="3758293" y="3189982"/>
            <a:ext cx="4515293"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AC1D1D"/>
                </a:solidFill>
                <a:effectLst/>
                <a:uLnTx/>
                <a:uFillTx/>
                <a:latin typeface="+mn-lt"/>
                <a:ea typeface="+mn-ea"/>
                <a:cs typeface="+mn-cs"/>
              </a:rPr>
              <a:t>See extra worksheets on</a:t>
            </a:r>
          </a:p>
        </p:txBody>
      </p:sp>
      <p:pic>
        <p:nvPicPr>
          <p:cNvPr id="6" name="Picture 2" descr="https://firefly.archbishoptemple.lancs.sch.uk/Templates/lib/core/login/images/school-logo.png">
            <a:hlinkClick r:id="rId3"/>
            <a:extLst>
              <a:ext uri="{FF2B5EF4-FFF2-40B4-BE49-F238E27FC236}">
                <a16:creationId xmlns:a16="http://schemas.microsoft.com/office/drawing/2014/main" id="{826EF730-DD09-41FA-A157-DEFE7AD859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0772" y="3189982"/>
            <a:ext cx="1586003" cy="44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325385"/>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6A6C7DD8-C74F-4985-A746-E7884043ECA7}"/>
              </a:ext>
            </a:extLst>
          </p:cNvPr>
          <p:cNvSpPr txBox="1"/>
          <p:nvPr/>
        </p:nvSpPr>
        <p:spPr>
          <a:xfrm>
            <a:off x="0" y="702453"/>
            <a:ext cx="9101611" cy="1862048"/>
          </a:xfrm>
          <a:prstGeom prst="rect">
            <a:avLst/>
          </a:prstGeom>
          <a:noFill/>
        </p:spPr>
        <p:txBody>
          <a:bodyPr wrap="square" rtlCol="0">
            <a:spAutoFit/>
          </a:bodyPr>
          <a:lstStyle/>
          <a:p>
            <a:pPr algn="ctr"/>
            <a:r>
              <a:rPr lang="en-GB" sz="11500" dirty="0">
                <a:solidFill>
                  <a:schemeClr val="bg1"/>
                </a:solidFill>
              </a:rPr>
              <a:t>compass</a:t>
            </a:r>
            <a:endParaRPr lang="en-GB" sz="9600" dirty="0">
              <a:solidFill>
                <a:schemeClr val="bg1"/>
              </a:solidFill>
            </a:endParaRP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6A6C7DD8-C74F-4985-A746-E7884043ECA7}"/>
              </a:ext>
            </a:extLst>
          </p:cNvPr>
          <p:cNvSpPr txBox="1"/>
          <p:nvPr/>
        </p:nvSpPr>
        <p:spPr>
          <a:xfrm>
            <a:off x="0" y="875791"/>
            <a:ext cx="9101611" cy="1323439"/>
          </a:xfrm>
          <a:prstGeom prst="rect">
            <a:avLst/>
          </a:prstGeom>
          <a:noFill/>
        </p:spPr>
        <p:txBody>
          <a:bodyPr wrap="square" rtlCol="0">
            <a:spAutoFit/>
          </a:bodyPr>
          <a:lstStyle/>
          <a:p>
            <a:pPr algn="ctr"/>
            <a:r>
              <a:rPr lang="en-GB" sz="8000" dirty="0">
                <a:solidFill>
                  <a:schemeClr val="bg1"/>
                </a:solidFill>
              </a:rPr>
              <a:t>north-seeking pole</a:t>
            </a:r>
            <a:endParaRPr lang="en-GB" sz="7200" dirty="0">
              <a:solidFill>
                <a:schemeClr val="bg1"/>
              </a:solidFill>
            </a:endParaRPr>
          </a:p>
        </p:txBody>
      </p:sp>
    </p:spTree>
    <p:extLst>
      <p:ext uri="{BB962C8B-B14F-4D97-AF65-F5344CB8AC3E}">
        <p14:creationId xmlns:p14="http://schemas.microsoft.com/office/powerpoint/2010/main" val="85442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6A6C7DD8-C74F-4985-A746-E7884043ECA7}"/>
              </a:ext>
            </a:extLst>
          </p:cNvPr>
          <p:cNvSpPr txBox="1"/>
          <p:nvPr/>
        </p:nvSpPr>
        <p:spPr>
          <a:xfrm>
            <a:off x="0" y="702453"/>
            <a:ext cx="9101611" cy="1862048"/>
          </a:xfrm>
          <a:prstGeom prst="rect">
            <a:avLst/>
          </a:prstGeom>
          <a:noFill/>
        </p:spPr>
        <p:txBody>
          <a:bodyPr wrap="square" rtlCol="0">
            <a:spAutoFit/>
          </a:bodyPr>
          <a:lstStyle/>
          <a:p>
            <a:pPr algn="ctr"/>
            <a:r>
              <a:rPr lang="en-GB" sz="11500" dirty="0">
                <a:solidFill>
                  <a:schemeClr val="bg1"/>
                </a:solidFill>
              </a:rPr>
              <a:t>attract</a:t>
            </a:r>
            <a:endParaRPr lang="en-GB" sz="9600" dirty="0">
              <a:solidFill>
                <a:schemeClr val="bg1"/>
              </a:solidFill>
            </a:endParaRPr>
          </a:p>
        </p:txBody>
      </p:sp>
    </p:spTree>
    <p:extLst>
      <p:ext uri="{BB962C8B-B14F-4D97-AF65-F5344CB8AC3E}">
        <p14:creationId xmlns:p14="http://schemas.microsoft.com/office/powerpoint/2010/main" val="20068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6A6C7DD8-C74F-4985-A746-E7884043ECA7}"/>
              </a:ext>
            </a:extLst>
          </p:cNvPr>
          <p:cNvSpPr txBox="1"/>
          <p:nvPr/>
        </p:nvSpPr>
        <p:spPr>
          <a:xfrm>
            <a:off x="0" y="327005"/>
            <a:ext cx="9101611" cy="3631763"/>
          </a:xfrm>
          <a:prstGeom prst="rect">
            <a:avLst/>
          </a:prstGeom>
          <a:noFill/>
        </p:spPr>
        <p:txBody>
          <a:bodyPr wrap="square" rtlCol="0">
            <a:spAutoFit/>
          </a:bodyPr>
          <a:lstStyle/>
          <a:p>
            <a:pPr algn="ctr"/>
            <a:r>
              <a:rPr lang="en-GB" sz="11500" dirty="0">
                <a:solidFill>
                  <a:schemeClr val="bg1"/>
                </a:solidFill>
              </a:rPr>
              <a:t>magnetic field</a:t>
            </a:r>
            <a:endParaRPr lang="en-GB" sz="9600" dirty="0">
              <a:solidFill>
                <a:schemeClr val="bg1"/>
              </a:solidFill>
            </a:endParaRPr>
          </a:p>
        </p:txBody>
      </p:sp>
    </p:spTree>
    <p:extLst>
      <p:ext uri="{BB962C8B-B14F-4D97-AF65-F5344CB8AC3E}">
        <p14:creationId xmlns:p14="http://schemas.microsoft.com/office/powerpoint/2010/main" val="37489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6A6C7DD8-C74F-4985-A746-E7884043ECA7}"/>
              </a:ext>
            </a:extLst>
          </p:cNvPr>
          <p:cNvSpPr txBox="1"/>
          <p:nvPr/>
        </p:nvSpPr>
        <p:spPr>
          <a:xfrm>
            <a:off x="0" y="702453"/>
            <a:ext cx="9101611" cy="186204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0" normalizeH="0" baseline="0" noProof="0" dirty="0">
                <a:ln>
                  <a:noFill/>
                </a:ln>
                <a:solidFill>
                  <a:srgbClr val="FFFFFF"/>
                </a:solidFill>
                <a:effectLst/>
                <a:uLnTx/>
                <a:uFillTx/>
                <a:latin typeface="Arial"/>
                <a:ea typeface="+mn-ea"/>
                <a:cs typeface="+mn-cs"/>
              </a:rPr>
              <a:t>repel</a:t>
            </a:r>
            <a:endParaRPr kumimoji="0" lang="en-GB" sz="9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0098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FE4811B0-F0DC-47B6-B223-4039058A8F97}"/>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8441CD37-F4ED-4645-B42F-0A3E7D46C896}"/>
              </a:ext>
            </a:extLst>
          </p:cNvPr>
          <p:cNvSpPr>
            <a:spLocks noGrp="1" noChangeArrowheads="1"/>
          </p:cNvSpPr>
          <p:nvPr>
            <p:ph idx="4294967295"/>
          </p:nvPr>
        </p:nvSpPr>
        <p:spPr/>
        <p:txBody>
          <a:bodyPr/>
          <a:lstStyle/>
          <a:p>
            <a:pPr marL="403622" lvl="1" indent="-269081">
              <a:buFont typeface="Arial" panose="020B0604020202020204" pitchFamily="34" charset="0"/>
              <a:buChar char="•"/>
            </a:pPr>
            <a:r>
              <a:rPr lang="en-GB" altLang="en-US" sz="2100">
                <a:latin typeface="Arial" panose="020B0604020202020204" pitchFamily="34" charset="0"/>
              </a:rPr>
              <a:t>Recall the direction of a magnet’s magnetic field.</a:t>
            </a:r>
          </a:p>
          <a:p>
            <a:pPr marL="403622" lvl="1" indent="-269081">
              <a:buFont typeface="Arial" panose="020B0604020202020204" pitchFamily="34" charset="0"/>
              <a:buChar char="•"/>
            </a:pPr>
            <a:r>
              <a:rPr lang="en-GB" altLang="en-US" sz="2100">
                <a:latin typeface="Arial" panose="020B0604020202020204" pitchFamily="34" charset="0"/>
              </a:rPr>
              <a:t>Explain how a compass can be used together with maps for navigation.</a:t>
            </a:r>
          </a:p>
          <a:p>
            <a:pPr marL="403622" lvl="1" indent="-269081">
              <a:buFont typeface="Arial" panose="020B0604020202020204" pitchFamily="34" charset="0"/>
              <a:buChar char="•"/>
            </a:pPr>
            <a:r>
              <a:rPr lang="en-GB" altLang="en-US" sz="2100">
                <a:latin typeface="Arial" panose="020B0604020202020204" pitchFamily="34" charset="0"/>
              </a:rPr>
              <a:t>Explain how a plotting compass can be used to show the shape and direction of a magnetic field.</a:t>
            </a:r>
          </a:p>
          <a:p>
            <a:pPr marL="403622" lvl="1" indent="-269081">
              <a:buFont typeface="Arial" panose="020B0604020202020204" pitchFamily="34" charset="0"/>
              <a:buChar char="•"/>
            </a:pPr>
            <a:r>
              <a:rPr lang="en-GB" altLang="en-US" sz="2100">
                <a:latin typeface="Arial" panose="020B0604020202020204" pitchFamily="34" charset="0"/>
              </a:rPr>
              <a:t>Describe the Earth’s magnetic field and explain why a magnetic compass points north.</a:t>
            </a:r>
          </a:p>
        </p:txBody>
      </p:sp>
      <p:sp>
        <p:nvSpPr>
          <p:cNvPr id="5123" name="Rectangle 5">
            <a:extLst>
              <a:ext uri="{FF2B5EF4-FFF2-40B4-BE49-F238E27FC236}">
                <a16:creationId xmlns:a16="http://schemas.microsoft.com/office/drawing/2014/main" id="{B8CFD76A-2549-4304-AEBF-29D058F4DCA9}"/>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animEffect transition="in" filter="fade">
                                      <p:cBhvr>
                                        <p:cTn id="17"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0E979691-E269-4F5B-919E-46310E398A3F}"/>
              </a:ext>
            </a:extLst>
          </p:cNvPr>
          <p:cNvSpPr>
            <a:spLocks noGrp="1"/>
          </p:cNvSpPr>
          <p:nvPr>
            <p:ph type="ctrTitle"/>
          </p:nvPr>
        </p:nvSpPr>
        <p:spPr>
          <a:xfrm>
            <a:off x="1656160" y="1600200"/>
            <a:ext cx="5829300" cy="1102519"/>
          </a:xfrm>
        </p:spPr>
        <p:txBody>
          <a:bodyPr/>
          <a:lstStyle/>
          <a:p>
            <a:r>
              <a:rPr lang="en-GB" altLang="en-US"/>
              <a:t>Thinking skills</a:t>
            </a:r>
          </a:p>
        </p:txBody>
      </p:sp>
      <p:sp>
        <p:nvSpPr>
          <p:cNvPr id="55298" name="Subtitle 10">
            <a:extLst>
              <a:ext uri="{FF2B5EF4-FFF2-40B4-BE49-F238E27FC236}">
                <a16:creationId xmlns:a16="http://schemas.microsoft.com/office/drawing/2014/main" id="{4E99A67A-C056-4378-AF10-3F0C4C0311B2}"/>
              </a:ext>
            </a:extLst>
          </p:cNvPr>
          <p:cNvSpPr>
            <a:spLocks noGrp="1"/>
          </p:cNvSpPr>
          <p:nvPr>
            <p:ph type="subTitle" idx="1"/>
          </p:nvPr>
        </p:nvSpPr>
        <p:spPr/>
        <p:txBody>
          <a:bodyPr/>
          <a:lstStyle/>
          <a:p>
            <a:r>
              <a:rPr lang="en-GB" altLang="en-US"/>
              <a:t>Magnetic Earth</a:t>
            </a:r>
            <a:endParaRPr lang="en-US" altLang="en-US"/>
          </a:p>
        </p:txBody>
      </p:sp>
      <p:sp>
        <p:nvSpPr>
          <p:cNvPr id="55299" name="Rectangle 5">
            <a:extLst>
              <a:ext uri="{FF2B5EF4-FFF2-40B4-BE49-F238E27FC236}">
                <a16:creationId xmlns:a16="http://schemas.microsoft.com/office/drawing/2014/main" id="{8F3D3B86-DB4C-45E3-9AB6-780347F0137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84A44B14-30DA-4CF0-B33B-39D5D36CA55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0423" name="AutoShape 6">
            <a:hlinkClick r:id="rId2" action="ppaction://hlinksldjump" highlightClick="1"/>
            <a:extLst>
              <a:ext uri="{FF2B5EF4-FFF2-40B4-BE49-F238E27FC236}">
                <a16:creationId xmlns:a16="http://schemas.microsoft.com/office/drawing/2014/main" id="{13D12469-791D-4E12-ADA1-38B6C7971800}"/>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60424" name="AutoShape 6">
            <a:hlinkClick r:id="" action="ppaction://hlinkshowjump?jump=nextslide" highlightClick="1"/>
            <a:extLst>
              <a:ext uri="{FF2B5EF4-FFF2-40B4-BE49-F238E27FC236}">
                <a16:creationId xmlns:a16="http://schemas.microsoft.com/office/drawing/2014/main" id="{CBFB57B8-6080-4484-8D22-EA2BDDE7AAC2}"/>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60425" name="Rectangle 4">
            <a:extLst>
              <a:ext uri="{FF2B5EF4-FFF2-40B4-BE49-F238E27FC236}">
                <a16:creationId xmlns:a16="http://schemas.microsoft.com/office/drawing/2014/main" id="{F833772F-7EB2-4C8D-91A5-8BBC2A380015}"/>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60426" name="Content Placeholder 5">
            <a:extLst>
              <a:ext uri="{FF2B5EF4-FFF2-40B4-BE49-F238E27FC236}">
                <a16:creationId xmlns:a16="http://schemas.microsoft.com/office/drawing/2014/main" id="{ED62F405-E507-44B3-84E0-70ECCDC4A149}"/>
              </a:ext>
            </a:extLst>
          </p:cNvPr>
          <p:cNvSpPr>
            <a:spLocks/>
          </p:cNvSpPr>
          <p:nvPr/>
        </p:nvSpPr>
        <p:spPr bwMode="auto">
          <a:xfrm>
            <a:off x="1331119" y="1221582"/>
            <a:ext cx="615553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950">
                <a:cs typeface="Arial" panose="020B0604020202020204" pitchFamily="34" charset="0"/>
              </a:rPr>
              <a:t>Magnets should always repel each other.</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26">
                                            <p:txEl>
                                              <p:pRg st="0" end="0"/>
                                            </p:txEl>
                                          </p:spTgt>
                                        </p:tgtEl>
                                        <p:attrNameLst>
                                          <p:attrName>style.visibility</p:attrName>
                                        </p:attrNameLst>
                                      </p:cBhvr>
                                      <p:to>
                                        <p:strVal val="visible"/>
                                      </p:to>
                                    </p:set>
                                    <p:animEffect transition="in" filter="fade">
                                      <p:cBhvr>
                                        <p:cTn id="7" dur="500"/>
                                        <p:tgtEl>
                                          <p:spTgt spid="604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76DB70D0-9095-4B2F-B743-52F36D06AAC9}"/>
              </a:ext>
            </a:extLst>
          </p:cNvPr>
          <p:cNvSpPr>
            <a:spLocks/>
          </p:cNvSpPr>
          <p:nvPr/>
        </p:nvSpPr>
        <p:spPr bwMode="auto">
          <a:xfrm>
            <a:off x="1331119" y="1653779"/>
            <a:ext cx="6155531"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950" b="1">
                <a:solidFill>
                  <a:srgbClr val="000000"/>
                </a:solidFill>
                <a:cs typeface="Arial" panose="020B0604020202020204" pitchFamily="34" charset="0"/>
              </a:rPr>
              <a:t>Plus:</a:t>
            </a:r>
            <a:r>
              <a:rPr lang="en-GB" altLang="en-US" sz="1950">
                <a:solidFill>
                  <a:srgbClr val="000000"/>
                </a:solidFill>
                <a:cs typeface="Arial" panose="020B0604020202020204" pitchFamily="34" charset="0"/>
              </a:rPr>
              <a:t> It would be easier to tell the difference between a magnet and a magnetic material.</a:t>
            </a:r>
          </a:p>
          <a:p>
            <a:pPr fontAlgn="base">
              <a:spcAft>
                <a:spcPct val="0"/>
              </a:spcAft>
            </a:pPr>
            <a:r>
              <a:rPr lang="en-GB" altLang="en-US" sz="1950" b="1">
                <a:solidFill>
                  <a:srgbClr val="000000"/>
                </a:solidFill>
                <a:cs typeface="Arial" panose="020B0604020202020204" pitchFamily="34" charset="0"/>
              </a:rPr>
              <a:t>Minus:</a:t>
            </a:r>
            <a:r>
              <a:rPr lang="en-GB" altLang="en-US" sz="1950">
                <a:solidFill>
                  <a:srgbClr val="000000"/>
                </a:solidFill>
                <a:cs typeface="Arial" panose="020B0604020202020204" pitchFamily="34" charset="0"/>
              </a:rPr>
              <a:t> Magnets would not be as useful to us if they only repelled each other.</a:t>
            </a:r>
          </a:p>
          <a:p>
            <a:pPr fontAlgn="base">
              <a:spcAft>
                <a:spcPct val="0"/>
              </a:spcAft>
            </a:pPr>
            <a:r>
              <a:rPr lang="en-GB" altLang="en-US" sz="1950" b="1">
                <a:solidFill>
                  <a:srgbClr val="000000"/>
                </a:solidFill>
                <a:cs typeface="Arial" panose="020B0604020202020204" pitchFamily="34" charset="0"/>
              </a:rPr>
              <a:t>Interesting:</a:t>
            </a:r>
            <a:r>
              <a:rPr lang="en-GB" altLang="en-US" sz="1950">
                <a:solidFill>
                  <a:srgbClr val="000000"/>
                </a:solidFill>
                <a:cs typeface="Arial" panose="020B0604020202020204" pitchFamily="34" charset="0"/>
              </a:rPr>
              <a:t> Can a magnet exist with only one pole? You can only tell if you have two magnets by seeing if they will repel each other.</a:t>
            </a:r>
          </a:p>
        </p:txBody>
      </p:sp>
      <p:sp>
        <p:nvSpPr>
          <p:cNvPr id="98307" name="Rectangle 5">
            <a:extLst>
              <a:ext uri="{FF2B5EF4-FFF2-40B4-BE49-F238E27FC236}">
                <a16:creationId xmlns:a16="http://schemas.microsoft.com/office/drawing/2014/main" id="{7013129F-FC94-4E23-8EAA-19EC8C28F315}"/>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98310" name="AutoShape 6">
            <a:hlinkClick r:id="" action="ppaction://hlinkshowjump?jump=nextslide" highlightClick="1"/>
            <a:extLst>
              <a:ext uri="{FF2B5EF4-FFF2-40B4-BE49-F238E27FC236}">
                <a16:creationId xmlns:a16="http://schemas.microsoft.com/office/drawing/2014/main" id="{9B1CD7D9-9C68-4A48-BE25-5728B06B918A}"/>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98313" name="Rectangle 4">
            <a:extLst>
              <a:ext uri="{FF2B5EF4-FFF2-40B4-BE49-F238E27FC236}">
                <a16:creationId xmlns:a16="http://schemas.microsoft.com/office/drawing/2014/main" id="{AB657EC1-1A04-4EA6-8EAD-2891F726A33C}"/>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98319" name="Content Placeholder 5">
            <a:extLst>
              <a:ext uri="{FF2B5EF4-FFF2-40B4-BE49-F238E27FC236}">
                <a16:creationId xmlns:a16="http://schemas.microsoft.com/office/drawing/2014/main" id="{71F187C3-FEC6-432C-9015-9298BD464DCC}"/>
              </a:ext>
            </a:extLst>
          </p:cNvPr>
          <p:cNvSpPr>
            <a:spLocks/>
          </p:cNvSpPr>
          <p:nvPr/>
        </p:nvSpPr>
        <p:spPr bwMode="auto">
          <a:xfrm>
            <a:off x="1331119" y="1221582"/>
            <a:ext cx="615553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950">
                <a:cs typeface="Arial" panose="020B0604020202020204" pitchFamily="34" charset="0"/>
              </a:rPr>
              <a:t>Magnets should always repel each other.</a:t>
            </a:r>
          </a:p>
        </p:txBody>
      </p:sp>
      <p:sp>
        <p:nvSpPr>
          <p:cNvPr id="98311" name="AutoShape 6">
            <a:hlinkClick r:id="" action="ppaction://noaction" highlightClick="1"/>
            <a:extLst>
              <a:ext uri="{FF2B5EF4-FFF2-40B4-BE49-F238E27FC236}">
                <a16:creationId xmlns:a16="http://schemas.microsoft.com/office/drawing/2014/main" id="{7F1550E9-5DD0-47B6-A4C7-366B7B18698C}"/>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3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98311"/>
                                        </p:tgtEl>
                                        <p:attrNameLst>
                                          <p:attrName>style.visibility</p:attrName>
                                        </p:attrNameLst>
                                      </p:cBhvr>
                                      <p:to>
                                        <p:strVal val="hidden"/>
                                      </p:to>
                                    </p:set>
                                  </p:childTnLst>
                                </p:cTn>
                              </p:par>
                            </p:childTnLst>
                          </p:cTn>
                        </p:par>
                      </p:childTnLst>
                    </p:cTn>
                  </p:par>
                </p:childTnLst>
              </p:cTn>
              <p:nextCondLst>
                <p:cond evt="onClick" delay="0">
                  <p:tgtEl>
                    <p:spTgt spid="98311"/>
                  </p:tgtEl>
                </p:cond>
              </p:nextCondLst>
            </p:seq>
          </p:childTnLst>
        </p:cTn>
      </p:par>
    </p:tnLst>
    <p:bldLst>
      <p:bldP spid="983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4">
            <a:extLst>
              <a:ext uri="{FF2B5EF4-FFF2-40B4-BE49-F238E27FC236}">
                <a16:creationId xmlns:a16="http://schemas.microsoft.com/office/drawing/2014/main" id="{1C2E6DD7-5D3C-44D1-8AD5-AAA210EF31C7}"/>
              </a:ext>
            </a:extLst>
          </p:cNvPr>
          <p:cNvSpPr>
            <a:spLocks noGrp="1" noChangeArrowheads="1"/>
          </p:cNvSpPr>
          <p:nvPr>
            <p:ph type="title" idx="4294967295"/>
          </p:nvPr>
        </p:nvSpPr>
        <p:spPr>
          <a:xfrm>
            <a:off x="1331119" y="571500"/>
            <a:ext cx="6318647" cy="485775"/>
          </a:xfrm>
        </p:spPr>
        <p:txBody>
          <a:bodyPr/>
          <a:lstStyle/>
          <a:p>
            <a:pPr eaLnBrk="1" hangingPunct="1"/>
            <a:r>
              <a:rPr lang="en-GB" altLang="en-US" sz="1950"/>
              <a:t>Consider all the possible answers to this statement:</a:t>
            </a:r>
          </a:p>
        </p:txBody>
      </p:sp>
      <p:sp>
        <p:nvSpPr>
          <p:cNvPr id="124931" name="Rectangle 5">
            <a:extLst>
              <a:ext uri="{FF2B5EF4-FFF2-40B4-BE49-F238E27FC236}">
                <a16:creationId xmlns:a16="http://schemas.microsoft.com/office/drawing/2014/main" id="{F84CD1C5-2B1C-417C-96FF-30BA9EEC7D6F}"/>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4932" name="Content Placeholder 5">
            <a:extLst>
              <a:ext uri="{FF2B5EF4-FFF2-40B4-BE49-F238E27FC236}">
                <a16:creationId xmlns:a16="http://schemas.microsoft.com/office/drawing/2014/main" id="{5D422F86-E18D-40BB-BA03-2E61DD28A7CA}"/>
              </a:ext>
            </a:extLst>
          </p:cNvPr>
          <p:cNvSpPr>
            <a:spLocks noGrp="1"/>
          </p:cNvSpPr>
          <p:nvPr>
            <p:ph idx="4294967295"/>
          </p:nvPr>
        </p:nvSpPr>
        <p:spPr>
          <a:xfrm>
            <a:off x="1331119" y="1078707"/>
            <a:ext cx="6426994" cy="392415"/>
          </a:xfrm>
          <a:noFill/>
        </p:spPr>
        <p:txBody>
          <a:bodyPr>
            <a:spAutoFit/>
          </a:bodyPr>
          <a:lstStyle/>
          <a:p>
            <a:pPr marL="130969"/>
            <a:r>
              <a:rPr lang="en-GB" altLang="en-US" sz="1950"/>
              <a:t>Two pieces of metal are attracting each other.</a:t>
            </a:r>
          </a:p>
        </p:txBody>
      </p:sp>
      <p:sp>
        <p:nvSpPr>
          <p:cNvPr id="124933" name="AutoShape 6">
            <a:hlinkClick r:id="" action="ppaction://hlinkshowjump?jump=nextslide" highlightClick="1"/>
            <a:extLst>
              <a:ext uri="{FF2B5EF4-FFF2-40B4-BE49-F238E27FC236}">
                <a16:creationId xmlns:a16="http://schemas.microsoft.com/office/drawing/2014/main" id="{A96692D1-9287-4DBA-8469-F4971F073703}"/>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24934" name="AutoShape 6">
            <a:hlinkClick r:id="rId2" action="ppaction://hlinksldjump" highlightClick="1"/>
            <a:extLst>
              <a:ext uri="{FF2B5EF4-FFF2-40B4-BE49-F238E27FC236}">
                <a16:creationId xmlns:a16="http://schemas.microsoft.com/office/drawing/2014/main" id="{DB95F709-0067-4439-BAF0-CD1A3A4F63DC}"/>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Effect transition="in" filter="fade">
                                      <p:cBhvr>
                                        <p:cTn id="7" dur="500"/>
                                        <p:tgtEl>
                                          <p:spTgt spid="1249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4">
            <a:extLst>
              <a:ext uri="{FF2B5EF4-FFF2-40B4-BE49-F238E27FC236}">
                <a16:creationId xmlns:a16="http://schemas.microsoft.com/office/drawing/2014/main" id="{19A3D891-D791-4EC1-A395-C48F8DECB50F}"/>
              </a:ext>
            </a:extLst>
          </p:cNvPr>
          <p:cNvSpPr>
            <a:spLocks noGrp="1" noChangeArrowheads="1"/>
          </p:cNvSpPr>
          <p:nvPr>
            <p:ph type="title" idx="4294967295"/>
          </p:nvPr>
        </p:nvSpPr>
        <p:spPr>
          <a:xfrm>
            <a:off x="1331119" y="571500"/>
            <a:ext cx="6373416" cy="485775"/>
          </a:xfrm>
        </p:spPr>
        <p:txBody>
          <a:bodyPr/>
          <a:lstStyle/>
          <a:p>
            <a:pPr eaLnBrk="1" hangingPunct="1"/>
            <a:r>
              <a:rPr lang="en-GB" altLang="en-US" sz="1950"/>
              <a:t>Consider all the possible answers to this statement:</a:t>
            </a:r>
          </a:p>
        </p:txBody>
      </p:sp>
      <p:sp>
        <p:nvSpPr>
          <p:cNvPr id="125955" name="Rectangle 5">
            <a:extLst>
              <a:ext uri="{FF2B5EF4-FFF2-40B4-BE49-F238E27FC236}">
                <a16:creationId xmlns:a16="http://schemas.microsoft.com/office/drawing/2014/main" id="{E8CB01B4-9415-47F9-BB77-CAE1A904C9E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61443" name="Content Placeholder 5">
            <a:extLst>
              <a:ext uri="{FF2B5EF4-FFF2-40B4-BE49-F238E27FC236}">
                <a16:creationId xmlns:a16="http://schemas.microsoft.com/office/drawing/2014/main" id="{E460A182-C143-4E18-A608-02017254EA7E}"/>
              </a:ext>
            </a:extLst>
          </p:cNvPr>
          <p:cNvSpPr>
            <a:spLocks/>
          </p:cNvSpPr>
          <p:nvPr/>
        </p:nvSpPr>
        <p:spPr bwMode="auto">
          <a:xfrm>
            <a:off x="1331119" y="1762125"/>
            <a:ext cx="6155531"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Arial" panose="020B0604020202020204" pitchFamily="34" charset="0"/>
              <a:buChar char="•"/>
            </a:pPr>
            <a:r>
              <a:rPr lang="en-GB" altLang="en-US" sz="2100">
                <a:solidFill>
                  <a:srgbClr val="000000"/>
                </a:solidFill>
                <a:cs typeface="Arial" panose="020B0604020202020204" pitchFamily="34" charset="0"/>
              </a:rPr>
              <a:t>They are both magnets.</a:t>
            </a:r>
          </a:p>
          <a:p>
            <a:pPr marL="338138" indent="-338138" fontAlgn="base">
              <a:spcAft>
                <a:spcPct val="0"/>
              </a:spcAft>
              <a:buFont typeface="Arial" panose="020B0604020202020204" pitchFamily="34" charset="0"/>
              <a:buChar char="•"/>
            </a:pPr>
            <a:r>
              <a:rPr lang="en-GB" altLang="en-US" sz="2100">
                <a:solidFill>
                  <a:srgbClr val="000000"/>
                </a:solidFill>
                <a:cs typeface="Arial" panose="020B0604020202020204" pitchFamily="34" charset="0"/>
              </a:rPr>
              <a:t>One piece of metal is a magnet and the other is a piece of magnetic material.</a:t>
            </a:r>
          </a:p>
        </p:txBody>
      </p:sp>
      <p:sp>
        <p:nvSpPr>
          <p:cNvPr id="125957" name="AutoShape 6">
            <a:hlinkClick r:id="" action="ppaction://noaction" highlightClick="1"/>
            <a:extLst>
              <a:ext uri="{FF2B5EF4-FFF2-40B4-BE49-F238E27FC236}">
                <a16:creationId xmlns:a16="http://schemas.microsoft.com/office/drawing/2014/main" id="{6AAC42E8-1599-428E-9BB4-53B41214E4F5}"/>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25958" name="Content Placeholder 5">
            <a:extLst>
              <a:ext uri="{FF2B5EF4-FFF2-40B4-BE49-F238E27FC236}">
                <a16:creationId xmlns:a16="http://schemas.microsoft.com/office/drawing/2014/main" id="{4DCD2414-E5C5-4F33-B753-02131ACF1329}"/>
              </a:ext>
            </a:extLst>
          </p:cNvPr>
          <p:cNvSpPr>
            <a:spLocks/>
          </p:cNvSpPr>
          <p:nvPr/>
        </p:nvSpPr>
        <p:spPr bwMode="auto">
          <a:xfrm>
            <a:off x="1331119" y="1078707"/>
            <a:ext cx="6426994"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130969" fontAlgn="base">
              <a:spcAft>
                <a:spcPct val="0"/>
              </a:spcAft>
            </a:pPr>
            <a:r>
              <a:rPr lang="en-GB" altLang="en-US" sz="1950">
                <a:cs typeface="Arial" panose="020B0604020202020204" pitchFamily="34" charset="0"/>
              </a:rPr>
              <a:t>Two pieces of metal are attracting each other.</a:t>
            </a:r>
          </a:p>
        </p:txBody>
      </p:sp>
      <p:sp>
        <p:nvSpPr>
          <p:cNvPr id="125959" name="AutoShape 6">
            <a:hlinkClick r:id="" action="ppaction://hlinkshowjump?jump=nextslide" highlightClick="1"/>
            <a:extLst>
              <a:ext uri="{FF2B5EF4-FFF2-40B4-BE49-F238E27FC236}">
                <a16:creationId xmlns:a16="http://schemas.microsoft.com/office/drawing/2014/main" id="{F356F1B4-3C91-4816-9D08-7D11213331A2}"/>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595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25957"/>
                                        </p:tgtEl>
                                        <p:attrNameLst>
                                          <p:attrName>style.visibility</p:attrName>
                                        </p:attrNameLst>
                                      </p:cBhvr>
                                      <p:to>
                                        <p:strVal val="hidden"/>
                                      </p:to>
                                    </p:set>
                                  </p:childTnLst>
                                </p:cTn>
                              </p:par>
                            </p:childTnLst>
                          </p:cTn>
                        </p:par>
                      </p:childTnLst>
                    </p:cTn>
                  </p:par>
                </p:childTnLst>
              </p:cTn>
              <p:nextCondLst>
                <p:cond evt="onClick" delay="0">
                  <p:tgtEl>
                    <p:spTgt spid="125957"/>
                  </p:tgtEl>
                </p:cond>
              </p:nextCondLst>
            </p:seq>
          </p:childTnLst>
        </p:cTn>
      </p:par>
    </p:tnLst>
    <p:bldLst>
      <p:bldP spid="12595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5">
            <a:extLst>
              <a:ext uri="{FF2B5EF4-FFF2-40B4-BE49-F238E27FC236}">
                <a16:creationId xmlns:a16="http://schemas.microsoft.com/office/drawing/2014/main" id="{336AA931-C186-42F4-AA44-27066ED927BC}"/>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6979" name="AutoShape 6">
            <a:hlinkClick r:id="rId2" action="ppaction://hlinksldjump" highlightClick="1"/>
            <a:extLst>
              <a:ext uri="{FF2B5EF4-FFF2-40B4-BE49-F238E27FC236}">
                <a16:creationId xmlns:a16="http://schemas.microsoft.com/office/drawing/2014/main" id="{813646B9-D8F0-4E82-A5A7-ED029A02306F}"/>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26980" name="AutoShape 6">
            <a:hlinkClick r:id="" action="ppaction://hlinkshowjump?jump=nextslide" highlightClick="1"/>
            <a:extLst>
              <a:ext uri="{FF2B5EF4-FFF2-40B4-BE49-F238E27FC236}">
                <a16:creationId xmlns:a16="http://schemas.microsoft.com/office/drawing/2014/main" id="{6CF0183D-B013-43B2-A871-D0E82E58073C}"/>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26981" name="Rectangle 4">
            <a:extLst>
              <a:ext uri="{FF2B5EF4-FFF2-40B4-BE49-F238E27FC236}">
                <a16:creationId xmlns:a16="http://schemas.microsoft.com/office/drawing/2014/main" id="{E56DCDD6-8065-478C-AA59-640CEAF9AD19}"/>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26982" name="Content Placeholder 5">
            <a:extLst>
              <a:ext uri="{FF2B5EF4-FFF2-40B4-BE49-F238E27FC236}">
                <a16:creationId xmlns:a16="http://schemas.microsoft.com/office/drawing/2014/main" id="{C2B7FA43-E704-4BEF-A3DF-8F97B0160236}"/>
              </a:ext>
            </a:extLst>
          </p:cNvPr>
          <p:cNvSpPr>
            <a:spLocks/>
          </p:cNvSpPr>
          <p:nvPr/>
        </p:nvSpPr>
        <p:spPr bwMode="auto">
          <a:xfrm>
            <a:off x="1331119" y="1221582"/>
            <a:ext cx="642699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0963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1762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2561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36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0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48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05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24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950">
                <a:cs typeface="Arial" panose="020B0604020202020204" pitchFamily="34" charset="0"/>
              </a:rPr>
              <a:t>Magnetic fields should be the same strength everywhere.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82">
                                            <p:txEl>
                                              <p:pRg st="0" end="0"/>
                                            </p:txEl>
                                          </p:spTgt>
                                        </p:tgtEl>
                                        <p:attrNameLst>
                                          <p:attrName>style.visibility</p:attrName>
                                        </p:attrNameLst>
                                      </p:cBhvr>
                                      <p:to>
                                        <p:strVal val="visible"/>
                                      </p:to>
                                    </p:set>
                                    <p:animEffect transition="in" filter="fade">
                                      <p:cBhvr>
                                        <p:cTn id="7" dur="500"/>
                                        <p:tgtEl>
                                          <p:spTgt spid="1269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70D02F2A-0D5D-43A2-91BF-50965C43E5A9}"/>
              </a:ext>
            </a:extLst>
          </p:cNvPr>
          <p:cNvSpPr>
            <a:spLocks/>
          </p:cNvSpPr>
          <p:nvPr/>
        </p:nvSpPr>
        <p:spPr bwMode="auto">
          <a:xfrm>
            <a:off x="1331119" y="1681163"/>
            <a:ext cx="6265069"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950" b="1">
                <a:solidFill>
                  <a:srgbClr val="000000"/>
                </a:solidFill>
                <a:cs typeface="Arial" panose="020B0604020202020204" pitchFamily="34" charset="0"/>
              </a:rPr>
              <a:t>Plus:</a:t>
            </a:r>
            <a:r>
              <a:rPr lang="en-GB" altLang="en-US" sz="1950">
                <a:solidFill>
                  <a:srgbClr val="000000"/>
                </a:solidFill>
                <a:cs typeface="Arial" panose="020B0604020202020204" pitchFamily="34" charset="0"/>
              </a:rPr>
              <a:t> You would be able to pick up a paperclip with a magnet from far away.</a:t>
            </a:r>
          </a:p>
          <a:p>
            <a:pPr fontAlgn="base">
              <a:spcAft>
                <a:spcPct val="0"/>
              </a:spcAft>
            </a:pPr>
            <a:r>
              <a:rPr lang="en-GB" altLang="en-US" sz="1950" b="1">
                <a:solidFill>
                  <a:srgbClr val="000000"/>
                </a:solidFill>
                <a:cs typeface="Arial" panose="020B0604020202020204" pitchFamily="34" charset="0"/>
              </a:rPr>
              <a:t>Minus:</a:t>
            </a:r>
            <a:r>
              <a:rPr lang="en-GB" altLang="en-US" sz="1950">
                <a:solidFill>
                  <a:srgbClr val="000000"/>
                </a:solidFill>
                <a:cs typeface="Arial" panose="020B0604020202020204" pitchFamily="34" charset="0"/>
              </a:rPr>
              <a:t> Compasses would not work as they would be attracted to the nearest magnet.</a:t>
            </a:r>
          </a:p>
          <a:p>
            <a:pPr fontAlgn="base">
              <a:spcAft>
                <a:spcPct val="0"/>
              </a:spcAft>
            </a:pPr>
            <a:r>
              <a:rPr lang="en-GB" altLang="en-US" sz="1950" b="1">
                <a:solidFill>
                  <a:srgbClr val="000000"/>
                </a:solidFill>
                <a:cs typeface="Arial" panose="020B0604020202020204" pitchFamily="34" charset="0"/>
              </a:rPr>
              <a:t>Interesting:</a:t>
            </a:r>
            <a:r>
              <a:rPr lang="en-GB" altLang="en-US" sz="1950">
                <a:solidFill>
                  <a:srgbClr val="000000"/>
                </a:solidFill>
                <a:cs typeface="Arial" panose="020B0604020202020204" pitchFamily="34" charset="0"/>
              </a:rPr>
              <a:t> How does the strength of a magnetic field vary? The Earth’s magnetic field is different in different parts of the Earth, but it also changes with time. At various times in the past the Earth’s magnetic field has flipped over, making the north magnetic </a:t>
            </a:r>
            <a:br>
              <a:rPr lang="en-GB" altLang="en-US" sz="1950">
                <a:solidFill>
                  <a:srgbClr val="000000"/>
                </a:solidFill>
                <a:cs typeface="Arial" panose="020B0604020202020204" pitchFamily="34" charset="0"/>
              </a:rPr>
            </a:br>
            <a:r>
              <a:rPr lang="en-GB" altLang="en-US" sz="1950">
                <a:solidFill>
                  <a:srgbClr val="000000"/>
                </a:solidFill>
                <a:cs typeface="Arial" panose="020B0604020202020204" pitchFamily="34" charset="0"/>
              </a:rPr>
              <a:t>pole near the Earth’s South Pole.</a:t>
            </a:r>
          </a:p>
        </p:txBody>
      </p:sp>
      <p:sp>
        <p:nvSpPr>
          <p:cNvPr id="128003" name="Rectangle 5">
            <a:extLst>
              <a:ext uri="{FF2B5EF4-FFF2-40B4-BE49-F238E27FC236}">
                <a16:creationId xmlns:a16="http://schemas.microsoft.com/office/drawing/2014/main" id="{AA44FDEC-76F7-4C3D-8CF8-BCB039786578}"/>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8004" name="AutoShape 6">
            <a:hlinkClick r:id="" action="ppaction://hlinkshowjump?jump=nextslide" highlightClick="1"/>
            <a:extLst>
              <a:ext uri="{FF2B5EF4-FFF2-40B4-BE49-F238E27FC236}">
                <a16:creationId xmlns:a16="http://schemas.microsoft.com/office/drawing/2014/main" id="{4C70BAF3-C571-40C9-ABC5-AE2F44A5DDA2}"/>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28006" name="Rectangle 4">
            <a:extLst>
              <a:ext uri="{FF2B5EF4-FFF2-40B4-BE49-F238E27FC236}">
                <a16:creationId xmlns:a16="http://schemas.microsoft.com/office/drawing/2014/main" id="{481579BF-D740-4042-B5BF-8954C43B1DFA}"/>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28005" name="AutoShape 6">
            <a:hlinkClick r:id="" action="ppaction://noaction" highlightClick="1"/>
            <a:extLst>
              <a:ext uri="{FF2B5EF4-FFF2-40B4-BE49-F238E27FC236}">
                <a16:creationId xmlns:a16="http://schemas.microsoft.com/office/drawing/2014/main" id="{CE7C31C3-802F-41EE-8CC9-30D98DF195C3}"/>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28009" name="Content Placeholder 5">
            <a:extLst>
              <a:ext uri="{FF2B5EF4-FFF2-40B4-BE49-F238E27FC236}">
                <a16:creationId xmlns:a16="http://schemas.microsoft.com/office/drawing/2014/main" id="{D18F0110-D35C-4BD6-A548-04A826AFB4EC}"/>
              </a:ext>
            </a:extLst>
          </p:cNvPr>
          <p:cNvSpPr>
            <a:spLocks/>
          </p:cNvSpPr>
          <p:nvPr/>
        </p:nvSpPr>
        <p:spPr bwMode="auto">
          <a:xfrm>
            <a:off x="1331119" y="1221582"/>
            <a:ext cx="642699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0963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1762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2561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36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0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48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05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24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950">
                <a:cs typeface="Arial" panose="020B0604020202020204" pitchFamily="34" charset="0"/>
              </a:rPr>
              <a:t>Magnetic fields should be the same strength everywhere.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800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28005"/>
                                        </p:tgtEl>
                                        <p:attrNameLst>
                                          <p:attrName>style.visibility</p:attrName>
                                        </p:attrNameLst>
                                      </p:cBhvr>
                                      <p:to>
                                        <p:strVal val="hidden"/>
                                      </p:to>
                                    </p:set>
                                  </p:childTnLst>
                                </p:cTn>
                              </p:par>
                            </p:childTnLst>
                          </p:cTn>
                        </p:par>
                      </p:childTnLst>
                    </p:cTn>
                  </p:par>
                </p:childTnLst>
              </p:cTn>
              <p:nextCondLst>
                <p:cond evt="onClick" delay="0">
                  <p:tgtEl>
                    <p:spTgt spid="128005"/>
                  </p:tgtEl>
                </p:cond>
              </p:nextCondLst>
            </p:seq>
          </p:childTnLst>
        </p:cTn>
      </p:par>
    </p:tnLst>
    <p:bldLst>
      <p:bldP spid="12800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4">
            <a:extLst>
              <a:ext uri="{FF2B5EF4-FFF2-40B4-BE49-F238E27FC236}">
                <a16:creationId xmlns:a16="http://schemas.microsoft.com/office/drawing/2014/main" id="{161FDBE5-DCAE-4B10-8ACB-81FB413389E2}"/>
              </a:ext>
            </a:extLst>
          </p:cNvPr>
          <p:cNvSpPr>
            <a:spLocks noGrp="1" noChangeArrowheads="1"/>
          </p:cNvSpPr>
          <p:nvPr>
            <p:ph type="title" idx="4294967295"/>
          </p:nvPr>
        </p:nvSpPr>
        <p:spPr>
          <a:xfrm>
            <a:off x="1331119" y="571500"/>
            <a:ext cx="6318647" cy="485775"/>
          </a:xfrm>
        </p:spPr>
        <p:txBody>
          <a:bodyPr/>
          <a:lstStyle/>
          <a:p>
            <a:pPr eaLnBrk="1" hangingPunct="1"/>
            <a:r>
              <a:rPr lang="en-GB" altLang="en-US" sz="1950"/>
              <a:t>Consider all the possible answers to this statement:</a:t>
            </a:r>
          </a:p>
        </p:txBody>
      </p:sp>
      <p:sp>
        <p:nvSpPr>
          <p:cNvPr id="129027" name="Rectangle 5">
            <a:extLst>
              <a:ext uri="{FF2B5EF4-FFF2-40B4-BE49-F238E27FC236}">
                <a16:creationId xmlns:a16="http://schemas.microsoft.com/office/drawing/2014/main" id="{CD161FEC-3E63-40D2-BBBC-6ED5BB3D5952}"/>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9028" name="Content Placeholder 5">
            <a:extLst>
              <a:ext uri="{FF2B5EF4-FFF2-40B4-BE49-F238E27FC236}">
                <a16:creationId xmlns:a16="http://schemas.microsoft.com/office/drawing/2014/main" id="{B512A217-D4F8-4873-BAA5-9533CE72B2CD}"/>
              </a:ext>
            </a:extLst>
          </p:cNvPr>
          <p:cNvSpPr>
            <a:spLocks noGrp="1"/>
          </p:cNvSpPr>
          <p:nvPr>
            <p:ph idx="4294967295"/>
          </p:nvPr>
        </p:nvSpPr>
        <p:spPr>
          <a:xfrm>
            <a:off x="1331119" y="1078707"/>
            <a:ext cx="6426994" cy="392415"/>
          </a:xfrm>
          <a:noFill/>
        </p:spPr>
        <p:txBody>
          <a:bodyPr>
            <a:spAutoFit/>
          </a:bodyPr>
          <a:lstStyle/>
          <a:p>
            <a:pPr marL="130969"/>
            <a:r>
              <a:rPr lang="en-GB" altLang="en-US" sz="1950"/>
              <a:t>A compass needle does not point north.</a:t>
            </a:r>
          </a:p>
        </p:txBody>
      </p:sp>
      <p:sp>
        <p:nvSpPr>
          <p:cNvPr id="129029" name="AutoShape 6">
            <a:hlinkClick r:id="" action="ppaction://hlinkshowjump?jump=nextslide" highlightClick="1"/>
            <a:extLst>
              <a:ext uri="{FF2B5EF4-FFF2-40B4-BE49-F238E27FC236}">
                <a16:creationId xmlns:a16="http://schemas.microsoft.com/office/drawing/2014/main" id="{B5F68E4A-902C-4D4B-B646-2CC5C502A712}"/>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29030" name="AutoShape 6">
            <a:hlinkClick r:id="" action="ppaction://hlinkshowjump?jump=endshow" highlightClick="1"/>
            <a:extLst>
              <a:ext uri="{FF2B5EF4-FFF2-40B4-BE49-F238E27FC236}">
                <a16:creationId xmlns:a16="http://schemas.microsoft.com/office/drawing/2014/main" id="{F37ADD47-12F1-4DB0-9272-9095AB8DD651}"/>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Effect transition="in" filter="fade">
                                      <p:cBhvr>
                                        <p:cTn id="7" dur="500"/>
                                        <p:tgtEl>
                                          <p:spTgt spid="129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4">
            <a:extLst>
              <a:ext uri="{FF2B5EF4-FFF2-40B4-BE49-F238E27FC236}">
                <a16:creationId xmlns:a16="http://schemas.microsoft.com/office/drawing/2014/main" id="{708021FC-B7BE-4F9E-AF0B-50C2BC10FC98}"/>
              </a:ext>
            </a:extLst>
          </p:cNvPr>
          <p:cNvSpPr>
            <a:spLocks noGrp="1" noChangeArrowheads="1"/>
          </p:cNvSpPr>
          <p:nvPr>
            <p:ph type="title" idx="4294967295"/>
          </p:nvPr>
        </p:nvSpPr>
        <p:spPr>
          <a:xfrm>
            <a:off x="1331119" y="571500"/>
            <a:ext cx="6373416" cy="485775"/>
          </a:xfrm>
        </p:spPr>
        <p:txBody>
          <a:bodyPr/>
          <a:lstStyle/>
          <a:p>
            <a:pPr eaLnBrk="1" hangingPunct="1"/>
            <a:r>
              <a:rPr lang="en-GB" altLang="en-US" sz="1950"/>
              <a:t>Consider all the possible answers to this statement:</a:t>
            </a:r>
          </a:p>
        </p:txBody>
      </p:sp>
      <p:sp>
        <p:nvSpPr>
          <p:cNvPr id="130051" name="Rectangle 5">
            <a:extLst>
              <a:ext uri="{FF2B5EF4-FFF2-40B4-BE49-F238E27FC236}">
                <a16:creationId xmlns:a16="http://schemas.microsoft.com/office/drawing/2014/main" id="{3F7E9150-39E9-451F-85EF-C892AE38D36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61443" name="Content Placeholder 5">
            <a:extLst>
              <a:ext uri="{FF2B5EF4-FFF2-40B4-BE49-F238E27FC236}">
                <a16:creationId xmlns:a16="http://schemas.microsoft.com/office/drawing/2014/main" id="{57E9C405-F562-4A2C-A1A5-7AFA60DFE4C0}"/>
              </a:ext>
            </a:extLst>
          </p:cNvPr>
          <p:cNvSpPr>
            <a:spLocks/>
          </p:cNvSpPr>
          <p:nvPr/>
        </p:nvSpPr>
        <p:spPr bwMode="auto">
          <a:xfrm>
            <a:off x="1331119" y="1762125"/>
            <a:ext cx="6155531"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Arial" panose="020B0604020202020204" pitchFamily="34" charset="0"/>
              <a:buChar char="•"/>
            </a:pPr>
            <a:r>
              <a:rPr lang="en-GB" altLang="en-US" sz="2100">
                <a:solidFill>
                  <a:srgbClr val="000000"/>
                </a:solidFill>
                <a:cs typeface="Arial" panose="020B0604020202020204" pitchFamily="34" charset="0"/>
              </a:rPr>
              <a:t>The compass is not working properly.</a:t>
            </a:r>
          </a:p>
          <a:p>
            <a:pPr marL="338138" indent="-338138" fontAlgn="base">
              <a:spcAft>
                <a:spcPct val="0"/>
              </a:spcAft>
              <a:buFont typeface="Arial" panose="020B0604020202020204" pitchFamily="34" charset="0"/>
              <a:buChar char="•"/>
            </a:pPr>
            <a:r>
              <a:rPr lang="en-GB" altLang="en-US" sz="2100">
                <a:solidFill>
                  <a:srgbClr val="000000"/>
                </a:solidFill>
                <a:cs typeface="Arial" panose="020B0604020202020204" pitchFamily="34" charset="0"/>
              </a:rPr>
              <a:t>There is a magnet close by which is upsetting the compass.</a:t>
            </a:r>
          </a:p>
        </p:txBody>
      </p:sp>
      <p:sp>
        <p:nvSpPr>
          <p:cNvPr id="130053" name="AutoShape 6">
            <a:hlinkClick r:id="" action="ppaction://noaction" highlightClick="1"/>
            <a:extLst>
              <a:ext uri="{FF2B5EF4-FFF2-40B4-BE49-F238E27FC236}">
                <a16:creationId xmlns:a16="http://schemas.microsoft.com/office/drawing/2014/main" id="{1B56AE17-595E-4447-8F1A-27085D639E34}"/>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30054" name="Content Placeholder 5">
            <a:extLst>
              <a:ext uri="{FF2B5EF4-FFF2-40B4-BE49-F238E27FC236}">
                <a16:creationId xmlns:a16="http://schemas.microsoft.com/office/drawing/2014/main" id="{A1D694BC-EA35-4055-A0A0-40074E882863}"/>
              </a:ext>
            </a:extLst>
          </p:cNvPr>
          <p:cNvSpPr>
            <a:spLocks/>
          </p:cNvSpPr>
          <p:nvPr/>
        </p:nvSpPr>
        <p:spPr bwMode="auto">
          <a:xfrm>
            <a:off x="1331119" y="1078707"/>
            <a:ext cx="6426994"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130969" fontAlgn="base">
              <a:spcAft>
                <a:spcPct val="0"/>
              </a:spcAft>
            </a:pPr>
            <a:r>
              <a:rPr lang="en-GB" altLang="en-US" sz="1950">
                <a:cs typeface="Arial" panose="020B0604020202020204" pitchFamily="34" charset="0"/>
              </a:rPr>
              <a:t>A compass needle does not point north.</a:t>
            </a:r>
          </a:p>
        </p:txBody>
      </p:sp>
      <p:sp>
        <p:nvSpPr>
          <p:cNvPr id="130055" name="AutoShape 6">
            <a:hlinkClick r:id="" action="ppaction://hlinkshowjump?jump=endshow" highlightClick="1"/>
            <a:extLst>
              <a:ext uri="{FF2B5EF4-FFF2-40B4-BE49-F238E27FC236}">
                <a16:creationId xmlns:a16="http://schemas.microsoft.com/office/drawing/2014/main" id="{42E163AA-A42D-4E86-A938-C2898220EFFB}"/>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30056" name="AutoShape 6">
            <a:hlinkClick r:id="" action="ppaction://hlinkshowjump?jump=firstslide" highlightClick="1"/>
            <a:extLst>
              <a:ext uri="{FF2B5EF4-FFF2-40B4-BE49-F238E27FC236}">
                <a16:creationId xmlns:a16="http://schemas.microsoft.com/office/drawing/2014/main" id="{EF886C7C-E567-4EDD-BA10-1909B1350FC8}"/>
              </a:ext>
            </a:extLst>
          </p:cNvPr>
          <p:cNvSpPr>
            <a:spLocks noChangeArrowheads="1"/>
          </p:cNvSpPr>
          <p:nvPr/>
        </p:nvSpPr>
        <p:spPr bwMode="auto">
          <a:xfrm>
            <a:off x="1507331" y="4245769"/>
            <a:ext cx="1591866"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Back to start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005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3005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30056"/>
                                        </p:tgtEl>
                                        <p:attrNameLst>
                                          <p:attrName>style.visibility</p:attrName>
                                        </p:attrNameLst>
                                      </p:cBhvr>
                                      <p:to>
                                        <p:strVal val="visible"/>
                                      </p:to>
                                    </p:set>
                                    <p:animEffect transition="in" filter="fade">
                                      <p:cBhvr>
                                        <p:cTn id="18" dur="500"/>
                                        <p:tgtEl>
                                          <p:spTgt spid="130056"/>
                                        </p:tgtEl>
                                      </p:cBhvr>
                                    </p:animEffect>
                                  </p:childTnLst>
                                </p:cTn>
                              </p:par>
                            </p:childTnLst>
                          </p:cTn>
                        </p:par>
                      </p:childTnLst>
                    </p:cTn>
                  </p:par>
                </p:childTnLst>
              </p:cTn>
              <p:nextCondLst>
                <p:cond evt="onClick" delay="0">
                  <p:tgtEl>
                    <p:spTgt spid="130053"/>
                  </p:tgtEl>
                </p:cond>
              </p:nextCondLst>
            </p:seq>
          </p:childTnLst>
        </p:cTn>
      </p:par>
    </p:tnLst>
    <p:bldLst>
      <p:bldP spid="130053" grpId="0" animBg="1"/>
      <p:bldP spid="13005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9AA504EF-747F-4E5F-B53F-932C27E86676}"/>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0773E1CC-E5E3-4E0B-B1CF-7F09AE9DF75D}"/>
              </a:ext>
            </a:extLst>
          </p:cNvPr>
          <p:cNvSpPr>
            <a:spLocks noGrp="1" noChangeArrowheads="1"/>
          </p:cNvSpPr>
          <p:nvPr>
            <p:ph idx="4294967295"/>
          </p:nvPr>
        </p:nvSpPr>
        <p:spPr>
          <a:xfrm>
            <a:off x="1494235" y="1383506"/>
            <a:ext cx="6155531" cy="2268141"/>
          </a:xfrm>
        </p:spPr>
        <p:txBody>
          <a:bodyPr/>
          <a:lstStyle/>
          <a:p>
            <a:pPr marL="403622" lvl="1" indent="-269081">
              <a:spcBef>
                <a:spcPct val="40000"/>
              </a:spcBef>
              <a:buFont typeface="Arial" panose="020B0604020202020204" pitchFamily="34" charset="0"/>
              <a:buChar char="•"/>
            </a:pPr>
            <a:r>
              <a:rPr lang="en-GB" altLang="en-US" sz="2100" dirty="0">
                <a:latin typeface="Arial" panose="020B0604020202020204" pitchFamily="34" charset="0"/>
              </a:rPr>
              <a:t>Describe the shape of the magnetic field between two bar magnets in different arrangements.</a:t>
            </a:r>
          </a:p>
          <a:p>
            <a:pPr marL="403622" lvl="1" indent="-269081">
              <a:spcBef>
                <a:spcPct val="40000"/>
              </a:spcBef>
              <a:buFont typeface="Arial" panose="020B0604020202020204" pitchFamily="34" charset="0"/>
              <a:buChar char="•"/>
            </a:pPr>
            <a:r>
              <a:rPr lang="en-GB" altLang="en-US" sz="2100" dirty="0">
                <a:solidFill>
                  <a:schemeClr val="bg1">
                    <a:lumMod val="65000"/>
                  </a:schemeClr>
                </a:solidFill>
                <a:latin typeface="Arial" panose="020B0604020202020204" pitchFamily="34" charset="0"/>
              </a:rPr>
              <a:t>Use ideas about the Earth’s magnetic field to explain variation, dip and deviation.</a:t>
            </a:r>
          </a:p>
        </p:txBody>
      </p:sp>
      <p:sp>
        <p:nvSpPr>
          <p:cNvPr id="6147" name="Rectangle 5">
            <a:extLst>
              <a:ext uri="{FF2B5EF4-FFF2-40B4-BE49-F238E27FC236}">
                <a16:creationId xmlns:a16="http://schemas.microsoft.com/office/drawing/2014/main" id="{475CD767-7E12-4A04-A833-4F7289B2D135}"/>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5" name="TextBox 4">
            <a:extLst>
              <a:ext uri="{FF2B5EF4-FFF2-40B4-BE49-F238E27FC236}">
                <a16:creationId xmlns:a16="http://schemas.microsoft.com/office/drawing/2014/main" id="{060268FD-8B94-42EB-8BA1-3EE73A3192AB}"/>
              </a:ext>
            </a:extLst>
          </p:cNvPr>
          <p:cNvSpPr txBox="1"/>
          <p:nvPr/>
        </p:nvSpPr>
        <p:spPr>
          <a:xfrm>
            <a:off x="3758293" y="3189982"/>
            <a:ext cx="4515293" cy="461665"/>
          </a:xfrm>
          <a:prstGeom prst="rect">
            <a:avLst/>
          </a:prstGeom>
          <a:noFill/>
        </p:spPr>
        <p:txBody>
          <a:bodyPr wrap="square" rtlCol="0">
            <a:spAutoFit/>
          </a:bodyPr>
          <a:lstStyle/>
          <a:p>
            <a:r>
              <a:rPr lang="en-GB" sz="2400" dirty="0">
                <a:solidFill>
                  <a:srgbClr val="AC1D1D"/>
                </a:solidFill>
              </a:rPr>
              <a:t>See extra worksheets on</a:t>
            </a:r>
          </a:p>
        </p:txBody>
      </p:sp>
      <p:pic>
        <p:nvPicPr>
          <p:cNvPr id="6" name="Picture 2" descr="https://firefly.archbishoptemple.lancs.sch.uk/Templates/lib/core/login/images/school-logo.png">
            <a:hlinkClick r:id="rId3"/>
            <a:extLst>
              <a:ext uri="{FF2B5EF4-FFF2-40B4-BE49-F238E27FC236}">
                <a16:creationId xmlns:a16="http://schemas.microsoft.com/office/drawing/2014/main" id="{826EF730-DD09-41FA-A157-DEFE7AD859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0772" y="3189982"/>
            <a:ext cx="1586003" cy="440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AutoShape 12"/>
          <p:cNvSpPr>
            <a:spLocks noChangeArrowheads="1"/>
          </p:cNvSpPr>
          <p:nvPr/>
        </p:nvSpPr>
        <p:spPr bwMode="auto">
          <a:xfrm>
            <a:off x="348785" y="2079158"/>
            <a:ext cx="3247524" cy="2189682"/>
          </a:xfrm>
          <a:prstGeom prst="cloudCallout">
            <a:avLst>
              <a:gd name="adj1" fmla="val -51356"/>
              <a:gd name="adj2" fmla="val 78593"/>
            </a:avLst>
          </a:prstGeom>
          <a:solidFill>
            <a:schemeClr val="accent6">
              <a:lumMod val="20000"/>
              <a:lumOff val="80000"/>
            </a:schemeClr>
          </a:solidFill>
          <a:ln w="9525">
            <a:noFill/>
            <a:round/>
            <a:headEnd/>
            <a:tailEnd/>
          </a:ln>
        </p:spPr>
        <p:txBody>
          <a:bodyPr/>
          <a:lstStyle/>
          <a:p>
            <a:pPr algn="ctr" fontAlgn="base">
              <a:spcBef>
                <a:spcPct val="0"/>
              </a:spcBef>
              <a:spcAft>
                <a:spcPct val="0"/>
              </a:spcAft>
            </a:pPr>
            <a:r>
              <a:rPr lang="en-GB" altLang="en-US" sz="3000" dirty="0">
                <a:solidFill>
                  <a:srgbClr val="000000"/>
                </a:solidFill>
                <a:latin typeface="Arial" panose="020B0604020202020204" pitchFamily="34" charset="0"/>
              </a:rPr>
              <a:t>What direction is north?</a:t>
            </a:r>
            <a:endParaRPr lang="en-US" altLang="en-US" sz="3000" dirty="0">
              <a:solidFill>
                <a:srgbClr val="000000"/>
              </a:solidFill>
              <a:latin typeface="Arial" panose="020B0604020202020204" pitchFamily="34" charset="0"/>
            </a:endParaRPr>
          </a:p>
        </p:txBody>
      </p:sp>
      <p:sp>
        <p:nvSpPr>
          <p:cNvPr id="8195" name="AutoShape 13"/>
          <p:cNvSpPr>
            <a:spLocks noChangeArrowheads="1"/>
          </p:cNvSpPr>
          <p:nvPr/>
        </p:nvSpPr>
        <p:spPr bwMode="auto">
          <a:xfrm>
            <a:off x="84780" y="92317"/>
            <a:ext cx="8810488" cy="1681982"/>
          </a:xfrm>
          <a:prstGeom prst="roundRect">
            <a:avLst>
              <a:gd name="adj" fmla="val 7378"/>
            </a:avLst>
          </a:prstGeom>
          <a:solidFill>
            <a:srgbClr val="0066FF"/>
          </a:solidFill>
          <a:ln w="25400">
            <a:noFill/>
            <a:round/>
            <a:headEnd/>
            <a:tailEnd/>
          </a:ln>
        </p:spPr>
        <p:txBody>
          <a:bodyP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fontAlgn="base" hangingPunct="1">
              <a:spcBef>
                <a:spcPct val="50000"/>
              </a:spcBef>
              <a:spcAft>
                <a:spcPct val="0"/>
              </a:spcAft>
              <a:buFont typeface="Wingdings 2" panose="05020102010507070707" pitchFamily="18" charset="2"/>
              <a:buChar char="N"/>
            </a:pPr>
            <a:r>
              <a:rPr lang="en-GB" altLang="en-US" sz="2400" dirty="0">
                <a:solidFill>
                  <a:srgbClr val="FFFFFF"/>
                </a:solidFill>
              </a:rPr>
              <a:t>Use your compass to find north.</a:t>
            </a:r>
          </a:p>
          <a:p>
            <a:pPr marL="457200" indent="-457200" eaLnBrk="1" fontAlgn="base" hangingPunct="1">
              <a:spcBef>
                <a:spcPct val="50000"/>
              </a:spcBef>
              <a:spcAft>
                <a:spcPct val="0"/>
              </a:spcAft>
              <a:buFont typeface="Wingdings 2" panose="05020102010507070707" pitchFamily="18" charset="2"/>
              <a:buChar char="N"/>
            </a:pPr>
            <a:r>
              <a:rPr lang="en-GB" altLang="en-US" sz="2400" dirty="0">
                <a:solidFill>
                  <a:srgbClr val="FFFFFF"/>
                </a:solidFill>
              </a:rPr>
              <a:t>Investigate attraction and repulsion of magnets.</a:t>
            </a:r>
          </a:p>
          <a:p>
            <a:pPr marL="457200" indent="-457200" eaLnBrk="1" fontAlgn="base" hangingPunct="1">
              <a:spcBef>
                <a:spcPct val="50000"/>
              </a:spcBef>
              <a:spcAft>
                <a:spcPct val="0"/>
              </a:spcAft>
              <a:buFont typeface="Wingdings 2" panose="05020102010507070707" pitchFamily="18" charset="2"/>
              <a:buChar char="N"/>
            </a:pPr>
            <a:r>
              <a:rPr lang="en-GB" altLang="en-US" sz="2400" dirty="0">
                <a:solidFill>
                  <a:srgbClr val="FFFFFF"/>
                </a:solidFill>
              </a:rPr>
              <a:t>See what happens to your compass near a magnet.</a:t>
            </a:r>
          </a:p>
        </p:txBody>
      </p:sp>
      <p:sp>
        <p:nvSpPr>
          <p:cNvPr id="10258" name="AutoShape 18"/>
          <p:cNvSpPr>
            <a:spLocks noChangeArrowheads="1"/>
          </p:cNvSpPr>
          <p:nvPr/>
        </p:nvSpPr>
        <p:spPr bwMode="auto">
          <a:xfrm>
            <a:off x="5385748" y="2079158"/>
            <a:ext cx="3356655" cy="2238235"/>
          </a:xfrm>
          <a:prstGeom prst="cloudCallout">
            <a:avLst>
              <a:gd name="adj1" fmla="val 53333"/>
              <a:gd name="adj2" fmla="val 77042"/>
            </a:avLst>
          </a:prstGeom>
          <a:solidFill>
            <a:schemeClr val="accent6">
              <a:lumMod val="20000"/>
              <a:lumOff val="80000"/>
            </a:schemeClr>
          </a:solidFill>
          <a:ln w="9525">
            <a:noFill/>
            <a:round/>
            <a:headEnd/>
            <a:tailEnd/>
          </a:ln>
        </p:spPr>
        <p:txBody>
          <a:bodyPr/>
          <a:lstStyle/>
          <a:p>
            <a:pPr algn="ctr" fontAlgn="base">
              <a:spcBef>
                <a:spcPct val="0"/>
              </a:spcBef>
              <a:spcAft>
                <a:spcPct val="0"/>
              </a:spcAft>
            </a:pPr>
            <a:r>
              <a:rPr lang="en-GB" altLang="en-US" sz="3000">
                <a:solidFill>
                  <a:srgbClr val="000000"/>
                </a:solidFill>
                <a:latin typeface="Arial" panose="020B0604020202020204" pitchFamily="34" charset="0"/>
              </a:rPr>
              <a:t>Do all our compasses agree?</a:t>
            </a:r>
            <a:endParaRPr lang="en-US" altLang="en-US" sz="30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8"/>
                                        </p:tgtEl>
                                        <p:attrNameLst>
                                          <p:attrName>style.visibility</p:attrName>
                                        </p:attrNameLst>
                                      </p:cBhvr>
                                      <p:to>
                                        <p:strVal val="visible"/>
                                      </p:to>
                                    </p:set>
                                    <p:animEffect transition="in" filter="fade">
                                      <p:cBhvr>
                                        <p:cTn id="7" dur="20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920F4B10"/>
          <p:cNvPicPr>
            <a:picLocks noChangeAspect="1" noChangeArrowheads="1"/>
          </p:cNvPicPr>
          <p:nvPr/>
        </p:nvPicPr>
        <p:blipFill>
          <a:blip r:embed="rId3" cstate="print">
            <a:lum bright="-24000" contrast="48000"/>
            <a:extLst>
              <a:ext uri="{28A0092B-C50C-407E-A947-70E740481C1C}">
                <a14:useLocalDpi xmlns:a14="http://schemas.microsoft.com/office/drawing/2010/main" val="0"/>
              </a:ext>
            </a:extLst>
          </a:blip>
          <a:srcRect/>
          <a:stretch>
            <a:fillRect/>
          </a:stretch>
        </p:blipFill>
        <p:spPr bwMode="auto">
          <a:xfrm>
            <a:off x="1143001" y="0"/>
            <a:ext cx="623768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AutoShape 4"/>
          <p:cNvSpPr>
            <a:spLocks noChangeArrowheads="1"/>
          </p:cNvSpPr>
          <p:nvPr/>
        </p:nvSpPr>
        <p:spPr bwMode="auto">
          <a:xfrm>
            <a:off x="600420" y="2412306"/>
            <a:ext cx="3746342" cy="2559745"/>
          </a:xfrm>
          <a:prstGeom prst="cloudCallout">
            <a:avLst>
              <a:gd name="adj1" fmla="val -61411"/>
              <a:gd name="adj2" fmla="val 51325"/>
            </a:avLst>
          </a:prstGeom>
          <a:solidFill>
            <a:schemeClr val="accent6">
              <a:lumMod val="20000"/>
              <a:lumOff val="80000"/>
            </a:schemeClr>
          </a:solidFill>
          <a:ln w="9525">
            <a:noFill/>
            <a:round/>
            <a:headEnd/>
            <a:tailEnd/>
          </a:ln>
        </p:spPr>
        <p:txBody>
          <a:bodyPr/>
          <a:lstStyle/>
          <a:p>
            <a:pPr algn="ctr" fontAlgn="base">
              <a:spcBef>
                <a:spcPct val="0"/>
              </a:spcBef>
              <a:spcAft>
                <a:spcPct val="0"/>
              </a:spcAft>
            </a:pPr>
            <a:r>
              <a:rPr lang="en-GB" altLang="en-US" sz="3000" dirty="0">
                <a:solidFill>
                  <a:srgbClr val="000000"/>
                </a:solidFill>
                <a:latin typeface="Arial" panose="020B0604020202020204" pitchFamily="34" charset="0"/>
              </a:rPr>
              <a:t>Why is the N block called the ‘North Block’?!</a:t>
            </a:r>
            <a:endParaRPr lang="en-US" altLang="en-US" sz="3000" dirty="0">
              <a:solidFill>
                <a:srgbClr val="000000"/>
              </a:solidFill>
              <a:latin typeface="Arial" panose="020B0604020202020204" pitchFamily="34" charset="0"/>
            </a:endParaRPr>
          </a:p>
        </p:txBody>
      </p:sp>
      <p:sp>
        <p:nvSpPr>
          <p:cNvPr id="11269" name="Line 5"/>
          <p:cNvSpPr>
            <a:spLocks noChangeShapeType="1"/>
          </p:cNvSpPr>
          <p:nvPr/>
        </p:nvSpPr>
        <p:spPr bwMode="auto">
          <a:xfrm flipV="1">
            <a:off x="5274470" y="1600201"/>
            <a:ext cx="756047" cy="1079897"/>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panose="020B0604020202020204" pitchFamily="34" charset="0"/>
            </a:endParaRPr>
          </a:p>
        </p:txBody>
      </p:sp>
      <p:sp>
        <p:nvSpPr>
          <p:cNvPr id="11270" name="Text Box 6"/>
          <p:cNvSpPr txBox="1">
            <a:spLocks noChangeArrowheads="1"/>
          </p:cNvSpPr>
          <p:nvPr/>
        </p:nvSpPr>
        <p:spPr bwMode="auto">
          <a:xfrm>
            <a:off x="5922169" y="1113235"/>
            <a:ext cx="4857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z="2700" b="1">
                <a:solidFill>
                  <a:srgbClr val="FF3300"/>
                </a:solidFill>
              </a:rPr>
              <a:t>N</a:t>
            </a:r>
            <a:endParaRPr lang="en-US" altLang="en-US" sz="27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down)">
                                      <p:cBhvr>
                                        <p:cTn id="7" dur="1000"/>
                                        <p:tgtEl>
                                          <p:spTgt spid="11269"/>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41" name="Picture 5" descr="Earth-1tex"/>
          <p:cNvPicPr>
            <a:picLocks noChangeAspect="1" noChangeArrowheads="1"/>
          </p:cNvPicPr>
          <p:nvPr/>
        </p:nvPicPr>
        <p:blipFill>
          <a:blip r:embed="rId3">
            <a:clrChange>
              <a:clrFrom>
                <a:srgbClr val="B2B2B2"/>
              </a:clrFrom>
              <a:clrTo>
                <a:srgbClr val="B2B2B2">
                  <a:alpha val="0"/>
                </a:srgbClr>
              </a:clrTo>
            </a:clrChange>
            <a:lum bright="12000" contrast="18000"/>
            <a:extLst>
              <a:ext uri="{28A0092B-C50C-407E-A947-70E740481C1C}">
                <a14:useLocalDpi xmlns:a14="http://schemas.microsoft.com/office/drawing/2010/main" val="0"/>
              </a:ext>
            </a:extLst>
          </a:blip>
          <a:srcRect/>
          <a:stretch>
            <a:fillRect/>
          </a:stretch>
        </p:blipFill>
        <p:spPr bwMode="auto">
          <a:xfrm>
            <a:off x="3869531" y="1329929"/>
            <a:ext cx="3571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4"/>
          <p:cNvSpPr>
            <a:spLocks noChangeArrowheads="1"/>
          </p:cNvSpPr>
          <p:nvPr/>
        </p:nvSpPr>
        <p:spPr bwMode="auto">
          <a:xfrm>
            <a:off x="1" y="160744"/>
            <a:ext cx="4659405" cy="2905186"/>
          </a:xfrm>
          <a:prstGeom prst="cloudCallout">
            <a:avLst>
              <a:gd name="adj1" fmla="val -43878"/>
              <a:gd name="adj2" fmla="val 82524"/>
            </a:avLst>
          </a:prstGeom>
          <a:solidFill>
            <a:schemeClr val="accent6">
              <a:lumMod val="20000"/>
              <a:lumOff val="80000"/>
            </a:schemeClr>
          </a:solidFill>
          <a:ln w="9525">
            <a:noFill/>
            <a:round/>
            <a:headEnd/>
            <a:tailEnd/>
          </a:ln>
        </p:spPr>
        <p:txBody>
          <a:bodyPr/>
          <a:lstStyle/>
          <a:p>
            <a:pPr algn="ctr" fontAlgn="base">
              <a:spcBef>
                <a:spcPct val="0"/>
              </a:spcBef>
              <a:spcAft>
                <a:spcPct val="0"/>
              </a:spcAft>
            </a:pPr>
            <a:r>
              <a:rPr lang="en-GB" altLang="en-US" sz="2100" dirty="0">
                <a:solidFill>
                  <a:srgbClr val="000000"/>
                </a:solidFill>
                <a:latin typeface="Arial" panose="020B0604020202020204" pitchFamily="34" charset="0"/>
              </a:rPr>
              <a:t>If the north pole of a compass points North, what type of magnetic pole must be at the geographical North pole?!</a:t>
            </a:r>
            <a:endParaRPr lang="en-US" altLang="en-US" sz="2100" dirty="0">
              <a:solidFill>
                <a:srgbClr val="000000"/>
              </a:solidFill>
              <a:latin typeface="Arial" panose="020B0604020202020204" pitchFamily="34" charset="0"/>
            </a:endParaRPr>
          </a:p>
        </p:txBody>
      </p:sp>
      <p:sp>
        <p:nvSpPr>
          <p:cNvPr id="14344" name="Text Box 8"/>
          <p:cNvSpPr txBox="1">
            <a:spLocks noChangeArrowheads="1"/>
          </p:cNvSpPr>
          <p:nvPr/>
        </p:nvSpPr>
        <p:spPr bwMode="auto">
          <a:xfrm>
            <a:off x="5381626" y="951310"/>
            <a:ext cx="5405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700" b="1">
                <a:solidFill>
                  <a:srgbClr val="FFFF00"/>
                </a:solidFill>
              </a:rPr>
              <a:t>N</a:t>
            </a:r>
            <a:endParaRPr lang="en-US" altLang="en-US" sz="2700" b="1">
              <a:solidFill>
                <a:srgbClr val="FFFF00"/>
              </a:solidFill>
            </a:endParaRPr>
          </a:p>
        </p:txBody>
      </p:sp>
      <p:sp>
        <p:nvSpPr>
          <p:cNvPr id="14345" name="Text Box 9"/>
          <p:cNvSpPr txBox="1">
            <a:spLocks noChangeArrowheads="1"/>
          </p:cNvSpPr>
          <p:nvPr/>
        </p:nvSpPr>
        <p:spPr bwMode="auto">
          <a:xfrm>
            <a:off x="5381626" y="4731544"/>
            <a:ext cx="5405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700" b="1">
                <a:solidFill>
                  <a:srgbClr val="FFFF00"/>
                </a:solidFill>
              </a:rPr>
              <a:t>S</a:t>
            </a:r>
            <a:endParaRPr lang="en-US" altLang="en-US" sz="2700" b="1">
              <a:solidFill>
                <a:srgbClr val="FFFF00"/>
              </a:solidFill>
            </a:endParaRPr>
          </a:p>
        </p:txBody>
      </p:sp>
      <p:grpSp>
        <p:nvGrpSpPr>
          <p:cNvPr id="2" name="Group 14"/>
          <p:cNvGrpSpPr>
            <a:grpSpLocks/>
          </p:cNvGrpSpPr>
          <p:nvPr/>
        </p:nvGrpSpPr>
        <p:grpSpPr bwMode="auto">
          <a:xfrm rot="554756">
            <a:off x="5329061" y="1479333"/>
            <a:ext cx="659606" cy="3192762"/>
            <a:chOff x="3510" y="1422"/>
            <a:chExt cx="544" cy="2280"/>
          </a:xfrm>
        </p:grpSpPr>
        <p:sp>
          <p:nvSpPr>
            <p:cNvPr id="10253" name="Rectangle 10"/>
            <p:cNvSpPr>
              <a:spLocks noChangeArrowheads="1"/>
            </p:cNvSpPr>
            <p:nvPr/>
          </p:nvSpPr>
          <p:spPr bwMode="auto">
            <a:xfrm>
              <a:off x="3560" y="1434"/>
              <a:ext cx="408" cy="1134"/>
            </a:xfrm>
            <a:prstGeom prst="rect">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a:solidFill>
                  <a:srgbClr val="000000"/>
                </a:solidFill>
              </a:endParaRPr>
            </a:p>
          </p:txBody>
        </p:sp>
        <p:sp>
          <p:nvSpPr>
            <p:cNvPr id="10254" name="Rectangle 11"/>
            <p:cNvSpPr>
              <a:spLocks noChangeArrowheads="1"/>
            </p:cNvSpPr>
            <p:nvPr/>
          </p:nvSpPr>
          <p:spPr bwMode="auto">
            <a:xfrm>
              <a:off x="3560" y="2568"/>
              <a:ext cx="408" cy="1134"/>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a:solidFill>
                  <a:srgbClr val="000000"/>
                </a:solidFill>
              </a:endParaRPr>
            </a:p>
          </p:txBody>
        </p:sp>
        <p:sp>
          <p:nvSpPr>
            <p:cNvPr id="10255" name="Text Box 12"/>
            <p:cNvSpPr txBox="1">
              <a:spLocks noChangeArrowheads="1"/>
            </p:cNvSpPr>
            <p:nvPr/>
          </p:nvSpPr>
          <p:spPr bwMode="auto">
            <a:xfrm>
              <a:off x="3512" y="3282"/>
              <a:ext cx="50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700" b="1">
                  <a:solidFill>
                    <a:srgbClr val="000000"/>
                  </a:solidFill>
                </a:rPr>
                <a:t>N</a:t>
              </a:r>
              <a:endParaRPr lang="en-US" altLang="en-US" sz="2700" b="1">
                <a:solidFill>
                  <a:srgbClr val="000000"/>
                </a:solidFill>
              </a:endParaRPr>
            </a:p>
          </p:txBody>
        </p:sp>
        <p:sp>
          <p:nvSpPr>
            <p:cNvPr id="10256" name="Text Box 13"/>
            <p:cNvSpPr txBox="1">
              <a:spLocks noChangeArrowheads="1"/>
            </p:cNvSpPr>
            <p:nvPr/>
          </p:nvSpPr>
          <p:spPr bwMode="auto">
            <a:xfrm>
              <a:off x="3510" y="1422"/>
              <a:ext cx="54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700" b="1">
                  <a:solidFill>
                    <a:srgbClr val="000000"/>
                  </a:solidFill>
                </a:rPr>
                <a:t>S</a:t>
              </a:r>
              <a:endParaRPr lang="en-US" altLang="en-US" sz="2700" b="1">
                <a:solidFill>
                  <a:srgbClr val="000000"/>
                </a:solidFill>
              </a:endParaRPr>
            </a:p>
          </p:txBody>
        </p:sp>
      </p:grpSp>
      <p:grpSp>
        <p:nvGrpSpPr>
          <p:cNvPr id="3" name="Group 15"/>
          <p:cNvGrpSpPr>
            <a:grpSpLocks/>
          </p:cNvGrpSpPr>
          <p:nvPr/>
        </p:nvGrpSpPr>
        <p:grpSpPr bwMode="auto">
          <a:xfrm rot="8794827">
            <a:off x="6786623" y="1748784"/>
            <a:ext cx="160735" cy="912687"/>
            <a:chOff x="3485" y="1159"/>
            <a:chExt cx="550" cy="4247"/>
          </a:xfrm>
        </p:grpSpPr>
        <p:sp>
          <p:nvSpPr>
            <p:cNvPr id="10249" name="Rectangle 16"/>
            <p:cNvSpPr>
              <a:spLocks noChangeArrowheads="1"/>
            </p:cNvSpPr>
            <p:nvPr/>
          </p:nvSpPr>
          <p:spPr bwMode="auto">
            <a:xfrm>
              <a:off x="3560" y="1434"/>
              <a:ext cx="408" cy="1134"/>
            </a:xfrm>
            <a:prstGeom prst="rect">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a:solidFill>
                  <a:srgbClr val="000000"/>
                </a:solidFill>
              </a:endParaRPr>
            </a:p>
          </p:txBody>
        </p:sp>
        <p:sp>
          <p:nvSpPr>
            <p:cNvPr id="10250" name="Rectangle 17"/>
            <p:cNvSpPr>
              <a:spLocks noChangeArrowheads="1"/>
            </p:cNvSpPr>
            <p:nvPr/>
          </p:nvSpPr>
          <p:spPr bwMode="auto">
            <a:xfrm>
              <a:off x="3560" y="2568"/>
              <a:ext cx="408" cy="1134"/>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a:solidFill>
                  <a:srgbClr val="000000"/>
                </a:solidFill>
              </a:endParaRPr>
            </a:p>
          </p:txBody>
        </p:sp>
        <p:sp>
          <p:nvSpPr>
            <p:cNvPr id="10251" name="Text Box 18"/>
            <p:cNvSpPr txBox="1">
              <a:spLocks noChangeArrowheads="1"/>
            </p:cNvSpPr>
            <p:nvPr/>
          </p:nvSpPr>
          <p:spPr bwMode="auto">
            <a:xfrm>
              <a:off x="3485" y="3043"/>
              <a:ext cx="501" cy="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endParaRPr lang="en-GB" altLang="en-US" sz="2700" b="1">
                <a:solidFill>
                  <a:srgbClr val="000000"/>
                </a:solidFill>
              </a:endParaRPr>
            </a:p>
          </p:txBody>
        </p:sp>
        <p:sp>
          <p:nvSpPr>
            <p:cNvPr id="10252" name="Text Box 19"/>
            <p:cNvSpPr txBox="1">
              <a:spLocks noChangeArrowheads="1"/>
            </p:cNvSpPr>
            <p:nvPr/>
          </p:nvSpPr>
          <p:spPr bwMode="auto">
            <a:xfrm>
              <a:off x="3493" y="1159"/>
              <a:ext cx="542" cy="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endParaRPr lang="en-GB" altLang="en-US" sz="2700" b="1">
                <a:solidFill>
                  <a:srgbClr val="000000"/>
                </a:solidFill>
              </a:endParaRPr>
            </a:p>
          </p:txBody>
        </p:sp>
      </p:grpSp>
      <p:sp>
        <p:nvSpPr>
          <p:cNvPr id="14356" name="AutoShape 20"/>
          <p:cNvSpPr>
            <a:spLocks noChangeArrowheads="1"/>
          </p:cNvSpPr>
          <p:nvPr/>
        </p:nvSpPr>
        <p:spPr bwMode="auto">
          <a:xfrm>
            <a:off x="6636544" y="205637"/>
            <a:ext cx="2295525" cy="1491853"/>
          </a:xfrm>
          <a:prstGeom prst="cloudCallout">
            <a:avLst>
              <a:gd name="adj1" fmla="val 35218"/>
              <a:gd name="adj2" fmla="val 79611"/>
            </a:avLst>
          </a:prstGeom>
          <a:solidFill>
            <a:schemeClr val="accent6">
              <a:lumMod val="20000"/>
              <a:lumOff val="80000"/>
            </a:schemeClr>
          </a:solidFill>
          <a:ln w="9525">
            <a:no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altLang="en-US" sz="1650">
                <a:solidFill>
                  <a:srgbClr val="000000"/>
                </a:solidFill>
              </a:rPr>
              <a:t>Why is the ‘magnet’ shown at an angle?</a:t>
            </a:r>
            <a:endParaRPr lang="en-US" altLang="en-US" sz="165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356"/>
                                        </p:tgtEl>
                                        <p:attrNameLst>
                                          <p:attrName>style.visibility</p:attrName>
                                        </p:attrNameLst>
                                      </p:cBhvr>
                                      <p:to>
                                        <p:strVal val="visible"/>
                                      </p:to>
                                    </p:set>
                                    <p:animEffect transition="in" filter="fade">
                                      <p:cBhvr>
                                        <p:cTn id="24" dur="2000"/>
                                        <p:tgtEl>
                                          <p:spTgt spid="1435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mph" presetSubtype="0" fill="hold" nodeType="clickEffect">
                                  <p:stCondLst>
                                    <p:cond delay="0"/>
                                  </p:stCondLst>
                                  <p:childTnLst>
                                    <p:animRot by="-600000">
                                      <p:cBhvr>
                                        <p:cTn id="28" dur="2000" fill="hold"/>
                                        <p:tgtEl>
                                          <p:spTgt spid="2"/>
                                        </p:tgtEl>
                                        <p:attrNameLst>
                                          <p:attrName>r</p:attrName>
                                        </p:attrNameLst>
                                      </p:cBhvr>
                                    </p:animRot>
                                  </p:childTnLst>
                                </p:cTn>
                              </p:par>
                            </p:childTnLst>
                          </p:cTn>
                        </p:par>
                        <p:par>
                          <p:cTn id="29" fill="hold" nodeType="afterGroup">
                            <p:stCondLst>
                              <p:cond delay="2000"/>
                            </p:stCondLst>
                            <p:childTnLst>
                              <p:par>
                                <p:cTn id="30" presetID="8" presetClass="emph" presetSubtype="0" fill="hold" nodeType="afterEffect">
                                  <p:stCondLst>
                                    <p:cond delay="0"/>
                                  </p:stCondLst>
                                  <p:childTnLst>
                                    <p:animRot by="300000">
                                      <p:cBhvr>
                                        <p:cTn id="31" dur="2000" fill="hold"/>
                                        <p:tgtEl>
                                          <p:spTgt spid="2"/>
                                        </p:tgtEl>
                                        <p:attrNameLst>
                                          <p:attrName>r</p:attrName>
                                        </p:attrNameLst>
                                      </p:cBhvr>
                                    </p:animRot>
                                  </p:childTnLst>
                                </p:cTn>
                              </p:par>
                            </p:childTnLst>
                          </p:cTn>
                        </p:par>
                        <p:par>
                          <p:cTn id="32" fill="hold" nodeType="afterGroup">
                            <p:stCondLst>
                              <p:cond delay="4000"/>
                            </p:stCondLst>
                            <p:childTnLst>
                              <p:par>
                                <p:cTn id="33" presetID="8" presetClass="emph" presetSubtype="0" fill="hold" nodeType="afterEffect">
                                  <p:stCondLst>
                                    <p:cond delay="0"/>
                                  </p:stCondLst>
                                  <p:childTnLst>
                                    <p:animRot by="-420000">
                                      <p:cBhvr>
                                        <p:cTn id="34" dur="2000" fill="hold"/>
                                        <p:tgtEl>
                                          <p:spTgt spid="2"/>
                                        </p:tgtEl>
                                        <p:attrNameLst>
                                          <p:attrName>r</p:attrName>
                                        </p:attrNameLst>
                                      </p:cBhvr>
                                    </p:animRot>
                                  </p:childTnLst>
                                </p:cTn>
                              </p:par>
                            </p:childTnLst>
                          </p:cTn>
                        </p:par>
                        <p:par>
                          <p:cTn id="35" fill="hold" nodeType="afterGroup">
                            <p:stCondLst>
                              <p:cond delay="6000"/>
                            </p:stCondLst>
                            <p:childTnLst>
                              <p:par>
                                <p:cTn id="36" presetID="8" presetClass="emph" presetSubtype="0" fill="hold" nodeType="afterEffect">
                                  <p:stCondLst>
                                    <p:cond delay="0"/>
                                  </p:stCondLst>
                                  <p:childTnLst>
                                    <p:animRot by="600000">
                                      <p:cBhvr>
                                        <p:cTn id="3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P spid="143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2FEB7373-E4D8-49AB-81E3-46A417106F46}"/>
              </a:ext>
            </a:extLst>
          </p:cNvPr>
          <p:cNvPicPr>
            <a:picLocks noChangeAspect="1"/>
          </p:cNvPicPr>
          <p:nvPr/>
        </p:nvPicPr>
        <p:blipFill>
          <a:blip r:embed="rId3"/>
          <a:stretch>
            <a:fillRect/>
          </a:stretch>
        </p:blipFill>
        <p:spPr>
          <a:xfrm>
            <a:off x="-1" y="0"/>
            <a:ext cx="7832741" cy="5143500"/>
          </a:xfrm>
          <a:prstGeom prst="rect">
            <a:avLst/>
          </a:prstGeom>
        </p:spPr>
      </p:pic>
      <p:sp>
        <p:nvSpPr>
          <p:cNvPr id="3" name="AutoShape 26">
            <a:extLst>
              <a:ext uri="{FF2B5EF4-FFF2-40B4-BE49-F238E27FC236}">
                <a16:creationId xmlns:a16="http://schemas.microsoft.com/office/drawing/2014/main" id="{DCCB4B8B-FE22-4DA7-8218-EA9E09B7F6CC}"/>
              </a:ext>
            </a:extLst>
          </p:cNvPr>
          <p:cNvSpPr>
            <a:spLocks noChangeArrowheads="1"/>
          </p:cNvSpPr>
          <p:nvPr/>
        </p:nvSpPr>
        <p:spPr bwMode="auto">
          <a:xfrm>
            <a:off x="186367" y="4051163"/>
            <a:ext cx="2130201" cy="655667"/>
          </a:xfrm>
          <a:prstGeom prst="roundRect">
            <a:avLst>
              <a:gd name="adj" fmla="val 685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305396" indent="-305396" fontAlgn="base">
              <a:spcBef>
                <a:spcPct val="0"/>
              </a:spcBef>
              <a:spcAft>
                <a:spcPct val="0"/>
              </a:spcAft>
              <a:tabLst>
                <a:tab pos="305396" algn="l"/>
              </a:tabLst>
              <a:defRPr/>
            </a:pPr>
            <a:r>
              <a:rPr lang="en-GB" altLang="en-US" sz="1800" b="1" kern="0">
                <a:solidFill>
                  <a:srgbClr val="FFFFFF"/>
                </a:solidFill>
                <a:latin typeface="Arial"/>
                <a:sym typeface="Wingdings"/>
              </a:rPr>
              <a:t></a:t>
            </a:r>
            <a:r>
              <a:rPr lang="en-GB" altLang="en-US" sz="1800" kern="0">
                <a:solidFill>
                  <a:srgbClr val="FFFFFF"/>
                </a:solidFill>
                <a:latin typeface="Arial"/>
                <a:sym typeface="Wingdings 2" pitchFamily="18" charset="2"/>
              </a:rPr>
              <a:t> </a:t>
            </a:r>
            <a:r>
              <a:rPr lang="en-GB" altLang="en-US" sz="1800" kern="0">
                <a:solidFill>
                  <a:srgbClr val="FFFFFF"/>
                </a:solidFill>
                <a:latin typeface="Arial"/>
              </a:rPr>
              <a:t>Click image to run simulation.</a:t>
            </a:r>
            <a:endParaRPr lang="en-US" altLang="en-US" sz="1800" kern="0">
              <a:solidFill>
                <a:srgbClr val="FFFFFF"/>
              </a:solidFill>
              <a:latin typeface="Arial"/>
            </a:endParaRPr>
          </a:p>
        </p:txBody>
      </p:sp>
      <p:pic>
        <p:nvPicPr>
          <p:cNvPr id="4" name="Picture 5" descr="New PhET Logo">
            <a:extLst>
              <a:ext uri="{FF2B5EF4-FFF2-40B4-BE49-F238E27FC236}">
                <a16:creationId xmlns:a16="http://schemas.microsoft.com/office/drawing/2014/main" id="{208B4FC3-6981-4D54-B365-285E8217FFB2}"/>
              </a:ext>
            </a:extLst>
          </p:cNvPr>
          <p:cNvPicPr>
            <a:picLocks noChangeAspect="1" noChangeArrowheads="1"/>
          </p:cNvPicPr>
          <p:nvPr/>
        </p:nvPicPr>
        <p:blipFill>
          <a:blip r:embed="rId4" cstate="print"/>
          <a:srcRect/>
          <a:stretch>
            <a:fillRect/>
          </a:stretch>
        </p:blipFill>
        <p:spPr bwMode="auto">
          <a:xfrm>
            <a:off x="7907314" y="54448"/>
            <a:ext cx="1145072" cy="759278"/>
          </a:xfrm>
          <a:prstGeom prst="rect">
            <a:avLst/>
          </a:prstGeom>
          <a:noFill/>
        </p:spPr>
      </p:pic>
    </p:spTree>
    <p:extLst>
      <p:ext uri="{BB962C8B-B14F-4D97-AF65-F5344CB8AC3E}">
        <p14:creationId xmlns:p14="http://schemas.microsoft.com/office/powerpoint/2010/main" val="156201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79223E-D3D2-4E5F-9C4E-A6A17C20CABB}"/>
              </a:ext>
            </a:extLst>
          </p:cNvPr>
          <p:cNvPicPr>
            <a:picLocks noChangeAspect="1"/>
          </p:cNvPicPr>
          <p:nvPr/>
        </p:nvPicPr>
        <p:blipFill>
          <a:blip r:embed="rId2"/>
          <a:stretch>
            <a:fillRect/>
          </a:stretch>
        </p:blipFill>
        <p:spPr>
          <a:xfrm>
            <a:off x="0" y="0"/>
            <a:ext cx="4451992" cy="5143500"/>
          </a:xfrm>
          <a:prstGeom prst="rect">
            <a:avLst/>
          </a:prstGeom>
        </p:spPr>
      </p:pic>
      <p:pic>
        <p:nvPicPr>
          <p:cNvPr id="3" name="Picture 2">
            <a:extLst>
              <a:ext uri="{FF2B5EF4-FFF2-40B4-BE49-F238E27FC236}">
                <a16:creationId xmlns:a16="http://schemas.microsoft.com/office/drawing/2014/main" id="{4A4BFBA7-D739-4FA5-B964-69B735DB198F}"/>
              </a:ext>
            </a:extLst>
          </p:cNvPr>
          <p:cNvPicPr>
            <a:picLocks noChangeAspect="1"/>
          </p:cNvPicPr>
          <p:nvPr/>
        </p:nvPicPr>
        <p:blipFill>
          <a:blip r:embed="rId3"/>
          <a:stretch>
            <a:fillRect/>
          </a:stretch>
        </p:blipFill>
        <p:spPr>
          <a:xfrm>
            <a:off x="4279478" y="0"/>
            <a:ext cx="4864522" cy="2422252"/>
          </a:xfrm>
          <a:prstGeom prst="rect">
            <a:avLst/>
          </a:prstGeom>
        </p:spPr>
      </p:pic>
      <p:pic>
        <p:nvPicPr>
          <p:cNvPr id="4" name="Picture 3">
            <a:extLst>
              <a:ext uri="{FF2B5EF4-FFF2-40B4-BE49-F238E27FC236}">
                <a16:creationId xmlns:a16="http://schemas.microsoft.com/office/drawing/2014/main" id="{93BF3AD6-9C18-4E7B-8C0B-5E8E1D2AF315}"/>
              </a:ext>
            </a:extLst>
          </p:cNvPr>
          <p:cNvPicPr>
            <a:picLocks noChangeAspect="1"/>
          </p:cNvPicPr>
          <p:nvPr/>
        </p:nvPicPr>
        <p:blipFill>
          <a:blip r:embed="rId4"/>
          <a:stretch>
            <a:fillRect/>
          </a:stretch>
        </p:blipFill>
        <p:spPr>
          <a:xfrm>
            <a:off x="4410819" y="2481086"/>
            <a:ext cx="4733181" cy="2662414"/>
          </a:xfrm>
          <a:prstGeom prst="rect">
            <a:avLst/>
          </a:prstGeom>
        </p:spPr>
      </p:pic>
    </p:spTree>
    <p:extLst>
      <p:ext uri="{BB962C8B-B14F-4D97-AF65-F5344CB8AC3E}">
        <p14:creationId xmlns:p14="http://schemas.microsoft.com/office/powerpoint/2010/main" val="323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Physics ESWS">
      <a:dk1>
        <a:srgbClr val="000000"/>
      </a:dk1>
      <a:lt1>
        <a:srgbClr val="FFFFFF"/>
      </a:lt1>
      <a:dk2>
        <a:srgbClr val="000000"/>
      </a:dk2>
      <a:lt2>
        <a:srgbClr val="808080"/>
      </a:lt2>
      <a:accent1>
        <a:srgbClr val="CB9BBD"/>
      </a:accent1>
      <a:accent2>
        <a:srgbClr val="934C74"/>
      </a:accent2>
      <a:accent3>
        <a:srgbClr val="FFFFFF"/>
      </a:accent3>
      <a:accent4>
        <a:srgbClr val="000000"/>
      </a:accent4>
      <a:accent5>
        <a:srgbClr val="E4CADD"/>
      </a:accent5>
      <a:accent6>
        <a:srgbClr val="683653"/>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ABC2BFCEA24843A86311E9B286C0AF" ma:contentTypeVersion="37" ma:contentTypeDescription="Create a new document." ma:contentTypeScope="" ma:versionID="d8b1ccfaab4fc96138019d111f623e3d">
  <xsd:schema xmlns:xsd="http://www.w3.org/2001/XMLSchema" xmlns:xs="http://www.w3.org/2001/XMLSchema" xmlns:p="http://schemas.microsoft.com/office/2006/metadata/properties" xmlns:ns3="2796e86b-6cc7-44ac-a065-7048381d70a0" xmlns:ns4="04d8cc2f-934b-4725-83b2-cba74d39485f" targetNamespace="http://schemas.microsoft.com/office/2006/metadata/properties" ma:root="true" ma:fieldsID="8f8ad6813cbc5a6755fc426cb8f6d757" ns3:_="" ns4:_="">
    <xsd:import namespace="2796e86b-6cc7-44ac-a065-7048381d70a0"/>
    <xsd:import namespace="04d8cc2f-934b-4725-83b2-cba74d39485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CultureName" minOccurs="0"/>
                <xsd:element ref="ns4:TeamsChannelId"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0" minOccurs="0"/>
                <xsd:element ref="ns4:Has_Teacher_Only_SectionGroup" minOccurs="0"/>
                <xsd:element ref="ns4:Is_Collaboration_Space_Locked" minOccurs="0"/>
                <xsd:element ref="ns4:IsNotebookLocked"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6e86b-6cc7-44ac-a065-7048381d70a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23" nillable="true" ma:displayName="Last Shared By User" ma:internalName="LastSharedByUser" ma:readOnly="true">
      <xsd:simpleType>
        <xsd:restriction base="dms:Note">
          <xsd:maxLength value="255"/>
        </xsd:restriction>
      </xsd:simpleType>
    </xsd:element>
    <xsd:element name="LastSharedByTime" ma:index="2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d8cc2f-934b-4725-83b2-cba74d39485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Leaders_Only_SectionGroup" ma:index="22" nillable="true" ma:displayName="Has Leaders Only SectionGroup" ma:internalName="Has_Leaders_Only_SectionGroup">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Location" ma:index="29" nillable="true" ma:displayName="MediaServiceLocation" ma:description="" ma:internalName="MediaServiceLocation"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CultureName" ma:index="31" nillable="true" ma:displayName="Culture Name" ma:internalName="CultureName">
      <xsd:simpleType>
        <xsd:restriction base="dms:Text"/>
      </xsd:simpleType>
    </xsd:element>
    <xsd:element name="TeamsChannelId" ma:index="32" nillable="true" ma:displayName="Teams Channel Id" ma:internalName="TeamsChannelId">
      <xsd:simpleType>
        <xsd:restriction base="dms:Text"/>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37" nillable="true" ma:displayName="Invited Teachers" ma:internalName="Invited_Teachers">
      <xsd:simpleType>
        <xsd:restriction base="dms:Note">
          <xsd:maxLength value="255"/>
        </xsd:restriction>
      </xsd:simpleType>
    </xsd:element>
    <xsd:element name="Invited_Students" ma:index="38" nillable="true" ma:displayName="Invited Students" ma:internalName="Invited_Students">
      <xsd:simpleType>
        <xsd:restriction base="dms:Note">
          <xsd:maxLength value="255"/>
        </xsd:restriction>
      </xsd:simpleType>
    </xsd:element>
    <xsd:element name="Self_Registration_Enabled0" ma:index="39" nillable="true" ma:displayName="Self Registration Enabled" ma:internalName="Self_Registration_Enabled0">
      <xsd:simpleType>
        <xsd:restriction base="dms:Boolean"/>
      </xsd:simpleType>
    </xsd:element>
    <xsd:element name="Has_Teacher_Only_SectionGroup" ma:index="40" nillable="true" ma:displayName="Has Teacher Only SectionGroup" ma:internalName="Has_Teacher_Only_SectionGroup">
      <xsd:simpleType>
        <xsd:restriction base="dms:Boolean"/>
      </xsd:simpleType>
    </xsd:element>
    <xsd:element name="Is_Collaboration_Space_Locked" ma:index="41" nillable="true" ma:displayName="Is Collaboration Space Locked" ma:internalName="Is_Collaboration_Space_Locked">
      <xsd:simpleType>
        <xsd:restriction base="dms:Boolean"/>
      </xsd:simpleType>
    </xsd:element>
    <xsd:element name="IsNotebookLocked" ma:index="42" nillable="true" ma:displayName="Is Notebook Locked" ma:internalName="IsNotebookLocked">
      <xsd:simpleType>
        <xsd:restriction base="dms:Boolean"/>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EventHashCode" ma:index="4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as_Teacher_Only_SectionGroup xmlns="04d8cc2f-934b-4725-83b2-cba74d39485f" xsi:nil="true"/>
    <Owner xmlns="04d8cc2f-934b-4725-83b2-cba74d39485f">
      <UserInfo>
        <DisplayName/>
        <AccountId xsi:nil="true"/>
        <AccountType/>
      </UserInfo>
    </Owner>
    <Members xmlns="04d8cc2f-934b-4725-83b2-cba74d39485f">
      <UserInfo>
        <DisplayName/>
        <AccountId xsi:nil="true"/>
        <AccountType/>
      </UserInfo>
    </Members>
    <Member_Groups xmlns="04d8cc2f-934b-4725-83b2-cba74d39485f">
      <UserInfo>
        <DisplayName/>
        <AccountId xsi:nil="true"/>
        <AccountType/>
      </UserInfo>
    </Member_Groups>
    <Self_Registration_Enabled0 xmlns="04d8cc2f-934b-4725-83b2-cba74d39485f" xsi:nil="true"/>
    <FolderType xmlns="04d8cc2f-934b-4725-83b2-cba74d39485f" xsi:nil="true"/>
    <CultureName xmlns="04d8cc2f-934b-4725-83b2-cba74d39485f" xsi:nil="true"/>
    <Invited_Students xmlns="04d8cc2f-934b-4725-83b2-cba74d39485f" xsi:nil="true"/>
    <Has_Leaders_Only_SectionGroup xmlns="04d8cc2f-934b-4725-83b2-cba74d39485f" xsi:nil="true"/>
    <Leaders xmlns="04d8cc2f-934b-4725-83b2-cba74d39485f">
      <UserInfo>
        <DisplayName/>
        <AccountId xsi:nil="true"/>
        <AccountType/>
      </UserInfo>
    </Leaders>
    <Invited_Leaders xmlns="04d8cc2f-934b-4725-83b2-cba74d39485f" xsi:nil="true"/>
    <TeamsChannelId xmlns="04d8cc2f-934b-4725-83b2-cba74d39485f" xsi:nil="true"/>
    <DefaultSectionNames xmlns="04d8cc2f-934b-4725-83b2-cba74d39485f" xsi:nil="true"/>
    <Invited_Members xmlns="04d8cc2f-934b-4725-83b2-cba74d39485f" xsi:nil="true"/>
    <Is_Collaboration_Space_Locked xmlns="04d8cc2f-934b-4725-83b2-cba74d39485f" xsi:nil="true"/>
    <Self_Registration_Enabled xmlns="04d8cc2f-934b-4725-83b2-cba74d39485f" xsi:nil="true"/>
    <Templates xmlns="04d8cc2f-934b-4725-83b2-cba74d39485f" xsi:nil="true"/>
    <Invited_Teachers xmlns="04d8cc2f-934b-4725-83b2-cba74d39485f" xsi:nil="true"/>
    <IsNotebookLocked xmlns="04d8cc2f-934b-4725-83b2-cba74d39485f" xsi:nil="true"/>
    <NotebookType xmlns="04d8cc2f-934b-4725-83b2-cba74d39485f" xsi:nil="true"/>
    <Teachers xmlns="04d8cc2f-934b-4725-83b2-cba74d39485f">
      <UserInfo>
        <DisplayName/>
        <AccountId xsi:nil="true"/>
        <AccountType/>
      </UserInfo>
    </Teachers>
    <Students xmlns="04d8cc2f-934b-4725-83b2-cba74d39485f">
      <UserInfo>
        <DisplayName/>
        <AccountId xsi:nil="true"/>
        <AccountType/>
      </UserInfo>
    </Students>
    <Student_Groups xmlns="04d8cc2f-934b-4725-83b2-cba74d39485f">
      <UserInfo>
        <DisplayName/>
        <AccountId xsi:nil="true"/>
        <AccountType/>
      </UserInfo>
    </Student_Groups>
    <AppVersion xmlns="04d8cc2f-934b-4725-83b2-cba74d39485f" xsi:nil="true"/>
  </documentManagement>
</p:properties>
</file>

<file path=customXml/itemProps1.xml><?xml version="1.0" encoding="utf-8"?>
<ds:datastoreItem xmlns:ds="http://schemas.openxmlformats.org/officeDocument/2006/customXml" ds:itemID="{BF168874-1F3B-4C3D-9842-22B8301BA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6e86b-6cc7-44ac-a065-7048381d70a0"/>
    <ds:schemaRef ds:uri="04d8cc2f-934b-4725-83b2-cba74d394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16C19-141A-4835-8B80-4C381DC2C748}">
  <ds:schemaRefs>
    <ds:schemaRef ds:uri="http://schemas.microsoft.com/sharepoint/v3/contenttype/forms"/>
  </ds:schemaRefs>
</ds:datastoreItem>
</file>

<file path=customXml/itemProps3.xml><?xml version="1.0" encoding="utf-8"?>
<ds:datastoreItem xmlns:ds="http://schemas.openxmlformats.org/officeDocument/2006/customXml" ds:itemID="{5AE5F6F5-E670-4A43-A447-6CC766DB50CA}">
  <ds:schemaRef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dcmitype/"/>
    <ds:schemaRef ds:uri="2796e86b-6cc7-44ac-a065-7048381d70a0"/>
    <ds:schemaRef ds:uri="04d8cc2f-934b-4725-83b2-cba74d39485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116</TotalTime>
  <Words>1574</Words>
  <Application>Microsoft Office PowerPoint</Application>
  <PresentationFormat>On-screen Show (16:9)</PresentationFormat>
  <Paragraphs>180</Paragraphs>
  <Slides>38</Slides>
  <Notes>12</Notes>
  <HiddenSlides>0</HiddenSlides>
  <MMClips>2</MMClips>
  <ScaleCrop>false</ScaleCrop>
  <HeadingPairs>
    <vt:vector size="6" baseType="variant">
      <vt:variant>
        <vt:lpstr>Fonts Used</vt:lpstr>
      </vt:variant>
      <vt:variant>
        <vt:i4>6</vt:i4>
      </vt:variant>
      <vt:variant>
        <vt:lpstr>Theme</vt:lpstr>
      </vt:variant>
      <vt:variant>
        <vt:i4>17</vt:i4>
      </vt:variant>
      <vt:variant>
        <vt:lpstr>Slide Titles</vt:lpstr>
      </vt:variant>
      <vt:variant>
        <vt:i4>38</vt:i4>
      </vt:variant>
    </vt:vector>
  </HeadingPairs>
  <TitlesOfParts>
    <vt:vector size="61" baseType="lpstr">
      <vt:lpstr>Arial</vt:lpstr>
      <vt:lpstr>Arial Black</vt:lpstr>
      <vt:lpstr>Calibri</vt:lpstr>
      <vt:lpstr>Verdana</vt:lpstr>
      <vt:lpstr>Wingdings</vt:lpstr>
      <vt:lpstr>Wingdings 2</vt:lpstr>
      <vt:lpstr>Office Theme</vt:lpstr>
      <vt:lpstr>4_Default Design</vt:lpstr>
      <vt:lpstr>2_Default Design</vt:lpstr>
      <vt:lpstr>6_Default Design</vt:lpstr>
      <vt:lpstr>3_Default Design</vt:lpstr>
      <vt:lpstr>Default Design</vt:lpstr>
      <vt:lpstr>2 Content slides</vt:lpstr>
      <vt:lpstr>1_2 Content slides</vt:lpstr>
      <vt:lpstr>5_Default Design</vt:lpstr>
      <vt:lpstr>7_Default Design</vt:lpstr>
      <vt:lpstr>8_Default Design</vt:lpstr>
      <vt:lpstr>9_Default Design</vt:lpstr>
      <vt:lpstr>1_Default Design</vt:lpstr>
      <vt:lpstr>10_Default Design</vt:lpstr>
      <vt:lpstr>11_Default Design</vt:lpstr>
      <vt:lpstr>12_Default Design</vt:lpstr>
      <vt:lpstr>13_Default Design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Magnetic fields: summary</vt:lpstr>
      <vt:lpstr>PowerPoint Presentation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Thinking skills</vt:lpstr>
      <vt:lpstr>PowerPoint Presentation</vt:lpstr>
      <vt:lpstr>PowerPoint Presentation</vt:lpstr>
      <vt:lpstr>Consider all the possible answers to this statement:</vt:lpstr>
      <vt:lpstr>Consider all the possible answers to this statement:</vt:lpstr>
      <vt:lpstr>PowerPoint Presentation</vt:lpstr>
      <vt:lpstr>PowerPoint Presentation</vt:lpstr>
      <vt:lpstr>Consider all the possible answers to this statement:</vt:lpstr>
      <vt:lpstr>Consider all the possible answers to this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 Barker</cp:lastModifiedBy>
  <cp:revision>7</cp:revision>
  <dcterms:modified xsi:type="dcterms:W3CDTF">2019-09-10T15:12:28Z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0x01010095ABC2BFCEA24843A86311E9B286C0AF</vt:lpwstr>
  </property>
</Properties>
</file>