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6.xml" ContentType="application/vnd.openxmlformats-officedocument.theme+xml"/>
  <Override PartName="/ppt/slideLayouts/slideLayout76.xml" ContentType="application/vnd.openxmlformats-officedocument.presentationml.slideLayout+xml"/>
  <Override PartName="/ppt/theme/theme7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8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9.xml" ContentType="application/vnd.openxmlformats-officedocument.theme+xml"/>
  <Override PartName="/ppt/slideLayouts/slideLayout90.xml" ContentType="application/vnd.openxmlformats-officedocument.presentationml.slideLayout+xml"/>
  <Override PartName="/ppt/theme/theme10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11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  <p:sldMasterId id="2147483711" r:id="rId3"/>
    <p:sldMasterId id="2147483747" r:id="rId4"/>
    <p:sldMasterId id="2147483771" r:id="rId5"/>
    <p:sldMasterId id="2147483786" r:id="rId6"/>
    <p:sldMasterId id="2147483801" r:id="rId7"/>
    <p:sldMasterId id="2147483803" r:id="rId8"/>
    <p:sldMasterId id="2147483805" r:id="rId9"/>
    <p:sldMasterId id="2147483817" r:id="rId10"/>
    <p:sldMasterId id="2147483819" r:id="rId11"/>
    <p:sldMasterId id="2147483833" r:id="rId12"/>
  </p:sldMasterIdLst>
  <p:notesMasterIdLst>
    <p:notesMasterId r:id="rId59"/>
  </p:notesMasterIdLst>
  <p:sldIdLst>
    <p:sldId id="256" r:id="rId13"/>
    <p:sldId id="303" r:id="rId14"/>
    <p:sldId id="304" r:id="rId15"/>
    <p:sldId id="305" r:id="rId16"/>
    <p:sldId id="342" r:id="rId17"/>
    <p:sldId id="344" r:id="rId18"/>
    <p:sldId id="345" r:id="rId19"/>
    <p:sldId id="346" r:id="rId20"/>
    <p:sldId id="337" r:id="rId21"/>
    <p:sldId id="351" r:id="rId22"/>
    <p:sldId id="348" r:id="rId23"/>
    <p:sldId id="350" r:id="rId24"/>
    <p:sldId id="340" r:id="rId25"/>
    <p:sldId id="338" r:id="rId26"/>
    <p:sldId id="352" r:id="rId27"/>
    <p:sldId id="341" r:id="rId28"/>
    <p:sldId id="339" r:id="rId29"/>
    <p:sldId id="353" r:id="rId30"/>
    <p:sldId id="335" r:id="rId31"/>
    <p:sldId id="334" r:id="rId32"/>
    <p:sldId id="354" r:id="rId33"/>
    <p:sldId id="355" r:id="rId34"/>
    <p:sldId id="357" r:id="rId35"/>
    <p:sldId id="328" r:id="rId36"/>
    <p:sldId id="356" r:id="rId37"/>
    <p:sldId id="362" r:id="rId38"/>
    <p:sldId id="363" r:id="rId39"/>
    <p:sldId id="361" r:id="rId40"/>
    <p:sldId id="358" r:id="rId41"/>
    <p:sldId id="359" r:id="rId42"/>
    <p:sldId id="360" r:id="rId43"/>
    <p:sldId id="277" r:id="rId44"/>
    <p:sldId id="364" r:id="rId45"/>
    <p:sldId id="365" r:id="rId46"/>
    <p:sldId id="366" r:id="rId47"/>
    <p:sldId id="367" r:id="rId48"/>
    <p:sldId id="368" r:id="rId49"/>
    <p:sldId id="369" r:id="rId50"/>
    <p:sldId id="370" r:id="rId51"/>
    <p:sldId id="261" r:id="rId52"/>
    <p:sldId id="263" r:id="rId53"/>
    <p:sldId id="264" r:id="rId54"/>
    <p:sldId id="265" r:id="rId55"/>
    <p:sldId id="266" r:id="rId56"/>
    <p:sldId id="267" r:id="rId57"/>
    <p:sldId id="268" r:id="rId58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242"/>
    <a:srgbClr val="393637"/>
    <a:srgbClr val="FFCC00"/>
    <a:srgbClr val="AD1E1E"/>
    <a:srgbClr val="E6E6E6"/>
    <a:srgbClr val="CC0000"/>
    <a:srgbClr val="CC99FF"/>
    <a:srgbClr val="CCECFF"/>
    <a:srgbClr val="6699FF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F56264-ABAE-4CCC-A409-A9EE627CA004}" v="872" dt="2020-10-11T13:44:14.6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9" d="100"/>
          <a:sy n="129" d="100"/>
        </p:scale>
        <p:origin x="420" y="1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4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50" Type="http://schemas.openxmlformats.org/officeDocument/2006/relationships/slide" Target="slides/slide38.xml"/><Relationship Id="rId55" Type="http://schemas.openxmlformats.org/officeDocument/2006/relationships/slide" Target="slides/slide43.xml"/><Relationship Id="rId63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9" Type="http://schemas.openxmlformats.org/officeDocument/2006/relationships/slide" Target="slides/slide17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3" Type="http://schemas.openxmlformats.org/officeDocument/2006/relationships/slide" Target="slides/slide41.xml"/><Relationship Id="rId58" Type="http://schemas.openxmlformats.org/officeDocument/2006/relationships/slide" Target="slides/slide46.xml"/><Relationship Id="rId5" Type="http://schemas.openxmlformats.org/officeDocument/2006/relationships/slideMaster" Target="slideMasters/slideMaster5.xml"/><Relationship Id="rId61" Type="http://schemas.openxmlformats.org/officeDocument/2006/relationships/viewProps" Target="viewProps.xml"/><Relationship Id="rId19" Type="http://schemas.openxmlformats.org/officeDocument/2006/relationships/slide" Target="slides/slide7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56" Type="http://schemas.openxmlformats.org/officeDocument/2006/relationships/slide" Target="slides/slide44.xml"/><Relationship Id="rId64" Type="http://schemas.microsoft.com/office/2016/11/relationships/changesInfo" Target="changesInfos/changesInfo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9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8.xml"/><Relationship Id="rId41" Type="http://schemas.openxmlformats.org/officeDocument/2006/relationships/slide" Target="slides/slide29.xml"/><Relationship Id="rId54" Type="http://schemas.openxmlformats.org/officeDocument/2006/relationships/slide" Target="slides/slide42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slide" Target="slides/slide37.xml"/><Relationship Id="rId57" Type="http://schemas.openxmlformats.org/officeDocument/2006/relationships/slide" Target="slides/slide45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slide" Target="slides/slide40.xml"/><Relationship Id="rId60" Type="http://schemas.openxmlformats.org/officeDocument/2006/relationships/presProps" Target="presProps.xml"/><Relationship Id="rId65" Type="http://schemas.microsoft.com/office/2015/10/relationships/revisionInfo" Target="revisionInfo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39" Type="http://schemas.openxmlformats.org/officeDocument/2006/relationships/slide" Target="slides/slide2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 Barker" userId="8227ee0e-fd3b-4e42-9476-b3edf034b415" providerId="ADAL" clId="{D5F56264-ABAE-4CCC-A409-A9EE627CA004}"/>
    <pc:docChg chg="undo redo custSel addSld delSld modSld sldOrd delMainMaster">
      <pc:chgData name="J Barker" userId="8227ee0e-fd3b-4e42-9476-b3edf034b415" providerId="ADAL" clId="{D5F56264-ABAE-4CCC-A409-A9EE627CA004}" dt="2020-10-11T13:38:05.578" v="3345" actId="20577"/>
      <pc:docMkLst>
        <pc:docMk/>
      </pc:docMkLst>
      <pc:sldChg chg="addSp delSp modSp mod modAnim">
        <pc:chgData name="J Barker" userId="8227ee0e-fd3b-4e42-9476-b3edf034b415" providerId="ADAL" clId="{D5F56264-ABAE-4CCC-A409-A9EE627CA004}" dt="2020-10-11T11:59:55.760" v="576"/>
        <pc:sldMkLst>
          <pc:docMk/>
          <pc:sldMk cId="0" sldId="256"/>
        </pc:sldMkLst>
        <pc:spChg chg="del">
          <ac:chgData name="J Barker" userId="8227ee0e-fd3b-4e42-9476-b3edf034b415" providerId="ADAL" clId="{D5F56264-ABAE-4CCC-A409-A9EE627CA004}" dt="2020-10-11T11:35:20.612" v="133" actId="478"/>
          <ac:spMkLst>
            <pc:docMk/>
            <pc:sldMk cId="0" sldId="256"/>
            <ac:spMk id="2" creationId="{8347F0EE-18FB-4A3C-9CFD-03846C8214E0}"/>
          </ac:spMkLst>
        </pc:spChg>
        <pc:spChg chg="add del">
          <ac:chgData name="J Barker" userId="8227ee0e-fd3b-4e42-9476-b3edf034b415" providerId="ADAL" clId="{D5F56264-ABAE-4CCC-A409-A9EE627CA004}" dt="2020-10-11T11:37:53.813" v="135" actId="478"/>
          <ac:spMkLst>
            <pc:docMk/>
            <pc:sldMk cId="0" sldId="256"/>
            <ac:spMk id="3" creationId="{B2E28B78-68A4-4D4D-8D22-C7AC16CFC83E}"/>
          </ac:spMkLst>
        </pc:spChg>
        <pc:spChg chg="add del">
          <ac:chgData name="J Barker" userId="8227ee0e-fd3b-4e42-9476-b3edf034b415" providerId="ADAL" clId="{D5F56264-ABAE-4CCC-A409-A9EE627CA004}" dt="2020-10-11T11:42:00.371" v="152" actId="478"/>
          <ac:spMkLst>
            <pc:docMk/>
            <pc:sldMk cId="0" sldId="256"/>
            <ac:spMk id="8" creationId="{CC451017-1D33-450F-A0E4-B2F3F39A972B}"/>
          </ac:spMkLst>
        </pc:spChg>
        <pc:spChg chg="mod">
          <ac:chgData name="J Barker" userId="8227ee0e-fd3b-4e42-9476-b3edf034b415" providerId="ADAL" clId="{D5F56264-ABAE-4CCC-A409-A9EE627CA004}" dt="2020-10-11T11:34:49.157" v="132" actId="1076"/>
          <ac:spMkLst>
            <pc:docMk/>
            <pc:sldMk cId="0" sldId="256"/>
            <ac:spMk id="13" creationId="{00000000-0000-0000-0000-000000000000}"/>
          </ac:spMkLst>
        </pc:spChg>
        <pc:spChg chg="add mod">
          <ac:chgData name="J Barker" userId="8227ee0e-fd3b-4e42-9476-b3edf034b415" providerId="ADAL" clId="{D5F56264-ABAE-4CCC-A409-A9EE627CA004}" dt="2020-10-11T11:46:58.311" v="261" actId="14100"/>
          <ac:spMkLst>
            <pc:docMk/>
            <pc:sldMk cId="0" sldId="256"/>
            <ac:spMk id="19" creationId="{2833CBBD-0F49-4AFF-927B-2A325D6526B1}"/>
          </ac:spMkLst>
        </pc:spChg>
        <pc:spChg chg="add mod">
          <ac:chgData name="J Barker" userId="8227ee0e-fd3b-4e42-9476-b3edf034b415" providerId="ADAL" clId="{D5F56264-ABAE-4CCC-A409-A9EE627CA004}" dt="2020-10-11T11:59:52.982" v="575" actId="1076"/>
          <ac:spMkLst>
            <pc:docMk/>
            <pc:sldMk cId="0" sldId="256"/>
            <ac:spMk id="20" creationId="{AE1CF327-A9BF-42E6-BAB4-2E55D6AA3680}"/>
          </ac:spMkLst>
        </pc:spChg>
        <pc:picChg chg="add mod">
          <ac:chgData name="J Barker" userId="8227ee0e-fd3b-4e42-9476-b3edf034b415" providerId="ADAL" clId="{D5F56264-ABAE-4CCC-A409-A9EE627CA004}" dt="2020-10-11T11:45:14.510" v="188"/>
          <ac:picMkLst>
            <pc:docMk/>
            <pc:sldMk cId="0" sldId="256"/>
            <ac:picMk id="5" creationId="{CDA11F65-36E5-4DE9-8A30-A4D257D6842D}"/>
          </ac:picMkLst>
        </pc:picChg>
        <pc:picChg chg="add mod modCrop">
          <ac:chgData name="J Barker" userId="8227ee0e-fd3b-4e42-9476-b3edf034b415" providerId="ADAL" clId="{D5F56264-ABAE-4CCC-A409-A9EE627CA004}" dt="2020-10-11T11:44:54.102" v="184" actId="1076"/>
          <ac:picMkLst>
            <pc:docMk/>
            <pc:sldMk cId="0" sldId="256"/>
            <ac:picMk id="6" creationId="{D85362AE-D51B-4AE5-9E0A-A6BF0ED45A90}"/>
          </ac:picMkLst>
        </pc:picChg>
        <pc:picChg chg="add del mod">
          <ac:chgData name="J Barker" userId="8227ee0e-fd3b-4e42-9476-b3edf034b415" providerId="ADAL" clId="{D5F56264-ABAE-4CCC-A409-A9EE627CA004}" dt="2020-10-11T11:41:39.520" v="150" actId="478"/>
          <ac:picMkLst>
            <pc:docMk/>
            <pc:sldMk cId="0" sldId="256"/>
            <ac:picMk id="7" creationId="{F1F58D6F-739C-45AF-955D-3D3B44ABBD23}"/>
          </ac:picMkLst>
        </pc:picChg>
        <pc:picChg chg="add mod">
          <ac:chgData name="J Barker" userId="8227ee0e-fd3b-4e42-9476-b3edf034b415" providerId="ADAL" clId="{D5F56264-ABAE-4CCC-A409-A9EE627CA004}" dt="2020-10-11T11:46:28.825" v="219" actId="1076"/>
          <ac:picMkLst>
            <pc:docMk/>
            <pc:sldMk cId="0" sldId="256"/>
            <ac:picMk id="9" creationId="{B685453E-DBC0-4AF9-9F21-685C54640D58}"/>
          </ac:picMkLst>
        </pc:picChg>
        <pc:picChg chg="add mod modCrop">
          <ac:chgData name="J Barker" userId="8227ee0e-fd3b-4e42-9476-b3edf034b415" providerId="ADAL" clId="{D5F56264-ABAE-4CCC-A409-A9EE627CA004}" dt="2020-10-11T11:46:20.882" v="217" actId="1076"/>
          <ac:picMkLst>
            <pc:docMk/>
            <pc:sldMk cId="0" sldId="256"/>
            <ac:picMk id="10" creationId="{90F93E58-E87E-4557-9AA3-A2DA5C35E2D6}"/>
          </ac:picMkLst>
        </pc:picChg>
      </pc:sldChg>
      <pc:sldChg chg="add">
        <pc:chgData name="J Barker" userId="8227ee0e-fd3b-4e42-9476-b3edf034b415" providerId="ADAL" clId="{D5F56264-ABAE-4CCC-A409-A9EE627CA004}" dt="2020-10-11T13:36:07.736" v="3202"/>
        <pc:sldMkLst>
          <pc:docMk/>
          <pc:sldMk cId="351230505" sldId="277"/>
        </pc:sldMkLst>
      </pc:sldChg>
      <pc:sldChg chg="modAnim">
        <pc:chgData name="J Barker" userId="8227ee0e-fd3b-4e42-9476-b3edf034b415" providerId="ADAL" clId="{D5F56264-ABAE-4CCC-A409-A9EE627CA004}" dt="2020-10-11T13:23:20.882" v="2828"/>
        <pc:sldMkLst>
          <pc:docMk/>
          <pc:sldMk cId="0" sldId="303"/>
        </pc:sldMkLst>
      </pc:sldChg>
      <pc:sldChg chg="modAnim">
        <pc:chgData name="J Barker" userId="8227ee0e-fd3b-4e42-9476-b3edf034b415" providerId="ADAL" clId="{D5F56264-ABAE-4CCC-A409-A9EE627CA004}" dt="2020-10-11T13:23:24.665" v="2829"/>
        <pc:sldMkLst>
          <pc:docMk/>
          <pc:sldMk cId="0" sldId="304"/>
        </pc:sldMkLst>
      </pc:sldChg>
      <pc:sldChg chg="modAnim">
        <pc:chgData name="J Barker" userId="8227ee0e-fd3b-4e42-9476-b3edf034b415" providerId="ADAL" clId="{D5F56264-ABAE-4CCC-A409-A9EE627CA004}" dt="2020-10-11T13:23:30.185" v="2830"/>
        <pc:sldMkLst>
          <pc:docMk/>
          <pc:sldMk cId="0" sldId="305"/>
        </pc:sldMkLst>
      </pc:sldChg>
      <pc:sldChg chg="delSp del mod">
        <pc:chgData name="J Barker" userId="8227ee0e-fd3b-4e42-9476-b3edf034b415" providerId="ADAL" clId="{D5F56264-ABAE-4CCC-A409-A9EE627CA004}" dt="2020-10-11T12:33:41.913" v="1655" actId="47"/>
        <pc:sldMkLst>
          <pc:docMk/>
          <pc:sldMk cId="4010580165" sldId="314"/>
        </pc:sldMkLst>
        <pc:spChg chg="del">
          <ac:chgData name="J Barker" userId="8227ee0e-fd3b-4e42-9476-b3edf034b415" providerId="ADAL" clId="{D5F56264-ABAE-4CCC-A409-A9EE627CA004}" dt="2020-10-11T11:50:25.931" v="322" actId="21"/>
          <ac:spMkLst>
            <pc:docMk/>
            <pc:sldMk cId="4010580165" sldId="314"/>
            <ac:spMk id="21" creationId="{00000000-0000-0000-0000-000000000000}"/>
          </ac:spMkLst>
        </pc:spChg>
      </pc:sldChg>
      <pc:sldChg chg="del">
        <pc:chgData name="J Barker" userId="8227ee0e-fd3b-4e42-9476-b3edf034b415" providerId="ADAL" clId="{D5F56264-ABAE-4CCC-A409-A9EE627CA004}" dt="2020-10-11T12:33:42.994" v="1656" actId="47"/>
        <pc:sldMkLst>
          <pc:docMk/>
          <pc:sldMk cId="1934820474" sldId="316"/>
        </pc:sldMkLst>
      </pc:sldChg>
      <pc:sldChg chg="del">
        <pc:chgData name="J Barker" userId="8227ee0e-fd3b-4e42-9476-b3edf034b415" providerId="ADAL" clId="{D5F56264-ABAE-4CCC-A409-A9EE627CA004}" dt="2020-10-11T12:33:44.301" v="1657" actId="47"/>
        <pc:sldMkLst>
          <pc:docMk/>
          <pc:sldMk cId="576157422" sldId="317"/>
        </pc:sldMkLst>
      </pc:sldChg>
      <pc:sldChg chg="del">
        <pc:chgData name="J Barker" userId="8227ee0e-fd3b-4e42-9476-b3edf034b415" providerId="ADAL" clId="{D5F56264-ABAE-4CCC-A409-A9EE627CA004}" dt="2020-10-11T12:59:47.311" v="2178" actId="47"/>
        <pc:sldMkLst>
          <pc:docMk/>
          <pc:sldMk cId="2101010002" sldId="318"/>
        </pc:sldMkLst>
      </pc:sldChg>
      <pc:sldChg chg="del">
        <pc:chgData name="J Barker" userId="8227ee0e-fd3b-4e42-9476-b3edf034b415" providerId="ADAL" clId="{D5F56264-ABAE-4CCC-A409-A9EE627CA004}" dt="2020-10-11T13:05:32.517" v="2310" actId="47"/>
        <pc:sldMkLst>
          <pc:docMk/>
          <pc:sldMk cId="3533589903" sldId="319"/>
        </pc:sldMkLst>
      </pc:sldChg>
      <pc:sldChg chg="del">
        <pc:chgData name="J Barker" userId="8227ee0e-fd3b-4e42-9476-b3edf034b415" providerId="ADAL" clId="{D5F56264-ABAE-4CCC-A409-A9EE627CA004}" dt="2020-10-11T13:05:35.573" v="2311" actId="47"/>
        <pc:sldMkLst>
          <pc:docMk/>
          <pc:sldMk cId="1712096744" sldId="320"/>
        </pc:sldMkLst>
      </pc:sldChg>
      <pc:sldChg chg="del">
        <pc:chgData name="J Barker" userId="8227ee0e-fd3b-4e42-9476-b3edf034b415" providerId="ADAL" clId="{D5F56264-ABAE-4CCC-A409-A9EE627CA004}" dt="2020-10-11T13:05:59.222" v="2312" actId="47"/>
        <pc:sldMkLst>
          <pc:docMk/>
          <pc:sldMk cId="1428068927" sldId="327"/>
        </pc:sldMkLst>
      </pc:sldChg>
      <pc:sldChg chg="addSp delSp modSp mod delAnim modAnim">
        <pc:chgData name="J Barker" userId="8227ee0e-fd3b-4e42-9476-b3edf034b415" providerId="ADAL" clId="{D5F56264-ABAE-4CCC-A409-A9EE627CA004}" dt="2020-10-11T13:19:57.114" v="2692" actId="14100"/>
        <pc:sldMkLst>
          <pc:docMk/>
          <pc:sldMk cId="1376499579" sldId="328"/>
        </pc:sldMkLst>
        <pc:spChg chg="add del mod">
          <ac:chgData name="J Barker" userId="8227ee0e-fd3b-4e42-9476-b3edf034b415" providerId="ADAL" clId="{D5F56264-ABAE-4CCC-A409-A9EE627CA004}" dt="2020-10-11T13:12:53.202" v="2497"/>
          <ac:spMkLst>
            <pc:docMk/>
            <pc:sldMk cId="1376499579" sldId="328"/>
            <ac:spMk id="2" creationId="{71592ABF-23C2-4207-89D3-56BEA1CFAAD1}"/>
          </ac:spMkLst>
        </pc:spChg>
        <pc:spChg chg="add mod">
          <ac:chgData name="J Barker" userId="8227ee0e-fd3b-4e42-9476-b3edf034b415" providerId="ADAL" clId="{D5F56264-ABAE-4CCC-A409-A9EE627CA004}" dt="2020-10-11T13:17:17.417" v="2587" actId="20577"/>
          <ac:spMkLst>
            <pc:docMk/>
            <pc:sldMk cId="1376499579" sldId="328"/>
            <ac:spMk id="3" creationId="{9C311407-8D54-4A5D-BE5B-CF048B427019}"/>
          </ac:spMkLst>
        </pc:spChg>
        <pc:spChg chg="del">
          <ac:chgData name="J Barker" userId="8227ee0e-fd3b-4e42-9476-b3edf034b415" providerId="ADAL" clId="{D5F56264-ABAE-4CCC-A409-A9EE627CA004}" dt="2020-10-11T13:10:31.370" v="2324" actId="478"/>
          <ac:spMkLst>
            <pc:docMk/>
            <pc:sldMk cId="1376499579" sldId="328"/>
            <ac:spMk id="9" creationId="{28F7555E-36F2-41F0-BC79-DDEF89624B49}"/>
          </ac:spMkLst>
        </pc:spChg>
        <pc:spChg chg="del">
          <ac:chgData name="J Barker" userId="8227ee0e-fd3b-4e42-9476-b3edf034b415" providerId="ADAL" clId="{D5F56264-ABAE-4CCC-A409-A9EE627CA004}" dt="2020-10-11T13:10:22.003" v="2322" actId="478"/>
          <ac:spMkLst>
            <pc:docMk/>
            <pc:sldMk cId="1376499579" sldId="328"/>
            <ac:spMk id="10" creationId="{28F7555E-36F2-41F0-BC79-DDEF89624B49}"/>
          </ac:spMkLst>
        </pc:spChg>
        <pc:spChg chg="del">
          <ac:chgData name="J Barker" userId="8227ee0e-fd3b-4e42-9476-b3edf034b415" providerId="ADAL" clId="{D5F56264-ABAE-4CCC-A409-A9EE627CA004}" dt="2020-10-11T13:10:20.227" v="2321" actId="478"/>
          <ac:spMkLst>
            <pc:docMk/>
            <pc:sldMk cId="1376499579" sldId="328"/>
            <ac:spMk id="11" creationId="{28F7555E-36F2-41F0-BC79-DDEF89624B49}"/>
          </ac:spMkLst>
        </pc:spChg>
        <pc:spChg chg="mod">
          <ac:chgData name="J Barker" userId="8227ee0e-fd3b-4e42-9476-b3edf034b415" providerId="ADAL" clId="{D5F56264-ABAE-4CCC-A409-A9EE627CA004}" dt="2020-10-11T13:19:57.114" v="2692" actId="14100"/>
          <ac:spMkLst>
            <pc:docMk/>
            <pc:sldMk cId="1376499579" sldId="328"/>
            <ac:spMk id="12" creationId="{758ECE7E-9D11-4710-B305-7FBBDE249FCF}"/>
          </ac:spMkLst>
        </pc:spChg>
        <pc:spChg chg="add mod">
          <ac:chgData name="J Barker" userId="8227ee0e-fd3b-4e42-9476-b3edf034b415" providerId="ADAL" clId="{D5F56264-ABAE-4CCC-A409-A9EE627CA004}" dt="2020-10-11T13:18:00.290" v="2598" actId="1076"/>
          <ac:spMkLst>
            <pc:docMk/>
            <pc:sldMk cId="1376499579" sldId="328"/>
            <ac:spMk id="13" creationId="{1B720C2D-0019-407F-A8BE-1FDA69DB5E21}"/>
          </ac:spMkLst>
        </pc:spChg>
        <pc:spChg chg="add mod">
          <ac:chgData name="J Barker" userId="8227ee0e-fd3b-4e42-9476-b3edf034b415" providerId="ADAL" clId="{D5F56264-ABAE-4CCC-A409-A9EE627CA004}" dt="2020-10-11T13:18:36.474" v="2623" actId="1076"/>
          <ac:spMkLst>
            <pc:docMk/>
            <pc:sldMk cId="1376499579" sldId="328"/>
            <ac:spMk id="14" creationId="{9A60E1F9-37C0-4B3D-AB52-AA13F19BA808}"/>
          </ac:spMkLst>
        </pc:spChg>
        <pc:spChg chg="del">
          <ac:chgData name="J Barker" userId="8227ee0e-fd3b-4e42-9476-b3edf034b415" providerId="ADAL" clId="{D5F56264-ABAE-4CCC-A409-A9EE627CA004}" dt="2020-10-11T13:10:28.848" v="2323" actId="478"/>
          <ac:spMkLst>
            <pc:docMk/>
            <pc:sldMk cId="1376499579" sldId="328"/>
            <ac:spMk id="15" creationId="{00000000-0000-0000-0000-000000000000}"/>
          </ac:spMkLst>
        </pc:spChg>
        <pc:spChg chg="add mod">
          <ac:chgData name="J Barker" userId="8227ee0e-fd3b-4e42-9476-b3edf034b415" providerId="ADAL" clId="{D5F56264-ABAE-4CCC-A409-A9EE627CA004}" dt="2020-10-11T13:18:41.489" v="2624" actId="1076"/>
          <ac:spMkLst>
            <pc:docMk/>
            <pc:sldMk cId="1376499579" sldId="328"/>
            <ac:spMk id="16" creationId="{93765887-F42D-41A2-A56D-AC3DD50E1D11}"/>
          </ac:spMkLst>
        </pc:spChg>
        <pc:spChg chg="del">
          <ac:chgData name="J Barker" userId="8227ee0e-fd3b-4e42-9476-b3edf034b415" providerId="ADAL" clId="{D5F56264-ABAE-4CCC-A409-A9EE627CA004}" dt="2020-10-11T13:10:17.624" v="2320" actId="478"/>
          <ac:spMkLst>
            <pc:docMk/>
            <pc:sldMk cId="1376499579" sldId="328"/>
            <ac:spMk id="17" creationId="{00000000-0000-0000-0000-000000000000}"/>
          </ac:spMkLst>
        </pc:spChg>
        <pc:spChg chg="mod">
          <ac:chgData name="J Barker" userId="8227ee0e-fd3b-4e42-9476-b3edf034b415" providerId="ADAL" clId="{D5F56264-ABAE-4CCC-A409-A9EE627CA004}" dt="2020-10-11T13:12:48.066" v="2493" actId="14100"/>
          <ac:spMkLst>
            <pc:docMk/>
            <pc:sldMk cId="1376499579" sldId="328"/>
            <ac:spMk id="23556" creationId="{00000000-0000-0000-0000-000000000000}"/>
          </ac:spMkLst>
        </pc:spChg>
        <pc:spChg chg="mod">
          <ac:chgData name="J Barker" userId="8227ee0e-fd3b-4e42-9476-b3edf034b415" providerId="ADAL" clId="{D5F56264-ABAE-4CCC-A409-A9EE627CA004}" dt="2020-10-11T13:10:43.601" v="2327" actId="1076"/>
          <ac:spMkLst>
            <pc:docMk/>
            <pc:sldMk cId="1376499579" sldId="328"/>
            <ac:spMk id="23563" creationId="{00000000-0000-0000-0000-000000000000}"/>
          </ac:spMkLst>
        </pc:spChg>
        <pc:spChg chg="del mod">
          <ac:chgData name="J Barker" userId="8227ee0e-fd3b-4e42-9476-b3edf034b415" providerId="ADAL" clId="{D5F56264-ABAE-4CCC-A409-A9EE627CA004}" dt="2020-10-11T13:10:50.792" v="2329" actId="478"/>
          <ac:spMkLst>
            <pc:docMk/>
            <pc:sldMk cId="1376499579" sldId="328"/>
            <ac:spMk id="23564" creationId="{00000000-0000-0000-0000-000000000000}"/>
          </ac:spMkLst>
        </pc:spChg>
      </pc:sldChg>
      <pc:sldChg chg="del">
        <pc:chgData name="J Barker" userId="8227ee0e-fd3b-4e42-9476-b3edf034b415" providerId="ADAL" clId="{D5F56264-ABAE-4CCC-A409-A9EE627CA004}" dt="2020-10-11T13:05:59.222" v="2312" actId="47"/>
        <pc:sldMkLst>
          <pc:docMk/>
          <pc:sldMk cId="2818501424" sldId="329"/>
        </pc:sldMkLst>
      </pc:sldChg>
      <pc:sldChg chg="del">
        <pc:chgData name="J Barker" userId="8227ee0e-fd3b-4e42-9476-b3edf034b415" providerId="ADAL" clId="{D5F56264-ABAE-4CCC-A409-A9EE627CA004}" dt="2020-10-11T13:05:59.222" v="2312" actId="47"/>
        <pc:sldMkLst>
          <pc:docMk/>
          <pc:sldMk cId="3593260480" sldId="330"/>
        </pc:sldMkLst>
      </pc:sldChg>
      <pc:sldChg chg="del">
        <pc:chgData name="J Barker" userId="8227ee0e-fd3b-4e42-9476-b3edf034b415" providerId="ADAL" clId="{D5F56264-ABAE-4CCC-A409-A9EE627CA004}" dt="2020-10-11T13:23:43.747" v="2832" actId="47"/>
        <pc:sldMkLst>
          <pc:docMk/>
          <pc:sldMk cId="4241367267" sldId="331"/>
        </pc:sldMkLst>
      </pc:sldChg>
      <pc:sldChg chg="del">
        <pc:chgData name="J Barker" userId="8227ee0e-fd3b-4e42-9476-b3edf034b415" providerId="ADAL" clId="{D5F56264-ABAE-4CCC-A409-A9EE627CA004}" dt="2020-10-11T13:23:43.747" v="2832" actId="47"/>
        <pc:sldMkLst>
          <pc:docMk/>
          <pc:sldMk cId="943498113" sldId="332"/>
        </pc:sldMkLst>
      </pc:sldChg>
      <pc:sldChg chg="del">
        <pc:chgData name="J Barker" userId="8227ee0e-fd3b-4e42-9476-b3edf034b415" providerId="ADAL" clId="{D5F56264-ABAE-4CCC-A409-A9EE627CA004}" dt="2020-10-11T13:23:43.747" v="2832" actId="47"/>
        <pc:sldMkLst>
          <pc:docMk/>
          <pc:sldMk cId="3277215353" sldId="333"/>
        </pc:sldMkLst>
      </pc:sldChg>
      <pc:sldChg chg="addSp modSp mod modAnim">
        <pc:chgData name="J Barker" userId="8227ee0e-fd3b-4e42-9476-b3edf034b415" providerId="ADAL" clId="{D5F56264-ABAE-4CCC-A409-A9EE627CA004}" dt="2020-10-11T13:01:48.248" v="2250" actId="1076"/>
        <pc:sldMkLst>
          <pc:docMk/>
          <pc:sldMk cId="3151413371" sldId="334"/>
        </pc:sldMkLst>
        <pc:spChg chg="add mod">
          <ac:chgData name="J Barker" userId="8227ee0e-fd3b-4e42-9476-b3edf034b415" providerId="ADAL" clId="{D5F56264-ABAE-4CCC-A409-A9EE627CA004}" dt="2020-10-11T13:01:48.248" v="2250" actId="1076"/>
          <ac:spMkLst>
            <pc:docMk/>
            <pc:sldMk cId="3151413371" sldId="334"/>
            <ac:spMk id="3" creationId="{40026004-B433-4DFB-AAD4-742ED88B5659}"/>
          </ac:spMkLst>
        </pc:spChg>
        <pc:picChg chg="mod">
          <ac:chgData name="J Barker" userId="8227ee0e-fd3b-4e42-9476-b3edf034b415" providerId="ADAL" clId="{D5F56264-ABAE-4CCC-A409-A9EE627CA004}" dt="2020-10-11T13:01:45.329" v="2249" actId="14100"/>
          <ac:picMkLst>
            <pc:docMk/>
            <pc:sldMk cId="3151413371" sldId="334"/>
            <ac:picMk id="4" creationId="{B4C3556F-247E-48D8-8B68-7325AB88025C}"/>
          </ac:picMkLst>
        </pc:picChg>
      </pc:sldChg>
      <pc:sldChg chg="modSp del mod">
        <pc:chgData name="J Barker" userId="8227ee0e-fd3b-4e42-9476-b3edf034b415" providerId="ADAL" clId="{D5F56264-ABAE-4CCC-A409-A9EE627CA004}" dt="2020-10-11T12:58:47.862" v="2177" actId="47"/>
        <pc:sldMkLst>
          <pc:docMk/>
          <pc:sldMk cId="3362145412" sldId="336"/>
        </pc:sldMkLst>
        <pc:picChg chg="mod modCrop">
          <ac:chgData name="J Barker" userId="8227ee0e-fd3b-4e42-9476-b3edf034b415" providerId="ADAL" clId="{D5F56264-ABAE-4CCC-A409-A9EE627CA004}" dt="2020-10-11T12:58:15.728" v="2176" actId="1076"/>
          <ac:picMkLst>
            <pc:docMk/>
            <pc:sldMk cId="3362145412" sldId="336"/>
            <ac:picMk id="4" creationId="{69A5E5E0-BA45-4DAA-A39D-86D8F44DEE13}"/>
          </ac:picMkLst>
        </pc:picChg>
      </pc:sldChg>
      <pc:sldChg chg="addSp delSp modSp mod ord modAnim">
        <pc:chgData name="J Barker" userId="8227ee0e-fd3b-4e42-9476-b3edf034b415" providerId="ADAL" clId="{D5F56264-ABAE-4CCC-A409-A9EE627CA004}" dt="2020-10-11T12:44:54.322" v="1870"/>
        <pc:sldMkLst>
          <pc:docMk/>
          <pc:sldMk cId="1483833345" sldId="337"/>
        </pc:sldMkLst>
        <pc:spChg chg="add mod">
          <ac:chgData name="J Barker" userId="8227ee0e-fd3b-4e42-9476-b3edf034b415" providerId="ADAL" clId="{D5F56264-ABAE-4CCC-A409-A9EE627CA004}" dt="2020-10-11T12:44:51.167" v="1869" actId="164"/>
          <ac:spMkLst>
            <pc:docMk/>
            <pc:sldMk cId="1483833345" sldId="337"/>
            <ac:spMk id="7" creationId="{19D370B6-B762-4C0C-9C10-012C62EF6C80}"/>
          </ac:spMkLst>
        </pc:spChg>
        <pc:grpChg chg="add mod">
          <ac:chgData name="J Barker" userId="8227ee0e-fd3b-4e42-9476-b3edf034b415" providerId="ADAL" clId="{D5F56264-ABAE-4CCC-A409-A9EE627CA004}" dt="2020-10-11T12:44:51.167" v="1869" actId="164"/>
          <ac:grpSpMkLst>
            <pc:docMk/>
            <pc:sldMk cId="1483833345" sldId="337"/>
            <ac:grpSpMk id="8" creationId="{F6C0A018-0BDD-421A-A441-3A26B04C2460}"/>
          </ac:grpSpMkLst>
        </pc:grpChg>
        <pc:picChg chg="add mod">
          <ac:chgData name="J Barker" userId="8227ee0e-fd3b-4e42-9476-b3edf034b415" providerId="ADAL" clId="{D5F56264-ABAE-4CCC-A409-A9EE627CA004}" dt="2020-10-11T12:04:24.079" v="778" actId="1076"/>
          <ac:picMkLst>
            <pc:docMk/>
            <pc:sldMk cId="1483833345" sldId="337"/>
            <ac:picMk id="3" creationId="{DB77038A-56D5-4A36-AE63-2B00FED730B2}"/>
          </ac:picMkLst>
        </pc:picChg>
        <pc:picChg chg="mod">
          <ac:chgData name="J Barker" userId="8227ee0e-fd3b-4e42-9476-b3edf034b415" providerId="ADAL" clId="{D5F56264-ABAE-4CCC-A409-A9EE627CA004}" dt="2020-10-11T12:39:54.128" v="1788" actId="14100"/>
          <ac:picMkLst>
            <pc:docMk/>
            <pc:sldMk cId="1483833345" sldId="337"/>
            <ac:picMk id="4" creationId="{0AE1FFB2-711F-4771-9D5C-8229419D61C2}"/>
          </ac:picMkLst>
        </pc:picChg>
        <pc:picChg chg="add del mod">
          <ac:chgData name="J Barker" userId="8227ee0e-fd3b-4e42-9476-b3edf034b415" providerId="ADAL" clId="{D5F56264-ABAE-4CCC-A409-A9EE627CA004}" dt="2020-10-11T12:41:52.416" v="1794" actId="478"/>
          <ac:picMkLst>
            <pc:docMk/>
            <pc:sldMk cId="1483833345" sldId="337"/>
            <ac:picMk id="5" creationId="{84495059-BA14-4192-9224-0AF514DA6444}"/>
          </ac:picMkLst>
        </pc:picChg>
        <pc:picChg chg="add mod modCrop">
          <ac:chgData name="J Barker" userId="8227ee0e-fd3b-4e42-9476-b3edf034b415" providerId="ADAL" clId="{D5F56264-ABAE-4CCC-A409-A9EE627CA004}" dt="2020-10-11T12:44:51.167" v="1869" actId="164"/>
          <ac:picMkLst>
            <pc:docMk/>
            <pc:sldMk cId="1483833345" sldId="337"/>
            <ac:picMk id="6" creationId="{92FE31BD-2885-4649-B1D4-BB3D849BAFE4}"/>
          </ac:picMkLst>
        </pc:picChg>
      </pc:sldChg>
      <pc:sldChg chg="addSp modSp mod ord">
        <pc:chgData name="J Barker" userId="8227ee0e-fd3b-4e42-9476-b3edf034b415" providerId="ADAL" clId="{D5F56264-ABAE-4CCC-A409-A9EE627CA004}" dt="2020-10-11T13:06:17.899" v="2314"/>
        <pc:sldMkLst>
          <pc:docMk/>
          <pc:sldMk cId="2149784546" sldId="338"/>
        </pc:sldMkLst>
        <pc:spChg chg="mod">
          <ac:chgData name="J Barker" userId="8227ee0e-fd3b-4e42-9476-b3edf034b415" providerId="ADAL" clId="{D5F56264-ABAE-4CCC-A409-A9EE627CA004}" dt="2020-10-11T10:11:35.255" v="86" actId="20577"/>
          <ac:spMkLst>
            <pc:docMk/>
            <pc:sldMk cId="2149784546" sldId="338"/>
            <ac:spMk id="3" creationId="{4A443472-CE3B-4C44-9091-825B95EE6505}"/>
          </ac:spMkLst>
        </pc:spChg>
        <pc:picChg chg="mod">
          <ac:chgData name="J Barker" userId="8227ee0e-fd3b-4e42-9476-b3edf034b415" providerId="ADAL" clId="{D5F56264-ABAE-4CCC-A409-A9EE627CA004}" dt="2020-10-11T10:11:43.797" v="87" actId="1076"/>
          <ac:picMkLst>
            <pc:docMk/>
            <pc:sldMk cId="2149784546" sldId="338"/>
            <ac:picMk id="4" creationId="{405FDFF9-35E5-4099-9230-93502451E9B7}"/>
          </ac:picMkLst>
        </pc:picChg>
        <pc:picChg chg="add mod">
          <ac:chgData name="J Barker" userId="8227ee0e-fd3b-4e42-9476-b3edf034b415" providerId="ADAL" clId="{D5F56264-ABAE-4CCC-A409-A9EE627CA004}" dt="2020-10-11T10:10:20.635" v="5"/>
          <ac:picMkLst>
            <pc:docMk/>
            <pc:sldMk cId="2149784546" sldId="338"/>
            <ac:picMk id="5" creationId="{F38C99A2-930F-4E6D-B674-CD6A8FF734E4}"/>
          </ac:picMkLst>
        </pc:picChg>
      </pc:sldChg>
      <pc:sldChg chg="addSp delSp modSp mod ord">
        <pc:chgData name="J Barker" userId="8227ee0e-fd3b-4e42-9476-b3edf034b415" providerId="ADAL" clId="{D5F56264-ABAE-4CCC-A409-A9EE627CA004}" dt="2020-10-11T12:54:32.377" v="2100"/>
        <pc:sldMkLst>
          <pc:docMk/>
          <pc:sldMk cId="1974513438" sldId="339"/>
        </pc:sldMkLst>
        <pc:spChg chg="mod">
          <ac:chgData name="J Barker" userId="8227ee0e-fd3b-4e42-9476-b3edf034b415" providerId="ADAL" clId="{D5F56264-ABAE-4CCC-A409-A9EE627CA004}" dt="2020-10-11T10:13:16.409" v="99" actId="20577"/>
          <ac:spMkLst>
            <pc:docMk/>
            <pc:sldMk cId="1974513438" sldId="339"/>
            <ac:spMk id="3" creationId="{4A443472-CE3B-4C44-9091-825B95EE6505}"/>
          </ac:spMkLst>
        </pc:spChg>
        <pc:picChg chg="del">
          <ac:chgData name="J Barker" userId="8227ee0e-fd3b-4e42-9476-b3edf034b415" providerId="ADAL" clId="{D5F56264-ABAE-4CCC-A409-A9EE627CA004}" dt="2020-10-11T10:12:39.238" v="88" actId="478"/>
          <ac:picMkLst>
            <pc:docMk/>
            <pc:sldMk cId="1974513438" sldId="339"/>
            <ac:picMk id="5" creationId="{F38C99A2-930F-4E6D-B674-CD6A8FF734E4}"/>
          </ac:picMkLst>
        </pc:picChg>
        <pc:picChg chg="add mod">
          <ac:chgData name="J Barker" userId="8227ee0e-fd3b-4e42-9476-b3edf034b415" providerId="ADAL" clId="{D5F56264-ABAE-4CCC-A409-A9EE627CA004}" dt="2020-10-11T10:13:08.539" v="94"/>
          <ac:picMkLst>
            <pc:docMk/>
            <pc:sldMk cId="1974513438" sldId="339"/>
            <ac:picMk id="6" creationId="{2D8070F1-7757-47C2-B5B4-C487BF7C6C10}"/>
          </ac:picMkLst>
        </pc:picChg>
      </pc:sldChg>
      <pc:sldChg chg="addSp delSp modSp mod ord">
        <pc:chgData name="J Barker" userId="8227ee0e-fd3b-4e42-9476-b3edf034b415" providerId="ADAL" clId="{D5F56264-ABAE-4CCC-A409-A9EE627CA004}" dt="2020-10-11T12:48:52.017" v="1942"/>
        <pc:sldMkLst>
          <pc:docMk/>
          <pc:sldMk cId="1312453140" sldId="340"/>
        </pc:sldMkLst>
        <pc:spChg chg="mod">
          <ac:chgData name="J Barker" userId="8227ee0e-fd3b-4e42-9476-b3edf034b415" providerId="ADAL" clId="{D5F56264-ABAE-4CCC-A409-A9EE627CA004}" dt="2020-10-11T10:15:30.563" v="114" actId="20577"/>
          <ac:spMkLst>
            <pc:docMk/>
            <pc:sldMk cId="1312453140" sldId="340"/>
            <ac:spMk id="3" creationId="{4A443472-CE3B-4C44-9091-825B95EE6505}"/>
          </ac:spMkLst>
        </pc:spChg>
        <pc:picChg chg="add mod">
          <ac:chgData name="J Barker" userId="8227ee0e-fd3b-4e42-9476-b3edf034b415" providerId="ADAL" clId="{D5F56264-ABAE-4CCC-A409-A9EE627CA004}" dt="2020-10-11T10:15:13.884" v="108"/>
          <ac:picMkLst>
            <pc:docMk/>
            <pc:sldMk cId="1312453140" sldId="340"/>
            <ac:picMk id="5" creationId="{C4A1DB15-CFFE-48EB-B3D3-BC40D354E553}"/>
          </ac:picMkLst>
        </pc:picChg>
        <pc:picChg chg="del">
          <ac:chgData name="J Barker" userId="8227ee0e-fd3b-4e42-9476-b3edf034b415" providerId="ADAL" clId="{D5F56264-ABAE-4CCC-A409-A9EE627CA004}" dt="2020-10-11T10:14:26.366" v="102" actId="478"/>
          <ac:picMkLst>
            <pc:docMk/>
            <pc:sldMk cId="1312453140" sldId="340"/>
            <ac:picMk id="6" creationId="{2D8070F1-7757-47C2-B5B4-C487BF7C6C10}"/>
          </ac:picMkLst>
        </pc:picChg>
      </pc:sldChg>
      <pc:sldChg chg="new del">
        <pc:chgData name="J Barker" userId="8227ee0e-fd3b-4e42-9476-b3edf034b415" providerId="ADAL" clId="{D5F56264-ABAE-4CCC-A409-A9EE627CA004}" dt="2020-10-11T10:14:17.398" v="101" actId="680"/>
        <pc:sldMkLst>
          <pc:docMk/>
          <pc:sldMk cId="3095922916" sldId="340"/>
        </pc:sldMkLst>
      </pc:sldChg>
      <pc:sldChg chg="addSp delSp modSp new mod ord">
        <pc:chgData name="J Barker" userId="8227ee0e-fd3b-4e42-9476-b3edf034b415" providerId="ADAL" clId="{D5F56264-ABAE-4CCC-A409-A9EE627CA004}" dt="2020-10-11T12:51:09.920" v="2018" actId="14100"/>
        <pc:sldMkLst>
          <pc:docMk/>
          <pc:sldMk cId="398109125" sldId="341"/>
        </pc:sldMkLst>
        <pc:spChg chg="del">
          <ac:chgData name="J Barker" userId="8227ee0e-fd3b-4e42-9476-b3edf034b415" providerId="ADAL" clId="{D5F56264-ABAE-4CCC-A409-A9EE627CA004}" dt="2020-10-11T10:24:06.061" v="116"/>
          <ac:spMkLst>
            <pc:docMk/>
            <pc:sldMk cId="398109125" sldId="341"/>
            <ac:spMk id="2" creationId="{C4CFC1BE-D3F9-4C57-8449-36BA88691196}"/>
          </ac:spMkLst>
        </pc:spChg>
        <pc:spChg chg="del">
          <ac:chgData name="J Barker" userId="8227ee0e-fd3b-4e42-9476-b3edf034b415" providerId="ADAL" clId="{D5F56264-ABAE-4CCC-A409-A9EE627CA004}" dt="2020-10-11T10:24:06.061" v="116"/>
          <ac:spMkLst>
            <pc:docMk/>
            <pc:sldMk cId="398109125" sldId="341"/>
            <ac:spMk id="3" creationId="{0CF207E6-0DDD-4C31-9C38-89C67E6D5447}"/>
          </ac:spMkLst>
        </pc:spChg>
        <pc:spChg chg="add mod">
          <ac:chgData name="J Barker" userId="8227ee0e-fd3b-4e42-9476-b3edf034b415" providerId="ADAL" clId="{D5F56264-ABAE-4CCC-A409-A9EE627CA004}" dt="2020-10-11T12:50:52.648" v="2017" actId="14100"/>
          <ac:spMkLst>
            <pc:docMk/>
            <pc:sldMk cId="398109125" sldId="341"/>
            <ac:spMk id="6" creationId="{C894DDF9-42DF-4DF6-8D93-F523E5008A46}"/>
          </ac:spMkLst>
        </pc:spChg>
        <pc:picChg chg="add mod">
          <ac:chgData name="J Barker" userId="8227ee0e-fd3b-4e42-9476-b3edf034b415" providerId="ADAL" clId="{D5F56264-ABAE-4CCC-A409-A9EE627CA004}" dt="2020-10-11T12:51:09.920" v="2018" actId="14100"/>
          <ac:picMkLst>
            <pc:docMk/>
            <pc:sldMk cId="398109125" sldId="341"/>
            <ac:picMk id="5" creationId="{E5A0D9D3-49E3-410E-A8BE-4461F5F5E527}"/>
          </ac:picMkLst>
        </pc:picChg>
      </pc:sldChg>
      <pc:sldChg chg="addSp delSp modSp mod">
        <pc:chgData name="J Barker" userId="8227ee0e-fd3b-4e42-9476-b3edf034b415" providerId="ADAL" clId="{D5F56264-ABAE-4CCC-A409-A9EE627CA004}" dt="2020-10-11T12:37:55.448" v="1783" actId="20577"/>
        <pc:sldMkLst>
          <pc:docMk/>
          <pc:sldMk cId="930557242" sldId="342"/>
        </pc:sldMkLst>
        <pc:spChg chg="add mod">
          <ac:chgData name="J Barker" userId="8227ee0e-fd3b-4e42-9476-b3edf034b415" providerId="ADAL" clId="{D5F56264-ABAE-4CCC-A409-A9EE627CA004}" dt="2020-10-11T12:37:55.448" v="1783" actId="20577"/>
          <ac:spMkLst>
            <pc:docMk/>
            <pc:sldMk cId="930557242" sldId="342"/>
            <ac:spMk id="18" creationId="{8CD00665-9F9E-49B1-A6DF-1FD4BEA60236}"/>
          </ac:spMkLst>
        </pc:spChg>
        <pc:spChg chg="del">
          <ac:chgData name="J Barker" userId="8227ee0e-fd3b-4e42-9476-b3edf034b415" providerId="ADAL" clId="{D5F56264-ABAE-4CCC-A409-A9EE627CA004}" dt="2020-10-11T11:47:53.680" v="263" actId="478"/>
          <ac:spMkLst>
            <pc:docMk/>
            <pc:sldMk cId="930557242" sldId="342"/>
            <ac:spMk id="19" creationId="{2833CBBD-0F49-4AFF-927B-2A325D6526B1}"/>
          </ac:spMkLst>
        </pc:spChg>
        <pc:graphicFrameChg chg="add mod modGraphic">
          <ac:chgData name="J Barker" userId="8227ee0e-fd3b-4e42-9476-b3edf034b415" providerId="ADAL" clId="{D5F56264-ABAE-4CCC-A409-A9EE627CA004}" dt="2020-10-11T12:37:42.298" v="1781" actId="14100"/>
          <ac:graphicFrameMkLst>
            <pc:docMk/>
            <pc:sldMk cId="930557242" sldId="342"/>
            <ac:graphicFrameMk id="2" creationId="{D06792CB-A3E4-4326-A438-F8D4D87CEBA2}"/>
          </ac:graphicFrameMkLst>
        </pc:graphicFrameChg>
        <pc:picChg chg="del">
          <ac:chgData name="J Barker" userId="8227ee0e-fd3b-4e42-9476-b3edf034b415" providerId="ADAL" clId="{D5F56264-ABAE-4CCC-A409-A9EE627CA004}" dt="2020-10-11T11:47:52.424" v="262" actId="478"/>
          <ac:picMkLst>
            <pc:docMk/>
            <pc:sldMk cId="930557242" sldId="342"/>
            <ac:picMk id="5" creationId="{CDA11F65-36E5-4DE9-8A30-A4D257D6842D}"/>
          </ac:picMkLst>
        </pc:picChg>
        <pc:picChg chg="del">
          <ac:chgData name="J Barker" userId="8227ee0e-fd3b-4e42-9476-b3edf034b415" providerId="ADAL" clId="{D5F56264-ABAE-4CCC-A409-A9EE627CA004}" dt="2020-10-11T11:47:52.424" v="262" actId="478"/>
          <ac:picMkLst>
            <pc:docMk/>
            <pc:sldMk cId="930557242" sldId="342"/>
            <ac:picMk id="6" creationId="{D85362AE-D51B-4AE5-9E0A-A6BF0ED45A90}"/>
          </ac:picMkLst>
        </pc:picChg>
        <pc:picChg chg="del">
          <ac:chgData name="J Barker" userId="8227ee0e-fd3b-4e42-9476-b3edf034b415" providerId="ADAL" clId="{D5F56264-ABAE-4CCC-A409-A9EE627CA004}" dt="2020-10-11T11:47:52.424" v="262" actId="478"/>
          <ac:picMkLst>
            <pc:docMk/>
            <pc:sldMk cId="930557242" sldId="342"/>
            <ac:picMk id="9" creationId="{B685453E-DBC0-4AF9-9F21-685C54640D58}"/>
          </ac:picMkLst>
        </pc:picChg>
        <pc:picChg chg="del">
          <ac:chgData name="J Barker" userId="8227ee0e-fd3b-4e42-9476-b3edf034b415" providerId="ADAL" clId="{D5F56264-ABAE-4CCC-A409-A9EE627CA004}" dt="2020-10-11T11:47:52.424" v="262" actId="478"/>
          <ac:picMkLst>
            <pc:docMk/>
            <pc:sldMk cId="930557242" sldId="342"/>
            <ac:picMk id="10" creationId="{90F93E58-E87E-4557-9AA3-A2DA5C35E2D6}"/>
          </ac:picMkLst>
        </pc:picChg>
        <pc:picChg chg="del">
          <ac:chgData name="J Barker" userId="8227ee0e-fd3b-4e42-9476-b3edf034b415" providerId="ADAL" clId="{D5F56264-ABAE-4CCC-A409-A9EE627CA004}" dt="2020-10-11T11:47:52.424" v="262" actId="478"/>
          <ac:picMkLst>
            <pc:docMk/>
            <pc:sldMk cId="930557242" sldId="342"/>
            <ac:picMk id="14" creationId="{00000000-0000-0000-0000-000000000000}"/>
          </ac:picMkLst>
        </pc:picChg>
        <pc:picChg chg="del">
          <ac:chgData name="J Barker" userId="8227ee0e-fd3b-4e42-9476-b3edf034b415" providerId="ADAL" clId="{D5F56264-ABAE-4CCC-A409-A9EE627CA004}" dt="2020-10-11T11:47:52.424" v="262" actId="478"/>
          <ac:picMkLst>
            <pc:docMk/>
            <pc:sldMk cId="930557242" sldId="342"/>
            <ac:picMk id="16" creationId="{00000000-0000-0000-0000-000000000000}"/>
          </ac:picMkLst>
        </pc:picChg>
        <pc:picChg chg="del">
          <ac:chgData name="J Barker" userId="8227ee0e-fd3b-4e42-9476-b3edf034b415" providerId="ADAL" clId="{D5F56264-ABAE-4CCC-A409-A9EE627CA004}" dt="2020-10-11T11:47:52.424" v="262" actId="478"/>
          <ac:picMkLst>
            <pc:docMk/>
            <pc:sldMk cId="930557242" sldId="342"/>
            <ac:picMk id="17" creationId="{00000000-0000-0000-0000-000000000000}"/>
          </ac:picMkLst>
        </pc:picChg>
        <pc:picChg chg="del">
          <ac:chgData name="J Barker" userId="8227ee0e-fd3b-4e42-9476-b3edf034b415" providerId="ADAL" clId="{D5F56264-ABAE-4CCC-A409-A9EE627CA004}" dt="2020-10-11T11:47:52.424" v="262" actId="478"/>
          <ac:picMkLst>
            <pc:docMk/>
            <pc:sldMk cId="930557242" sldId="342"/>
            <ac:picMk id="2050" creationId="{00000000-0000-0000-0000-000000000000}"/>
          </ac:picMkLst>
        </pc:picChg>
        <pc:picChg chg="del">
          <ac:chgData name="J Barker" userId="8227ee0e-fd3b-4e42-9476-b3edf034b415" providerId="ADAL" clId="{D5F56264-ABAE-4CCC-A409-A9EE627CA004}" dt="2020-10-11T11:47:52.424" v="262" actId="478"/>
          <ac:picMkLst>
            <pc:docMk/>
            <pc:sldMk cId="930557242" sldId="342"/>
            <ac:picMk id="63490" creationId="{00000000-0000-0000-0000-000000000000}"/>
          </ac:picMkLst>
        </pc:picChg>
      </pc:sldChg>
      <pc:sldChg chg="delSp new del">
        <pc:chgData name="J Barker" userId="8227ee0e-fd3b-4e42-9476-b3edf034b415" providerId="ADAL" clId="{D5F56264-ABAE-4CCC-A409-A9EE627CA004}" dt="2020-10-11T11:57:23.586" v="444" actId="47"/>
        <pc:sldMkLst>
          <pc:docMk/>
          <pc:sldMk cId="1941493409" sldId="343"/>
        </pc:sldMkLst>
        <pc:spChg chg="del">
          <ac:chgData name="J Barker" userId="8227ee0e-fd3b-4e42-9476-b3edf034b415" providerId="ADAL" clId="{D5F56264-ABAE-4CCC-A409-A9EE627CA004}" dt="2020-10-11T11:55:21.304" v="438"/>
          <ac:spMkLst>
            <pc:docMk/>
            <pc:sldMk cId="1941493409" sldId="343"/>
            <ac:spMk id="2" creationId="{468F4F24-960A-420C-8521-753E9368C12E}"/>
          </ac:spMkLst>
        </pc:spChg>
        <pc:spChg chg="del">
          <ac:chgData name="J Barker" userId="8227ee0e-fd3b-4e42-9476-b3edf034b415" providerId="ADAL" clId="{D5F56264-ABAE-4CCC-A409-A9EE627CA004}" dt="2020-10-11T11:55:21.304" v="438"/>
          <ac:spMkLst>
            <pc:docMk/>
            <pc:sldMk cId="1941493409" sldId="343"/>
            <ac:spMk id="3" creationId="{4DC69354-984D-4980-A736-3BAD9E19EFB0}"/>
          </ac:spMkLst>
        </pc:spChg>
      </pc:sldChg>
      <pc:sldChg chg="addSp delSp modSp add mod">
        <pc:chgData name="J Barker" userId="8227ee0e-fd3b-4e42-9476-b3edf034b415" providerId="ADAL" clId="{D5F56264-ABAE-4CCC-A409-A9EE627CA004}" dt="2020-10-11T12:13:16.871" v="930" actId="20577"/>
        <pc:sldMkLst>
          <pc:docMk/>
          <pc:sldMk cId="2376516121" sldId="344"/>
        </pc:sldMkLst>
        <pc:spChg chg="add mod">
          <ac:chgData name="J Barker" userId="8227ee0e-fd3b-4e42-9476-b3edf034b415" providerId="ADAL" clId="{D5F56264-ABAE-4CCC-A409-A9EE627CA004}" dt="2020-10-11T12:02:48.174" v="767" actId="14100"/>
          <ac:spMkLst>
            <pc:docMk/>
            <pc:sldMk cId="2376516121" sldId="344"/>
            <ac:spMk id="8" creationId="{D31D9FC9-9531-493D-9907-70C39AE3E20D}"/>
          </ac:spMkLst>
        </pc:spChg>
        <pc:spChg chg="del">
          <ac:chgData name="J Barker" userId="8227ee0e-fd3b-4e42-9476-b3edf034b415" providerId="ADAL" clId="{D5F56264-ABAE-4CCC-A409-A9EE627CA004}" dt="2020-10-11T11:55:30.372" v="440" actId="478"/>
          <ac:spMkLst>
            <pc:docMk/>
            <pc:sldMk cId="2376516121" sldId="344"/>
            <ac:spMk id="11" creationId="{00000000-0000-0000-0000-000000000000}"/>
          </ac:spMkLst>
        </pc:spChg>
        <pc:spChg chg="del">
          <ac:chgData name="J Barker" userId="8227ee0e-fd3b-4e42-9476-b3edf034b415" providerId="ADAL" clId="{D5F56264-ABAE-4CCC-A409-A9EE627CA004}" dt="2020-10-11T11:55:30.372" v="440" actId="478"/>
          <ac:spMkLst>
            <pc:docMk/>
            <pc:sldMk cId="2376516121" sldId="344"/>
            <ac:spMk id="12" creationId="{00000000-0000-0000-0000-000000000000}"/>
          </ac:spMkLst>
        </pc:spChg>
        <pc:spChg chg="del">
          <ac:chgData name="J Barker" userId="8227ee0e-fd3b-4e42-9476-b3edf034b415" providerId="ADAL" clId="{D5F56264-ABAE-4CCC-A409-A9EE627CA004}" dt="2020-10-11T11:55:30.372" v="440" actId="478"/>
          <ac:spMkLst>
            <pc:docMk/>
            <pc:sldMk cId="2376516121" sldId="344"/>
            <ac:spMk id="13" creationId="{00000000-0000-0000-0000-000000000000}"/>
          </ac:spMkLst>
        </pc:spChg>
        <pc:spChg chg="mod">
          <ac:chgData name="J Barker" userId="8227ee0e-fd3b-4e42-9476-b3edf034b415" providerId="ADAL" clId="{D5F56264-ABAE-4CCC-A409-A9EE627CA004}" dt="2020-10-11T12:02:15.518" v="727" actId="14100"/>
          <ac:spMkLst>
            <pc:docMk/>
            <pc:sldMk cId="2376516121" sldId="344"/>
            <ac:spMk id="18" creationId="{8CD00665-9F9E-49B1-A6DF-1FD4BEA60236}"/>
          </ac:spMkLst>
        </pc:spChg>
        <pc:graphicFrameChg chg="mod modGraphic">
          <ac:chgData name="J Barker" userId="8227ee0e-fd3b-4e42-9476-b3edf034b415" providerId="ADAL" clId="{D5F56264-ABAE-4CCC-A409-A9EE627CA004}" dt="2020-10-11T12:13:16.871" v="930" actId="20577"/>
          <ac:graphicFrameMkLst>
            <pc:docMk/>
            <pc:sldMk cId="2376516121" sldId="344"/>
            <ac:graphicFrameMk id="2" creationId="{D06792CB-A3E4-4326-A438-F8D4D87CEBA2}"/>
          </ac:graphicFrameMkLst>
        </pc:graphicFrameChg>
        <pc:picChg chg="add mod">
          <ac:chgData name="J Barker" userId="8227ee0e-fd3b-4e42-9476-b3edf034b415" providerId="ADAL" clId="{D5F56264-ABAE-4CCC-A409-A9EE627CA004}" dt="2020-10-11T12:01:26.558" v="645" actId="1076"/>
          <ac:picMkLst>
            <pc:docMk/>
            <pc:sldMk cId="2376516121" sldId="344"/>
            <ac:picMk id="7" creationId="{E58C2462-4A0B-45A5-905D-E46553DB135C}"/>
          </ac:picMkLst>
        </pc:picChg>
      </pc:sldChg>
      <pc:sldChg chg="addSp delSp modSp new mod">
        <pc:chgData name="J Barker" userId="8227ee0e-fd3b-4e42-9476-b3edf034b415" providerId="ADAL" clId="{D5F56264-ABAE-4CCC-A409-A9EE627CA004}" dt="2020-10-11T12:17:03.367" v="1012" actId="14100"/>
        <pc:sldMkLst>
          <pc:docMk/>
          <pc:sldMk cId="1884389368" sldId="345"/>
        </pc:sldMkLst>
        <pc:spChg chg="del">
          <ac:chgData name="J Barker" userId="8227ee0e-fd3b-4e42-9476-b3edf034b415" providerId="ADAL" clId="{D5F56264-ABAE-4CCC-A409-A9EE627CA004}" dt="2020-10-11T12:08:46.369" v="780"/>
          <ac:spMkLst>
            <pc:docMk/>
            <pc:sldMk cId="1884389368" sldId="345"/>
            <ac:spMk id="2" creationId="{355A49CA-BB57-4949-A1C9-B401DB929382}"/>
          </ac:spMkLst>
        </pc:spChg>
        <pc:spChg chg="del">
          <ac:chgData name="J Barker" userId="8227ee0e-fd3b-4e42-9476-b3edf034b415" providerId="ADAL" clId="{D5F56264-ABAE-4CCC-A409-A9EE627CA004}" dt="2020-10-11T12:08:46.369" v="780"/>
          <ac:spMkLst>
            <pc:docMk/>
            <pc:sldMk cId="1884389368" sldId="345"/>
            <ac:spMk id="3" creationId="{991FA738-B9CE-4DB9-88AD-BA261238FC33}"/>
          </ac:spMkLst>
        </pc:spChg>
        <pc:spChg chg="add mod">
          <ac:chgData name="J Barker" userId="8227ee0e-fd3b-4e42-9476-b3edf034b415" providerId="ADAL" clId="{D5F56264-ABAE-4CCC-A409-A9EE627CA004}" dt="2020-10-11T12:17:03.367" v="1012" actId="14100"/>
          <ac:spMkLst>
            <pc:docMk/>
            <pc:sldMk cId="1884389368" sldId="345"/>
            <ac:spMk id="5" creationId="{2DC82FD0-AF7D-48F3-BF56-38A70763E196}"/>
          </ac:spMkLst>
        </pc:spChg>
        <pc:picChg chg="add mod">
          <ac:chgData name="J Barker" userId="8227ee0e-fd3b-4e42-9476-b3edf034b415" providerId="ADAL" clId="{D5F56264-ABAE-4CCC-A409-A9EE627CA004}" dt="2020-10-11T12:09:00.750" v="783" actId="14100"/>
          <ac:picMkLst>
            <pc:docMk/>
            <pc:sldMk cId="1884389368" sldId="345"/>
            <ac:picMk id="4" creationId="{37A43A42-CEC7-4BD3-BA3B-42B21F06EE93}"/>
          </ac:picMkLst>
        </pc:picChg>
      </pc:sldChg>
      <pc:sldChg chg="addSp delSp modSp mod">
        <pc:chgData name="J Barker" userId="8227ee0e-fd3b-4e42-9476-b3edf034b415" providerId="ADAL" clId="{D5F56264-ABAE-4CCC-A409-A9EE627CA004}" dt="2020-10-11T12:38:40.968" v="1785" actId="1076"/>
        <pc:sldMkLst>
          <pc:docMk/>
          <pc:sldMk cId="2958557030" sldId="346"/>
        </pc:sldMkLst>
        <pc:spChg chg="del">
          <ac:chgData name="J Barker" userId="8227ee0e-fd3b-4e42-9476-b3edf034b415" providerId="ADAL" clId="{D5F56264-ABAE-4CCC-A409-A9EE627CA004}" dt="2020-10-11T12:09:41.430" v="785" actId="478"/>
          <ac:spMkLst>
            <pc:docMk/>
            <pc:sldMk cId="2958557030" sldId="346"/>
            <ac:spMk id="8" creationId="{D31D9FC9-9531-493D-9907-70C39AE3E20D}"/>
          </ac:spMkLst>
        </pc:spChg>
        <pc:spChg chg="del">
          <ac:chgData name="J Barker" userId="8227ee0e-fd3b-4e42-9476-b3edf034b415" providerId="ADAL" clId="{D5F56264-ABAE-4CCC-A409-A9EE627CA004}" dt="2020-10-11T12:09:40.007" v="784" actId="478"/>
          <ac:spMkLst>
            <pc:docMk/>
            <pc:sldMk cId="2958557030" sldId="346"/>
            <ac:spMk id="18" creationId="{8CD00665-9F9E-49B1-A6DF-1FD4BEA60236}"/>
          </ac:spMkLst>
        </pc:spChg>
        <pc:graphicFrameChg chg="mod modGraphic">
          <ac:chgData name="J Barker" userId="8227ee0e-fd3b-4e42-9476-b3edf034b415" providerId="ADAL" clId="{D5F56264-ABAE-4CCC-A409-A9EE627CA004}" dt="2020-10-11T12:38:40.968" v="1785" actId="1076"/>
          <ac:graphicFrameMkLst>
            <pc:docMk/>
            <pc:sldMk cId="2958557030" sldId="346"/>
            <ac:graphicFrameMk id="2" creationId="{D06792CB-A3E4-4326-A438-F8D4D87CEBA2}"/>
          </ac:graphicFrameMkLst>
        </pc:graphicFrameChg>
        <pc:picChg chg="add mod modCrop">
          <ac:chgData name="J Barker" userId="8227ee0e-fd3b-4e42-9476-b3edf034b415" providerId="ADAL" clId="{D5F56264-ABAE-4CCC-A409-A9EE627CA004}" dt="2020-10-11T12:16:14.439" v="947" actId="14100"/>
          <ac:picMkLst>
            <pc:docMk/>
            <pc:sldMk cId="2958557030" sldId="346"/>
            <ac:picMk id="3" creationId="{9B699C3F-25DD-490B-BAD6-E1150234CD5D}"/>
          </ac:picMkLst>
        </pc:picChg>
        <pc:picChg chg="mod">
          <ac:chgData name="J Barker" userId="8227ee0e-fd3b-4e42-9476-b3edf034b415" providerId="ADAL" clId="{D5F56264-ABAE-4CCC-A409-A9EE627CA004}" dt="2020-10-11T12:09:54.974" v="790" actId="1076"/>
          <ac:picMkLst>
            <pc:docMk/>
            <pc:sldMk cId="2958557030" sldId="346"/>
            <ac:picMk id="7" creationId="{E58C2462-4A0B-45A5-905D-E46553DB135C}"/>
          </ac:picMkLst>
        </pc:picChg>
      </pc:sldChg>
      <pc:sldChg chg="addSp modSp del mod">
        <pc:chgData name="J Barker" userId="8227ee0e-fd3b-4e42-9476-b3edf034b415" providerId="ADAL" clId="{D5F56264-ABAE-4CCC-A409-A9EE627CA004}" dt="2020-10-11T12:28:10.711" v="1483" actId="47"/>
        <pc:sldMkLst>
          <pc:docMk/>
          <pc:sldMk cId="1128209389" sldId="347"/>
        </pc:sldMkLst>
        <pc:graphicFrameChg chg="modGraphic">
          <ac:chgData name="J Barker" userId="8227ee0e-fd3b-4e42-9476-b3edf034b415" providerId="ADAL" clId="{D5F56264-ABAE-4CCC-A409-A9EE627CA004}" dt="2020-10-11T12:24:21.018" v="1384" actId="404"/>
          <ac:graphicFrameMkLst>
            <pc:docMk/>
            <pc:sldMk cId="1128209389" sldId="347"/>
            <ac:graphicFrameMk id="2" creationId="{D06792CB-A3E4-4326-A438-F8D4D87CEBA2}"/>
          </ac:graphicFrameMkLst>
        </pc:graphicFrameChg>
        <pc:picChg chg="mod">
          <ac:chgData name="J Barker" userId="8227ee0e-fd3b-4e42-9476-b3edf034b415" providerId="ADAL" clId="{D5F56264-ABAE-4CCC-A409-A9EE627CA004}" dt="2020-10-11T12:22:05.743" v="1225" actId="1076"/>
          <ac:picMkLst>
            <pc:docMk/>
            <pc:sldMk cId="1128209389" sldId="347"/>
            <ac:picMk id="3" creationId="{9B699C3F-25DD-490B-BAD6-E1150234CD5D}"/>
          </ac:picMkLst>
        </pc:picChg>
        <pc:picChg chg="add mod">
          <ac:chgData name="J Barker" userId="8227ee0e-fd3b-4e42-9476-b3edf034b415" providerId="ADAL" clId="{D5F56264-ABAE-4CCC-A409-A9EE627CA004}" dt="2020-10-11T12:22:08.391" v="1226" actId="1076"/>
          <ac:picMkLst>
            <pc:docMk/>
            <pc:sldMk cId="1128209389" sldId="347"/>
            <ac:picMk id="4" creationId="{C8D54A85-FE6A-4574-A81E-2766EA0C3D5E}"/>
          </ac:picMkLst>
        </pc:picChg>
        <pc:picChg chg="mod">
          <ac:chgData name="J Barker" userId="8227ee0e-fd3b-4e42-9476-b3edf034b415" providerId="ADAL" clId="{D5F56264-ABAE-4CCC-A409-A9EE627CA004}" dt="2020-10-11T12:22:04.063" v="1224" actId="1076"/>
          <ac:picMkLst>
            <pc:docMk/>
            <pc:sldMk cId="1128209389" sldId="347"/>
            <ac:picMk id="7" creationId="{E58C2462-4A0B-45A5-905D-E46553DB135C}"/>
          </ac:picMkLst>
        </pc:picChg>
      </pc:sldChg>
      <pc:sldChg chg="addSp delSp modSp new mod">
        <pc:chgData name="J Barker" userId="8227ee0e-fd3b-4e42-9476-b3edf034b415" providerId="ADAL" clId="{D5F56264-ABAE-4CCC-A409-A9EE627CA004}" dt="2020-10-11T12:26:00.695" v="1467" actId="20577"/>
        <pc:sldMkLst>
          <pc:docMk/>
          <pc:sldMk cId="2857477975" sldId="348"/>
        </pc:sldMkLst>
        <pc:spChg chg="del">
          <ac:chgData name="J Barker" userId="8227ee0e-fd3b-4e42-9476-b3edf034b415" providerId="ADAL" clId="{D5F56264-ABAE-4CCC-A409-A9EE627CA004}" dt="2020-10-11T12:24:49.494" v="1386"/>
          <ac:spMkLst>
            <pc:docMk/>
            <pc:sldMk cId="2857477975" sldId="348"/>
            <ac:spMk id="2" creationId="{DAACF65C-2484-4434-9FE6-DFD596436148}"/>
          </ac:spMkLst>
        </pc:spChg>
        <pc:spChg chg="del">
          <ac:chgData name="J Barker" userId="8227ee0e-fd3b-4e42-9476-b3edf034b415" providerId="ADAL" clId="{D5F56264-ABAE-4CCC-A409-A9EE627CA004}" dt="2020-10-11T12:24:49.494" v="1386"/>
          <ac:spMkLst>
            <pc:docMk/>
            <pc:sldMk cId="2857477975" sldId="348"/>
            <ac:spMk id="3" creationId="{B39AA3AF-7B02-4570-B05D-DBADA7F67380}"/>
          </ac:spMkLst>
        </pc:spChg>
        <pc:spChg chg="add mod">
          <ac:chgData name="J Barker" userId="8227ee0e-fd3b-4e42-9476-b3edf034b415" providerId="ADAL" clId="{D5F56264-ABAE-4CCC-A409-A9EE627CA004}" dt="2020-10-11T12:26:00.695" v="1467" actId="20577"/>
          <ac:spMkLst>
            <pc:docMk/>
            <pc:sldMk cId="2857477975" sldId="348"/>
            <ac:spMk id="6" creationId="{F0E6D687-B93E-4730-9A1A-980EB7A0C314}"/>
          </ac:spMkLst>
        </pc:spChg>
        <pc:picChg chg="add mod">
          <ac:chgData name="J Barker" userId="8227ee0e-fd3b-4e42-9476-b3edf034b415" providerId="ADAL" clId="{D5F56264-ABAE-4CCC-A409-A9EE627CA004}" dt="2020-10-11T12:25:09.119" v="1390" actId="1076"/>
          <ac:picMkLst>
            <pc:docMk/>
            <pc:sldMk cId="2857477975" sldId="348"/>
            <ac:picMk id="5" creationId="{99758419-CD61-40CE-AB66-A8872642030D}"/>
          </ac:picMkLst>
        </pc:picChg>
      </pc:sldChg>
      <pc:sldChg chg="new del">
        <pc:chgData name="J Barker" userId="8227ee0e-fd3b-4e42-9476-b3edf034b415" providerId="ADAL" clId="{D5F56264-ABAE-4CCC-A409-A9EE627CA004}" dt="2020-10-11T12:26:18.959" v="1469" actId="47"/>
        <pc:sldMkLst>
          <pc:docMk/>
          <pc:sldMk cId="1075920217" sldId="349"/>
        </pc:sldMkLst>
      </pc:sldChg>
      <pc:sldChg chg="addSp delSp modSp mod modAnim">
        <pc:chgData name="J Barker" userId="8227ee0e-fd3b-4e42-9476-b3edf034b415" providerId="ADAL" clId="{D5F56264-ABAE-4CCC-A409-A9EE627CA004}" dt="2020-10-11T12:50:01.957" v="2010"/>
        <pc:sldMkLst>
          <pc:docMk/>
          <pc:sldMk cId="471637945" sldId="350"/>
        </pc:sldMkLst>
        <pc:spChg chg="add mod">
          <ac:chgData name="J Barker" userId="8227ee0e-fd3b-4e42-9476-b3edf034b415" providerId="ADAL" clId="{D5F56264-ABAE-4CCC-A409-A9EE627CA004}" dt="2020-10-11T12:48:56.624" v="1943" actId="1076"/>
          <ac:spMkLst>
            <pc:docMk/>
            <pc:sldMk cId="471637945" sldId="350"/>
            <ac:spMk id="8" creationId="{1A5F8377-A4B4-4C2B-8CDA-BEFEE5C41082}"/>
          </ac:spMkLst>
        </pc:spChg>
        <pc:spChg chg="add mod">
          <ac:chgData name="J Barker" userId="8227ee0e-fd3b-4e42-9476-b3edf034b415" providerId="ADAL" clId="{D5F56264-ABAE-4CCC-A409-A9EE627CA004}" dt="2020-10-11T12:49:52.224" v="2008" actId="14100"/>
          <ac:spMkLst>
            <pc:docMk/>
            <pc:sldMk cId="471637945" sldId="350"/>
            <ac:spMk id="11" creationId="{BD6689CC-85CF-4AEF-A7A8-4D72C2A14032}"/>
          </ac:spMkLst>
        </pc:spChg>
        <pc:graphicFrameChg chg="modGraphic">
          <ac:chgData name="J Barker" userId="8227ee0e-fd3b-4e42-9476-b3edf034b415" providerId="ADAL" clId="{D5F56264-ABAE-4CCC-A409-A9EE627CA004}" dt="2020-10-11T12:48:00.224" v="1938" actId="2165"/>
          <ac:graphicFrameMkLst>
            <pc:docMk/>
            <pc:sldMk cId="471637945" sldId="350"/>
            <ac:graphicFrameMk id="2" creationId="{D06792CB-A3E4-4326-A438-F8D4D87CEBA2}"/>
          </ac:graphicFrameMkLst>
        </pc:graphicFrameChg>
        <pc:picChg chg="del">
          <ac:chgData name="J Barker" userId="8227ee0e-fd3b-4e42-9476-b3edf034b415" providerId="ADAL" clId="{D5F56264-ABAE-4CCC-A409-A9EE627CA004}" dt="2020-10-11T12:32:06.912" v="1588" actId="478"/>
          <ac:picMkLst>
            <pc:docMk/>
            <pc:sldMk cId="471637945" sldId="350"/>
            <ac:picMk id="3" creationId="{9B699C3F-25DD-490B-BAD6-E1150234CD5D}"/>
          </ac:picMkLst>
        </pc:picChg>
        <pc:picChg chg="del mod">
          <ac:chgData name="J Barker" userId="8227ee0e-fd3b-4e42-9476-b3edf034b415" providerId="ADAL" clId="{D5F56264-ABAE-4CCC-A409-A9EE627CA004}" dt="2020-10-11T12:47:54.433" v="1937" actId="478"/>
          <ac:picMkLst>
            <pc:docMk/>
            <pc:sldMk cId="471637945" sldId="350"/>
            <ac:picMk id="4" creationId="{C8D54A85-FE6A-4574-A81E-2766EA0C3D5E}"/>
          </ac:picMkLst>
        </pc:picChg>
        <pc:picChg chg="add mod modCrop">
          <ac:chgData name="J Barker" userId="8227ee0e-fd3b-4e42-9476-b3edf034b415" providerId="ADAL" clId="{D5F56264-ABAE-4CCC-A409-A9EE627CA004}" dt="2020-10-11T12:48:09.481" v="1939" actId="1076"/>
          <ac:picMkLst>
            <pc:docMk/>
            <pc:sldMk cId="471637945" sldId="350"/>
            <ac:picMk id="5" creationId="{0A8E153D-DC04-4C2D-918C-AD0EA1D08BF8}"/>
          </ac:picMkLst>
        </pc:picChg>
        <pc:picChg chg="add mod modCrop">
          <ac:chgData name="J Barker" userId="8227ee0e-fd3b-4e42-9476-b3edf034b415" providerId="ADAL" clId="{D5F56264-ABAE-4CCC-A409-A9EE627CA004}" dt="2020-10-11T12:48:15.440" v="1940" actId="1076"/>
          <ac:picMkLst>
            <pc:docMk/>
            <pc:sldMk cId="471637945" sldId="350"/>
            <ac:picMk id="6" creationId="{778EB211-CBB2-47C1-9AFF-F35A5D8AA3ED}"/>
          </ac:picMkLst>
        </pc:picChg>
        <pc:picChg chg="del">
          <ac:chgData name="J Barker" userId="8227ee0e-fd3b-4e42-9476-b3edf034b415" providerId="ADAL" clId="{D5F56264-ABAE-4CCC-A409-A9EE627CA004}" dt="2020-10-11T12:32:05.888" v="1587" actId="478"/>
          <ac:picMkLst>
            <pc:docMk/>
            <pc:sldMk cId="471637945" sldId="350"/>
            <ac:picMk id="7" creationId="{E58C2462-4A0B-45A5-905D-E46553DB135C}"/>
          </ac:picMkLst>
        </pc:picChg>
        <pc:picChg chg="add mod">
          <ac:chgData name="J Barker" userId="8227ee0e-fd3b-4e42-9476-b3edf034b415" providerId="ADAL" clId="{D5F56264-ABAE-4CCC-A409-A9EE627CA004}" dt="2020-10-11T12:48:09.481" v="1939" actId="1076"/>
          <ac:picMkLst>
            <pc:docMk/>
            <pc:sldMk cId="471637945" sldId="350"/>
            <ac:picMk id="10" creationId="{00FD9B96-41C5-4A33-87E0-1012E034F86C}"/>
          </ac:picMkLst>
        </pc:picChg>
      </pc:sldChg>
      <pc:sldChg chg="addSp delSp modSp mod">
        <pc:chgData name="J Barker" userId="8227ee0e-fd3b-4e42-9476-b3edf034b415" providerId="ADAL" clId="{D5F56264-ABAE-4CCC-A409-A9EE627CA004}" dt="2020-10-11T12:47:42.960" v="1936" actId="1076"/>
        <pc:sldMkLst>
          <pc:docMk/>
          <pc:sldMk cId="1155827624" sldId="351"/>
        </pc:sldMkLst>
        <pc:graphicFrameChg chg="mod modGraphic">
          <ac:chgData name="J Barker" userId="8227ee0e-fd3b-4e42-9476-b3edf034b415" providerId="ADAL" clId="{D5F56264-ABAE-4CCC-A409-A9EE627CA004}" dt="2020-10-11T12:47:34.785" v="1935" actId="2165"/>
          <ac:graphicFrameMkLst>
            <pc:docMk/>
            <pc:sldMk cId="1155827624" sldId="351"/>
            <ac:graphicFrameMk id="2" creationId="{D06792CB-A3E4-4326-A438-F8D4D87CEBA2}"/>
          </ac:graphicFrameMkLst>
        </pc:graphicFrameChg>
        <pc:picChg chg="mod">
          <ac:chgData name="J Barker" userId="8227ee0e-fd3b-4e42-9476-b3edf034b415" providerId="ADAL" clId="{D5F56264-ABAE-4CCC-A409-A9EE627CA004}" dt="2020-10-11T12:47:42.960" v="1936" actId="1076"/>
          <ac:picMkLst>
            <pc:docMk/>
            <pc:sldMk cId="1155827624" sldId="351"/>
            <ac:picMk id="3" creationId="{9B699C3F-25DD-490B-BAD6-E1150234CD5D}"/>
          </ac:picMkLst>
        </pc:picChg>
        <pc:picChg chg="mod">
          <ac:chgData name="J Barker" userId="8227ee0e-fd3b-4e42-9476-b3edf034b415" providerId="ADAL" clId="{D5F56264-ABAE-4CCC-A409-A9EE627CA004}" dt="2020-10-11T12:47:42.960" v="1936" actId="1076"/>
          <ac:picMkLst>
            <pc:docMk/>
            <pc:sldMk cId="1155827624" sldId="351"/>
            <ac:picMk id="4" creationId="{C8D54A85-FE6A-4574-A81E-2766EA0C3D5E}"/>
          </ac:picMkLst>
        </pc:picChg>
        <pc:picChg chg="mod">
          <ac:chgData name="J Barker" userId="8227ee0e-fd3b-4e42-9476-b3edf034b415" providerId="ADAL" clId="{D5F56264-ABAE-4CCC-A409-A9EE627CA004}" dt="2020-10-11T12:47:42.960" v="1936" actId="1076"/>
          <ac:picMkLst>
            <pc:docMk/>
            <pc:sldMk cId="1155827624" sldId="351"/>
            <ac:picMk id="5" creationId="{0A8E153D-DC04-4C2D-918C-AD0EA1D08BF8}"/>
          </ac:picMkLst>
        </pc:picChg>
        <pc:picChg chg="del">
          <ac:chgData name="J Barker" userId="8227ee0e-fd3b-4e42-9476-b3edf034b415" providerId="ADAL" clId="{D5F56264-ABAE-4CCC-A409-A9EE627CA004}" dt="2020-10-11T12:47:28.160" v="1934" actId="478"/>
          <ac:picMkLst>
            <pc:docMk/>
            <pc:sldMk cId="1155827624" sldId="351"/>
            <ac:picMk id="7" creationId="{E58C2462-4A0B-45A5-905D-E46553DB135C}"/>
          </ac:picMkLst>
        </pc:picChg>
        <pc:picChg chg="add mod">
          <ac:chgData name="J Barker" userId="8227ee0e-fd3b-4e42-9476-b3edf034b415" providerId="ADAL" clId="{D5F56264-ABAE-4CCC-A409-A9EE627CA004}" dt="2020-10-11T12:47:42.960" v="1936" actId="1076"/>
          <ac:picMkLst>
            <pc:docMk/>
            <pc:sldMk cId="1155827624" sldId="351"/>
            <ac:picMk id="8" creationId="{105EBAA4-C967-45DE-A56C-276448595B52}"/>
          </ac:picMkLst>
        </pc:picChg>
      </pc:sldChg>
      <pc:sldChg chg="addSp modSp new mod ord modAnim">
        <pc:chgData name="J Barker" userId="8227ee0e-fd3b-4e42-9476-b3edf034b415" providerId="ADAL" clId="{D5F56264-ABAE-4CCC-A409-A9EE627CA004}" dt="2020-10-11T12:57:15.699" v="2173" actId="113"/>
        <pc:sldMkLst>
          <pc:docMk/>
          <pc:sldMk cId="2470815304" sldId="352"/>
        </pc:sldMkLst>
        <pc:spChg chg="add mod">
          <ac:chgData name="J Barker" userId="8227ee0e-fd3b-4e42-9476-b3edf034b415" providerId="ADAL" clId="{D5F56264-ABAE-4CCC-A409-A9EE627CA004}" dt="2020-10-11T12:57:15.699" v="2173" actId="113"/>
          <ac:spMkLst>
            <pc:docMk/>
            <pc:sldMk cId="2470815304" sldId="352"/>
            <ac:spMk id="2" creationId="{4BED80B7-23ED-482B-9A52-50E2C9EA7C4D}"/>
          </ac:spMkLst>
        </pc:spChg>
        <pc:spChg chg="add mod">
          <ac:chgData name="J Barker" userId="8227ee0e-fd3b-4e42-9476-b3edf034b415" providerId="ADAL" clId="{D5F56264-ABAE-4CCC-A409-A9EE627CA004}" dt="2020-10-11T12:57:02.321" v="2170" actId="1076"/>
          <ac:spMkLst>
            <pc:docMk/>
            <pc:sldMk cId="2470815304" sldId="352"/>
            <ac:spMk id="3" creationId="{15B3E8F2-FFF8-4AE1-AF4C-64C1B59305F2}"/>
          </ac:spMkLst>
        </pc:spChg>
      </pc:sldChg>
      <pc:sldChg chg="add del">
        <pc:chgData name="J Barker" userId="8227ee0e-fd3b-4e42-9476-b3edf034b415" providerId="ADAL" clId="{D5F56264-ABAE-4CCC-A409-A9EE627CA004}" dt="2020-10-11T12:55:14.318" v="2102" actId="47"/>
        <pc:sldMkLst>
          <pc:docMk/>
          <pc:sldMk cId="558332657" sldId="353"/>
        </pc:sldMkLst>
      </pc:sldChg>
      <pc:sldChg chg="addSp delSp modSp add mod modAnim">
        <pc:chgData name="J Barker" userId="8227ee0e-fd3b-4e42-9476-b3edf034b415" providerId="ADAL" clId="{D5F56264-ABAE-4CCC-A409-A9EE627CA004}" dt="2020-10-11T13:22:56.284" v="2827"/>
        <pc:sldMkLst>
          <pc:docMk/>
          <pc:sldMk cId="1233429890" sldId="353"/>
        </pc:sldMkLst>
        <pc:spChg chg="mod">
          <ac:chgData name="J Barker" userId="8227ee0e-fd3b-4e42-9476-b3edf034b415" providerId="ADAL" clId="{D5F56264-ABAE-4CCC-A409-A9EE627CA004}" dt="2020-10-11T12:57:28.004" v="2174" actId="115"/>
          <ac:spMkLst>
            <pc:docMk/>
            <pc:sldMk cId="1233429890" sldId="353"/>
            <ac:spMk id="2" creationId="{4BED80B7-23ED-482B-9A52-50E2C9EA7C4D}"/>
          </ac:spMkLst>
        </pc:spChg>
        <pc:spChg chg="del">
          <ac:chgData name="J Barker" userId="8227ee0e-fd3b-4e42-9476-b3edf034b415" providerId="ADAL" clId="{D5F56264-ABAE-4CCC-A409-A9EE627CA004}" dt="2020-10-11T12:55:20.993" v="2104" actId="478"/>
          <ac:spMkLst>
            <pc:docMk/>
            <pc:sldMk cId="1233429890" sldId="353"/>
            <ac:spMk id="3" creationId="{15B3E8F2-FFF8-4AE1-AF4C-64C1B59305F2}"/>
          </ac:spMkLst>
        </pc:spChg>
        <pc:spChg chg="add mod">
          <ac:chgData name="J Barker" userId="8227ee0e-fd3b-4e42-9476-b3edf034b415" providerId="ADAL" clId="{D5F56264-ABAE-4CCC-A409-A9EE627CA004}" dt="2020-10-11T13:22:35.466" v="2823" actId="14100"/>
          <ac:spMkLst>
            <pc:docMk/>
            <pc:sldMk cId="1233429890" sldId="353"/>
            <ac:spMk id="4" creationId="{B879F840-E388-4ADB-9AA7-5E5843C82152}"/>
          </ac:spMkLst>
        </pc:spChg>
        <pc:spChg chg="add mod">
          <ac:chgData name="J Barker" userId="8227ee0e-fd3b-4e42-9476-b3edf034b415" providerId="ADAL" clId="{D5F56264-ABAE-4CCC-A409-A9EE627CA004}" dt="2020-10-11T13:22:45.865" v="2826" actId="14100"/>
          <ac:spMkLst>
            <pc:docMk/>
            <pc:sldMk cId="1233429890" sldId="353"/>
            <ac:spMk id="5" creationId="{E1894332-466B-418F-9B01-666B6D2020DE}"/>
          </ac:spMkLst>
        </pc:spChg>
        <pc:picChg chg="add mod ord">
          <ac:chgData name="J Barker" userId="8227ee0e-fd3b-4e42-9476-b3edf034b415" providerId="ADAL" clId="{D5F56264-ABAE-4CCC-A409-A9EE627CA004}" dt="2020-10-11T13:22:39.090" v="2824" actId="14100"/>
          <ac:picMkLst>
            <pc:docMk/>
            <pc:sldMk cId="1233429890" sldId="353"/>
            <ac:picMk id="6" creationId="{78700610-945C-4D3D-8E86-0E59CD80B3F2}"/>
          </ac:picMkLst>
        </pc:picChg>
      </pc:sldChg>
      <pc:sldChg chg="addSp modSp new mod modAnim">
        <pc:chgData name="J Barker" userId="8227ee0e-fd3b-4e42-9476-b3edf034b415" providerId="ADAL" clId="{D5F56264-ABAE-4CCC-A409-A9EE627CA004}" dt="2020-10-11T13:03:50.744" v="2305" actId="20577"/>
        <pc:sldMkLst>
          <pc:docMk/>
          <pc:sldMk cId="2781911310" sldId="354"/>
        </pc:sldMkLst>
        <pc:spChg chg="add mod">
          <ac:chgData name="J Barker" userId="8227ee0e-fd3b-4e42-9476-b3edf034b415" providerId="ADAL" clId="{D5F56264-ABAE-4CCC-A409-A9EE627CA004}" dt="2020-10-11T13:02:36.904" v="2267" actId="1076"/>
          <ac:spMkLst>
            <pc:docMk/>
            <pc:sldMk cId="2781911310" sldId="354"/>
            <ac:spMk id="3" creationId="{9552668A-1F04-4FB5-8819-8E02025402D0}"/>
          </ac:spMkLst>
        </pc:spChg>
        <pc:spChg chg="add mod">
          <ac:chgData name="J Barker" userId="8227ee0e-fd3b-4e42-9476-b3edf034b415" providerId="ADAL" clId="{D5F56264-ABAE-4CCC-A409-A9EE627CA004}" dt="2020-10-11T13:02:57.401" v="2283" actId="14100"/>
          <ac:spMkLst>
            <pc:docMk/>
            <pc:sldMk cId="2781911310" sldId="354"/>
            <ac:spMk id="4" creationId="{BCF24262-FFA1-454C-A9C0-3FBEDDA4E7E4}"/>
          </ac:spMkLst>
        </pc:spChg>
        <pc:spChg chg="add mod">
          <ac:chgData name="J Barker" userId="8227ee0e-fd3b-4e42-9476-b3edf034b415" providerId="ADAL" clId="{D5F56264-ABAE-4CCC-A409-A9EE627CA004}" dt="2020-10-11T13:03:23.229" v="2290" actId="20577"/>
          <ac:spMkLst>
            <pc:docMk/>
            <pc:sldMk cId="2781911310" sldId="354"/>
            <ac:spMk id="5" creationId="{919F80CD-90F5-4643-A9FA-7695855776F4}"/>
          </ac:spMkLst>
        </pc:spChg>
        <pc:spChg chg="add mod">
          <ac:chgData name="J Barker" userId="8227ee0e-fd3b-4e42-9476-b3edf034b415" providerId="ADAL" clId="{D5F56264-ABAE-4CCC-A409-A9EE627CA004}" dt="2020-10-11T13:03:31.665" v="2292" actId="1076"/>
          <ac:spMkLst>
            <pc:docMk/>
            <pc:sldMk cId="2781911310" sldId="354"/>
            <ac:spMk id="6" creationId="{FE7456C4-6243-46D7-A007-81FFBB4B37CA}"/>
          </ac:spMkLst>
        </pc:spChg>
        <pc:spChg chg="add mod">
          <ac:chgData name="J Barker" userId="8227ee0e-fd3b-4e42-9476-b3edf034b415" providerId="ADAL" clId="{D5F56264-ABAE-4CCC-A409-A9EE627CA004}" dt="2020-10-11T13:03:41.293" v="2299" actId="20577"/>
          <ac:spMkLst>
            <pc:docMk/>
            <pc:sldMk cId="2781911310" sldId="354"/>
            <ac:spMk id="7" creationId="{6F4A3FEE-177C-41F7-905B-54727CB0BAF2}"/>
          </ac:spMkLst>
        </pc:spChg>
        <pc:spChg chg="add mod">
          <ac:chgData name="J Barker" userId="8227ee0e-fd3b-4e42-9476-b3edf034b415" providerId="ADAL" clId="{D5F56264-ABAE-4CCC-A409-A9EE627CA004}" dt="2020-10-11T13:03:50.744" v="2305" actId="20577"/>
          <ac:spMkLst>
            <pc:docMk/>
            <pc:sldMk cId="2781911310" sldId="354"/>
            <ac:spMk id="8" creationId="{5062EFB0-2ADC-4FDF-A0C2-65381D023C4F}"/>
          </ac:spMkLst>
        </pc:spChg>
        <pc:picChg chg="add mod">
          <ac:chgData name="J Barker" userId="8227ee0e-fd3b-4e42-9476-b3edf034b415" providerId="ADAL" clId="{D5F56264-ABAE-4CCC-A409-A9EE627CA004}" dt="2020-10-11T13:02:12.441" v="2253" actId="14100"/>
          <ac:picMkLst>
            <pc:docMk/>
            <pc:sldMk cId="2781911310" sldId="354"/>
            <ac:picMk id="2" creationId="{7E5FAD68-7ABB-4138-A54A-A7DA02437B07}"/>
          </ac:picMkLst>
        </pc:picChg>
      </pc:sldChg>
      <pc:sldChg chg="delSp modSp mod delAnim modAnim">
        <pc:chgData name="J Barker" userId="8227ee0e-fd3b-4e42-9476-b3edf034b415" providerId="ADAL" clId="{D5F56264-ABAE-4CCC-A409-A9EE627CA004}" dt="2020-10-11T13:04:34.145" v="2309"/>
        <pc:sldMkLst>
          <pc:docMk/>
          <pc:sldMk cId="1794911493" sldId="355"/>
        </pc:sldMkLst>
        <pc:spChg chg="del">
          <ac:chgData name="J Barker" userId="8227ee0e-fd3b-4e42-9476-b3edf034b415" providerId="ADAL" clId="{D5F56264-ABAE-4CCC-A409-A9EE627CA004}" dt="2020-10-11T13:04:25.122" v="2307" actId="478"/>
          <ac:spMkLst>
            <pc:docMk/>
            <pc:sldMk cId="1794911493" sldId="355"/>
            <ac:spMk id="3" creationId="{9552668A-1F04-4FB5-8819-8E02025402D0}"/>
          </ac:spMkLst>
        </pc:spChg>
        <pc:spChg chg="mod">
          <ac:chgData name="J Barker" userId="8227ee0e-fd3b-4e42-9476-b3edf034b415" providerId="ADAL" clId="{D5F56264-ABAE-4CCC-A409-A9EE627CA004}" dt="2020-10-11T13:04:32.289" v="2308" actId="1076"/>
          <ac:spMkLst>
            <pc:docMk/>
            <pc:sldMk cId="1794911493" sldId="355"/>
            <ac:spMk id="4" creationId="{BCF24262-FFA1-454C-A9C0-3FBEDDA4E7E4}"/>
          </ac:spMkLst>
        </pc:spChg>
        <pc:spChg chg="mod">
          <ac:chgData name="J Barker" userId="8227ee0e-fd3b-4e42-9476-b3edf034b415" providerId="ADAL" clId="{D5F56264-ABAE-4CCC-A409-A9EE627CA004}" dt="2020-10-11T13:04:32.289" v="2308" actId="1076"/>
          <ac:spMkLst>
            <pc:docMk/>
            <pc:sldMk cId="1794911493" sldId="355"/>
            <ac:spMk id="5" creationId="{919F80CD-90F5-4643-A9FA-7695855776F4}"/>
          </ac:spMkLst>
        </pc:spChg>
        <pc:spChg chg="mod">
          <ac:chgData name="J Barker" userId="8227ee0e-fd3b-4e42-9476-b3edf034b415" providerId="ADAL" clId="{D5F56264-ABAE-4CCC-A409-A9EE627CA004}" dt="2020-10-11T13:04:32.289" v="2308" actId="1076"/>
          <ac:spMkLst>
            <pc:docMk/>
            <pc:sldMk cId="1794911493" sldId="355"/>
            <ac:spMk id="6" creationId="{FE7456C4-6243-46D7-A007-81FFBB4B37CA}"/>
          </ac:spMkLst>
        </pc:spChg>
        <pc:spChg chg="mod">
          <ac:chgData name="J Barker" userId="8227ee0e-fd3b-4e42-9476-b3edf034b415" providerId="ADAL" clId="{D5F56264-ABAE-4CCC-A409-A9EE627CA004}" dt="2020-10-11T13:04:32.289" v="2308" actId="1076"/>
          <ac:spMkLst>
            <pc:docMk/>
            <pc:sldMk cId="1794911493" sldId="355"/>
            <ac:spMk id="7" creationId="{6F4A3FEE-177C-41F7-905B-54727CB0BAF2}"/>
          </ac:spMkLst>
        </pc:spChg>
        <pc:spChg chg="mod">
          <ac:chgData name="J Barker" userId="8227ee0e-fd3b-4e42-9476-b3edf034b415" providerId="ADAL" clId="{D5F56264-ABAE-4CCC-A409-A9EE627CA004}" dt="2020-10-11T13:04:32.289" v="2308" actId="1076"/>
          <ac:spMkLst>
            <pc:docMk/>
            <pc:sldMk cId="1794911493" sldId="355"/>
            <ac:spMk id="8" creationId="{5062EFB0-2ADC-4FDF-A0C2-65381D023C4F}"/>
          </ac:spMkLst>
        </pc:spChg>
        <pc:picChg chg="mod modCrop">
          <ac:chgData name="J Barker" userId="8227ee0e-fd3b-4e42-9476-b3edf034b415" providerId="ADAL" clId="{D5F56264-ABAE-4CCC-A409-A9EE627CA004}" dt="2020-10-11T13:04:32.289" v="2308" actId="1076"/>
          <ac:picMkLst>
            <pc:docMk/>
            <pc:sldMk cId="1794911493" sldId="355"/>
            <ac:picMk id="2" creationId="{7E5FAD68-7ABB-4138-A54A-A7DA02437B07}"/>
          </ac:picMkLst>
        </pc:picChg>
      </pc:sldChg>
      <pc:sldChg chg="addSp modSp new mod ord">
        <pc:chgData name="J Barker" userId="8227ee0e-fd3b-4e42-9476-b3edf034b415" providerId="ADAL" clId="{D5F56264-ABAE-4CCC-A409-A9EE627CA004}" dt="2020-10-11T13:13:21.610" v="2509"/>
        <pc:sldMkLst>
          <pc:docMk/>
          <pc:sldMk cId="970199067" sldId="356"/>
        </pc:sldMkLst>
        <pc:picChg chg="add mod">
          <ac:chgData name="J Barker" userId="8227ee0e-fd3b-4e42-9476-b3edf034b415" providerId="ADAL" clId="{D5F56264-ABAE-4CCC-A409-A9EE627CA004}" dt="2020-10-11T13:07:07.393" v="2319" actId="1076"/>
          <ac:picMkLst>
            <pc:docMk/>
            <pc:sldMk cId="970199067" sldId="356"/>
            <ac:picMk id="3" creationId="{826A550A-202B-4D50-9E78-CEDAE0AEAEEF}"/>
          </ac:picMkLst>
        </pc:picChg>
      </pc:sldChg>
      <pc:sldChg chg="modSp add mod setBg modNotesTx">
        <pc:chgData name="J Barker" userId="8227ee0e-fd3b-4e42-9476-b3edf034b415" providerId="ADAL" clId="{D5F56264-ABAE-4CCC-A409-A9EE627CA004}" dt="2020-10-11T13:16:03.008" v="2565"/>
        <pc:sldMkLst>
          <pc:docMk/>
          <pc:sldMk cId="2869092676" sldId="357"/>
        </pc:sldMkLst>
        <pc:spChg chg="mod">
          <ac:chgData name="J Barker" userId="8227ee0e-fd3b-4e42-9476-b3edf034b415" providerId="ADAL" clId="{D5F56264-ABAE-4CCC-A409-A9EE627CA004}" dt="2020-10-11T13:15:13.657" v="2561" actId="14100"/>
          <ac:spMkLst>
            <pc:docMk/>
            <pc:sldMk cId="2869092676" sldId="357"/>
            <ac:spMk id="6" creationId="{00000000-0000-0000-0000-000000000000}"/>
          </ac:spMkLst>
        </pc:spChg>
        <pc:spChg chg="mod">
          <ac:chgData name="J Barker" userId="8227ee0e-fd3b-4e42-9476-b3edf034b415" providerId="ADAL" clId="{D5F56264-ABAE-4CCC-A409-A9EE627CA004}" dt="2020-10-11T13:15:28.249" v="2564" actId="14100"/>
          <ac:spMkLst>
            <pc:docMk/>
            <pc:sldMk cId="2869092676" sldId="357"/>
            <ac:spMk id="7" creationId="{00000000-0000-0000-0000-000000000000}"/>
          </ac:spMkLst>
        </pc:spChg>
        <pc:picChg chg="mod">
          <ac:chgData name="J Barker" userId="8227ee0e-fd3b-4e42-9476-b3edf034b415" providerId="ADAL" clId="{D5F56264-ABAE-4CCC-A409-A9EE627CA004}" dt="2020-10-11T13:16:03.008" v="2565"/>
          <ac:picMkLst>
            <pc:docMk/>
            <pc:sldMk cId="2869092676" sldId="357"/>
            <ac:picMk id="3" creationId="{00000000-0000-0000-0000-000000000000}"/>
          </ac:picMkLst>
        </pc:picChg>
      </pc:sldChg>
      <pc:sldChg chg="add modTransition">
        <pc:chgData name="J Barker" userId="8227ee0e-fd3b-4e42-9476-b3edf034b415" providerId="ADAL" clId="{D5F56264-ABAE-4CCC-A409-A9EE627CA004}" dt="2020-10-11T13:23:39.586" v="2831"/>
        <pc:sldMkLst>
          <pc:docMk/>
          <pc:sldMk cId="724998284" sldId="358"/>
        </pc:sldMkLst>
      </pc:sldChg>
      <pc:sldChg chg="add modTransition">
        <pc:chgData name="J Barker" userId="8227ee0e-fd3b-4e42-9476-b3edf034b415" providerId="ADAL" clId="{D5F56264-ABAE-4CCC-A409-A9EE627CA004}" dt="2020-10-11T13:23:39.586" v="2831"/>
        <pc:sldMkLst>
          <pc:docMk/>
          <pc:sldMk cId="574040399" sldId="359"/>
        </pc:sldMkLst>
      </pc:sldChg>
      <pc:sldChg chg="add modTransition">
        <pc:chgData name="J Barker" userId="8227ee0e-fd3b-4e42-9476-b3edf034b415" providerId="ADAL" clId="{D5F56264-ABAE-4CCC-A409-A9EE627CA004}" dt="2020-10-11T13:23:39.586" v="2831"/>
        <pc:sldMkLst>
          <pc:docMk/>
          <pc:sldMk cId="2291346007" sldId="360"/>
        </pc:sldMkLst>
      </pc:sldChg>
      <pc:sldChg chg="addSp modSp new mod setBg">
        <pc:chgData name="J Barker" userId="8227ee0e-fd3b-4e42-9476-b3edf034b415" providerId="ADAL" clId="{D5F56264-ABAE-4CCC-A409-A9EE627CA004}" dt="2020-10-11T13:24:36.199" v="2837"/>
        <pc:sldMkLst>
          <pc:docMk/>
          <pc:sldMk cId="3696376941" sldId="361"/>
        </pc:sldMkLst>
        <pc:picChg chg="add mod">
          <ac:chgData name="J Barker" userId="8227ee0e-fd3b-4e42-9476-b3edf034b415" providerId="ADAL" clId="{D5F56264-ABAE-4CCC-A409-A9EE627CA004}" dt="2020-10-11T13:24:32.242" v="2836" actId="1076"/>
          <ac:picMkLst>
            <pc:docMk/>
            <pc:sldMk cId="3696376941" sldId="361"/>
            <ac:picMk id="2" creationId="{AC200658-0B37-4432-A0FB-CEF0EEB16173}"/>
          </ac:picMkLst>
        </pc:picChg>
      </pc:sldChg>
      <pc:sldChg chg="addSp modSp new mod modAnim">
        <pc:chgData name="J Barker" userId="8227ee0e-fd3b-4e42-9476-b3edf034b415" providerId="ADAL" clId="{D5F56264-ABAE-4CCC-A409-A9EE627CA004}" dt="2020-10-11T13:28:31.628" v="2942"/>
        <pc:sldMkLst>
          <pc:docMk/>
          <pc:sldMk cId="2144359205" sldId="362"/>
        </pc:sldMkLst>
        <pc:spChg chg="add mod">
          <ac:chgData name="J Barker" userId="8227ee0e-fd3b-4e42-9476-b3edf034b415" providerId="ADAL" clId="{D5F56264-ABAE-4CCC-A409-A9EE627CA004}" dt="2020-10-11T13:27:25.842" v="2935" actId="20577"/>
          <ac:spMkLst>
            <pc:docMk/>
            <pc:sldMk cId="2144359205" sldId="362"/>
            <ac:spMk id="4" creationId="{44C48F9D-4642-4303-8C76-DFA4834052C2}"/>
          </ac:spMkLst>
        </pc:spChg>
        <pc:spChg chg="add mod">
          <ac:chgData name="J Barker" userId="8227ee0e-fd3b-4e42-9476-b3edf034b415" providerId="ADAL" clId="{D5F56264-ABAE-4CCC-A409-A9EE627CA004}" dt="2020-10-11T13:26:53.178" v="2895" actId="1076"/>
          <ac:spMkLst>
            <pc:docMk/>
            <pc:sldMk cId="2144359205" sldId="362"/>
            <ac:spMk id="5" creationId="{CB102757-4731-4C8B-AF9E-04DFBA210CA7}"/>
          </ac:spMkLst>
        </pc:spChg>
        <pc:spChg chg="add mod">
          <ac:chgData name="J Barker" userId="8227ee0e-fd3b-4e42-9476-b3edf034b415" providerId="ADAL" clId="{D5F56264-ABAE-4CCC-A409-A9EE627CA004}" dt="2020-10-11T13:27:10.107" v="2905" actId="1076"/>
          <ac:spMkLst>
            <pc:docMk/>
            <pc:sldMk cId="2144359205" sldId="362"/>
            <ac:spMk id="6" creationId="{CA05A205-D37D-45D6-B45B-478B081110FD}"/>
          </ac:spMkLst>
        </pc:spChg>
        <pc:spChg chg="add mod">
          <ac:chgData name="J Barker" userId="8227ee0e-fd3b-4e42-9476-b3edf034b415" providerId="ADAL" clId="{D5F56264-ABAE-4CCC-A409-A9EE627CA004}" dt="2020-10-11T13:27:37.834" v="2937" actId="1076"/>
          <ac:spMkLst>
            <pc:docMk/>
            <pc:sldMk cId="2144359205" sldId="362"/>
            <ac:spMk id="7" creationId="{13666855-2D11-426C-A990-E9C8EF077B9E}"/>
          </ac:spMkLst>
        </pc:spChg>
        <pc:picChg chg="add mod">
          <ac:chgData name="J Barker" userId="8227ee0e-fd3b-4e42-9476-b3edf034b415" providerId="ADAL" clId="{D5F56264-ABAE-4CCC-A409-A9EE627CA004}" dt="2020-10-11T13:25:34.763" v="2843"/>
          <ac:picMkLst>
            <pc:docMk/>
            <pc:sldMk cId="2144359205" sldId="362"/>
            <ac:picMk id="3" creationId="{412CD481-C11C-49B8-AB34-87A5002669A2}"/>
          </ac:picMkLst>
        </pc:picChg>
        <pc:picChg chg="add mod modCrop">
          <ac:chgData name="J Barker" userId="8227ee0e-fd3b-4e42-9476-b3edf034b415" providerId="ADAL" clId="{D5F56264-ABAE-4CCC-A409-A9EE627CA004}" dt="2020-10-11T13:28:27.578" v="2941" actId="207"/>
          <ac:picMkLst>
            <pc:docMk/>
            <pc:sldMk cId="2144359205" sldId="362"/>
            <ac:picMk id="8" creationId="{DA1BF18E-1CC6-4B70-8753-FF4D6A301DC8}"/>
          </ac:picMkLst>
        </pc:picChg>
      </pc:sldChg>
      <pc:sldChg chg="addSp modSp new mod modAnim">
        <pc:chgData name="J Barker" userId="8227ee0e-fd3b-4e42-9476-b3edf034b415" providerId="ADAL" clId="{D5F56264-ABAE-4CCC-A409-A9EE627CA004}" dt="2020-10-11T13:35:48.293" v="3201"/>
        <pc:sldMkLst>
          <pc:docMk/>
          <pc:sldMk cId="1813549036" sldId="363"/>
        </pc:sldMkLst>
        <pc:spChg chg="add mod">
          <ac:chgData name="J Barker" userId="8227ee0e-fd3b-4e42-9476-b3edf034b415" providerId="ADAL" clId="{D5F56264-ABAE-4CCC-A409-A9EE627CA004}" dt="2020-10-11T13:29:47.495" v="2988" actId="20577"/>
          <ac:spMkLst>
            <pc:docMk/>
            <pc:sldMk cId="1813549036" sldId="363"/>
            <ac:spMk id="3" creationId="{EF48D500-2086-4614-8C9F-A9C07E296AC0}"/>
          </ac:spMkLst>
        </pc:spChg>
        <pc:spChg chg="add mod ord">
          <ac:chgData name="J Barker" userId="8227ee0e-fd3b-4e42-9476-b3edf034b415" providerId="ADAL" clId="{D5F56264-ABAE-4CCC-A409-A9EE627CA004}" dt="2020-10-11T13:31:34.571" v="3049" actId="1076"/>
          <ac:spMkLst>
            <pc:docMk/>
            <pc:sldMk cId="1813549036" sldId="363"/>
            <ac:spMk id="4" creationId="{038A1151-8870-49FA-86CA-EFD049D0CFF7}"/>
          </ac:spMkLst>
        </pc:spChg>
        <pc:spChg chg="add mod">
          <ac:chgData name="J Barker" userId="8227ee0e-fd3b-4e42-9476-b3edf034b415" providerId="ADAL" clId="{D5F56264-ABAE-4CCC-A409-A9EE627CA004}" dt="2020-10-11T13:30:51.594" v="3041" actId="20577"/>
          <ac:spMkLst>
            <pc:docMk/>
            <pc:sldMk cId="1813549036" sldId="363"/>
            <ac:spMk id="5" creationId="{68605C95-DA01-4543-98A8-714B73ECDA4E}"/>
          </ac:spMkLst>
        </pc:spChg>
        <pc:spChg chg="add mod">
          <ac:chgData name="J Barker" userId="8227ee0e-fd3b-4e42-9476-b3edf034b415" providerId="ADAL" clId="{D5F56264-ABAE-4CCC-A409-A9EE627CA004}" dt="2020-10-11T13:31:22.672" v="3046" actId="164"/>
          <ac:spMkLst>
            <pc:docMk/>
            <pc:sldMk cId="1813549036" sldId="363"/>
            <ac:spMk id="6" creationId="{75819582-DA58-4E59-B6C6-1487A9C85A87}"/>
          </ac:spMkLst>
        </pc:spChg>
        <pc:spChg chg="add mod">
          <ac:chgData name="J Barker" userId="8227ee0e-fd3b-4e42-9476-b3edf034b415" providerId="ADAL" clId="{D5F56264-ABAE-4CCC-A409-A9EE627CA004}" dt="2020-10-11T13:31:55.778" v="3059" actId="1076"/>
          <ac:spMkLst>
            <pc:docMk/>
            <pc:sldMk cId="1813549036" sldId="363"/>
            <ac:spMk id="8" creationId="{792DADA3-D4F7-4293-B6F0-03FF3231CC3E}"/>
          </ac:spMkLst>
        </pc:spChg>
        <pc:spChg chg="add mod">
          <ac:chgData name="J Barker" userId="8227ee0e-fd3b-4e42-9476-b3edf034b415" providerId="ADAL" clId="{D5F56264-ABAE-4CCC-A409-A9EE627CA004}" dt="2020-10-11T13:32:47.010" v="3143" actId="14100"/>
          <ac:spMkLst>
            <pc:docMk/>
            <pc:sldMk cId="1813549036" sldId="363"/>
            <ac:spMk id="9" creationId="{AE904E9F-666C-4DAF-97FB-A265BFFAF10F}"/>
          </ac:spMkLst>
        </pc:spChg>
        <pc:spChg chg="add mod">
          <ac:chgData name="J Barker" userId="8227ee0e-fd3b-4e42-9476-b3edf034b415" providerId="ADAL" clId="{D5F56264-ABAE-4CCC-A409-A9EE627CA004}" dt="2020-10-11T13:34:36.003" v="3196" actId="1076"/>
          <ac:spMkLst>
            <pc:docMk/>
            <pc:sldMk cId="1813549036" sldId="363"/>
            <ac:spMk id="10" creationId="{C3A207D3-3240-4335-89AE-D987EB055E4E}"/>
          </ac:spMkLst>
        </pc:spChg>
        <pc:grpChg chg="add mod">
          <ac:chgData name="J Barker" userId="8227ee0e-fd3b-4e42-9476-b3edf034b415" providerId="ADAL" clId="{D5F56264-ABAE-4CCC-A409-A9EE627CA004}" dt="2020-10-11T13:31:22.672" v="3046" actId="164"/>
          <ac:grpSpMkLst>
            <pc:docMk/>
            <pc:sldMk cId="1813549036" sldId="363"/>
            <ac:grpSpMk id="7" creationId="{C7308A8A-B896-4030-8C54-CEE34259B937}"/>
          </ac:grpSpMkLst>
        </pc:grpChg>
        <pc:picChg chg="add mod modCrop">
          <ac:chgData name="J Barker" userId="8227ee0e-fd3b-4e42-9476-b3edf034b415" providerId="ADAL" clId="{D5F56264-ABAE-4CCC-A409-A9EE627CA004}" dt="2020-10-11T13:31:22.672" v="3046" actId="164"/>
          <ac:picMkLst>
            <pc:docMk/>
            <pc:sldMk cId="1813549036" sldId="363"/>
            <ac:picMk id="2" creationId="{9B9C6034-F8D0-40DE-B16D-BACB48396635}"/>
          </ac:picMkLst>
        </pc:picChg>
        <pc:picChg chg="add mod">
          <ac:chgData name="J Barker" userId="8227ee0e-fd3b-4e42-9476-b3edf034b415" providerId="ADAL" clId="{D5F56264-ABAE-4CCC-A409-A9EE627CA004}" dt="2020-10-11T13:35:48.293" v="3201"/>
          <ac:picMkLst>
            <pc:docMk/>
            <pc:sldMk cId="1813549036" sldId="363"/>
            <ac:picMk id="11" creationId="{3DFC6FF6-67D4-4204-907C-BF11105AC26A}"/>
          </ac:picMkLst>
        </pc:picChg>
      </pc:sldChg>
      <pc:sldChg chg="addSp modSp add mod modAnim">
        <pc:chgData name="J Barker" userId="8227ee0e-fd3b-4e42-9476-b3edf034b415" providerId="ADAL" clId="{D5F56264-ABAE-4CCC-A409-A9EE627CA004}" dt="2020-10-11T13:37:03.020" v="3245"/>
        <pc:sldMkLst>
          <pc:docMk/>
          <pc:sldMk cId="2046482155" sldId="364"/>
        </pc:sldMkLst>
        <pc:spChg chg="add mod">
          <ac:chgData name="J Barker" userId="8227ee0e-fd3b-4e42-9476-b3edf034b415" providerId="ADAL" clId="{D5F56264-ABAE-4CCC-A409-A9EE627CA004}" dt="2020-10-11T13:36:59.987" v="3244" actId="122"/>
          <ac:spMkLst>
            <pc:docMk/>
            <pc:sldMk cId="2046482155" sldId="364"/>
            <ac:spMk id="4" creationId="{95A2DC97-5A7C-4ECF-93AE-EBF9B672D5BE}"/>
          </ac:spMkLst>
        </pc:spChg>
      </pc:sldChg>
      <pc:sldChg chg="modSp add">
        <pc:chgData name="J Barker" userId="8227ee0e-fd3b-4e42-9476-b3edf034b415" providerId="ADAL" clId="{D5F56264-ABAE-4CCC-A409-A9EE627CA004}" dt="2020-10-11T13:37:18.131" v="3275" actId="20577"/>
        <pc:sldMkLst>
          <pc:docMk/>
          <pc:sldMk cId="3045531686" sldId="365"/>
        </pc:sldMkLst>
        <pc:spChg chg="mod">
          <ac:chgData name="J Barker" userId="8227ee0e-fd3b-4e42-9476-b3edf034b415" providerId="ADAL" clId="{D5F56264-ABAE-4CCC-A409-A9EE627CA004}" dt="2020-10-11T13:37:18.131" v="3275" actId="20577"/>
          <ac:spMkLst>
            <pc:docMk/>
            <pc:sldMk cId="3045531686" sldId="365"/>
            <ac:spMk id="4" creationId="{95A2DC97-5A7C-4ECF-93AE-EBF9B672D5BE}"/>
          </ac:spMkLst>
        </pc:spChg>
      </pc:sldChg>
      <pc:sldChg chg="modSp add">
        <pc:chgData name="J Barker" userId="8227ee0e-fd3b-4e42-9476-b3edf034b415" providerId="ADAL" clId="{D5F56264-ABAE-4CCC-A409-A9EE627CA004}" dt="2020-10-11T13:37:27.173" v="3289" actId="20577"/>
        <pc:sldMkLst>
          <pc:docMk/>
          <pc:sldMk cId="2292306357" sldId="366"/>
        </pc:sldMkLst>
        <pc:spChg chg="mod">
          <ac:chgData name="J Barker" userId="8227ee0e-fd3b-4e42-9476-b3edf034b415" providerId="ADAL" clId="{D5F56264-ABAE-4CCC-A409-A9EE627CA004}" dt="2020-10-11T13:37:27.173" v="3289" actId="20577"/>
          <ac:spMkLst>
            <pc:docMk/>
            <pc:sldMk cId="2292306357" sldId="366"/>
            <ac:spMk id="4" creationId="{95A2DC97-5A7C-4ECF-93AE-EBF9B672D5BE}"/>
          </ac:spMkLst>
        </pc:spChg>
      </pc:sldChg>
      <pc:sldChg chg="modSp add">
        <pc:chgData name="J Barker" userId="8227ee0e-fd3b-4e42-9476-b3edf034b415" providerId="ADAL" clId="{D5F56264-ABAE-4CCC-A409-A9EE627CA004}" dt="2020-10-11T13:37:36.099" v="3297" actId="20577"/>
        <pc:sldMkLst>
          <pc:docMk/>
          <pc:sldMk cId="1313533472" sldId="367"/>
        </pc:sldMkLst>
        <pc:spChg chg="mod">
          <ac:chgData name="J Barker" userId="8227ee0e-fd3b-4e42-9476-b3edf034b415" providerId="ADAL" clId="{D5F56264-ABAE-4CCC-A409-A9EE627CA004}" dt="2020-10-11T13:37:36.099" v="3297" actId="20577"/>
          <ac:spMkLst>
            <pc:docMk/>
            <pc:sldMk cId="1313533472" sldId="367"/>
            <ac:spMk id="4" creationId="{95A2DC97-5A7C-4ECF-93AE-EBF9B672D5BE}"/>
          </ac:spMkLst>
        </pc:spChg>
      </pc:sldChg>
      <pc:sldChg chg="modSp add">
        <pc:chgData name="J Barker" userId="8227ee0e-fd3b-4e42-9476-b3edf034b415" providerId="ADAL" clId="{D5F56264-ABAE-4CCC-A409-A9EE627CA004}" dt="2020-10-11T13:37:45.955" v="3307" actId="20577"/>
        <pc:sldMkLst>
          <pc:docMk/>
          <pc:sldMk cId="1973581751" sldId="368"/>
        </pc:sldMkLst>
        <pc:spChg chg="mod">
          <ac:chgData name="J Barker" userId="8227ee0e-fd3b-4e42-9476-b3edf034b415" providerId="ADAL" clId="{D5F56264-ABAE-4CCC-A409-A9EE627CA004}" dt="2020-10-11T13:37:45.955" v="3307" actId="20577"/>
          <ac:spMkLst>
            <pc:docMk/>
            <pc:sldMk cId="1973581751" sldId="368"/>
            <ac:spMk id="4" creationId="{95A2DC97-5A7C-4ECF-93AE-EBF9B672D5BE}"/>
          </ac:spMkLst>
        </pc:spChg>
      </pc:sldChg>
      <pc:sldChg chg="modSp add">
        <pc:chgData name="J Barker" userId="8227ee0e-fd3b-4e42-9476-b3edf034b415" providerId="ADAL" clId="{D5F56264-ABAE-4CCC-A409-A9EE627CA004}" dt="2020-10-11T13:37:52.320" v="3316" actId="20577"/>
        <pc:sldMkLst>
          <pc:docMk/>
          <pc:sldMk cId="754455048" sldId="369"/>
        </pc:sldMkLst>
        <pc:spChg chg="mod">
          <ac:chgData name="J Barker" userId="8227ee0e-fd3b-4e42-9476-b3edf034b415" providerId="ADAL" clId="{D5F56264-ABAE-4CCC-A409-A9EE627CA004}" dt="2020-10-11T13:37:52.320" v="3316" actId="20577"/>
          <ac:spMkLst>
            <pc:docMk/>
            <pc:sldMk cId="754455048" sldId="369"/>
            <ac:spMk id="4" creationId="{95A2DC97-5A7C-4ECF-93AE-EBF9B672D5BE}"/>
          </ac:spMkLst>
        </pc:spChg>
      </pc:sldChg>
      <pc:sldChg chg="modSp">
        <pc:chgData name="J Barker" userId="8227ee0e-fd3b-4e42-9476-b3edf034b415" providerId="ADAL" clId="{D5F56264-ABAE-4CCC-A409-A9EE627CA004}" dt="2020-10-11T13:38:05.578" v="3345" actId="20577"/>
        <pc:sldMkLst>
          <pc:docMk/>
          <pc:sldMk cId="1062860871" sldId="370"/>
        </pc:sldMkLst>
        <pc:spChg chg="mod">
          <ac:chgData name="J Barker" userId="8227ee0e-fd3b-4e42-9476-b3edf034b415" providerId="ADAL" clId="{D5F56264-ABAE-4CCC-A409-A9EE627CA004}" dt="2020-10-11T13:38:05.578" v="3345" actId="20577"/>
          <ac:spMkLst>
            <pc:docMk/>
            <pc:sldMk cId="1062860871" sldId="370"/>
            <ac:spMk id="4" creationId="{95A2DC97-5A7C-4ECF-93AE-EBF9B672D5BE}"/>
          </ac:spMkLst>
        </pc:spChg>
      </pc:sldChg>
      <pc:sldMasterChg chg="del delSldLayout">
        <pc:chgData name="J Barker" userId="8227ee0e-fd3b-4e42-9476-b3edf034b415" providerId="ADAL" clId="{D5F56264-ABAE-4CCC-A409-A9EE627CA004}" dt="2020-10-11T13:05:59.222" v="2312" actId="47"/>
        <pc:sldMasterMkLst>
          <pc:docMk/>
          <pc:sldMasterMk cId="0" sldId="2147483684"/>
        </pc:sldMasterMkLst>
        <pc:sldLayoutChg chg="del">
          <pc:chgData name="J Barker" userId="8227ee0e-fd3b-4e42-9476-b3edf034b415" providerId="ADAL" clId="{D5F56264-ABAE-4CCC-A409-A9EE627CA004}" dt="2020-10-11T13:05:59.222" v="2312" actId="47"/>
          <pc:sldLayoutMkLst>
            <pc:docMk/>
            <pc:sldMasterMk cId="0" sldId="2147483684"/>
            <pc:sldLayoutMk cId="0" sldId="2147483685"/>
          </pc:sldLayoutMkLst>
        </pc:sldLayoutChg>
        <pc:sldLayoutChg chg="del">
          <pc:chgData name="J Barker" userId="8227ee0e-fd3b-4e42-9476-b3edf034b415" providerId="ADAL" clId="{D5F56264-ABAE-4CCC-A409-A9EE627CA004}" dt="2020-10-11T13:05:59.222" v="2312" actId="47"/>
          <pc:sldLayoutMkLst>
            <pc:docMk/>
            <pc:sldMasterMk cId="0" sldId="2147483684"/>
            <pc:sldLayoutMk cId="0" sldId="2147483686"/>
          </pc:sldLayoutMkLst>
        </pc:sldLayoutChg>
        <pc:sldLayoutChg chg="del">
          <pc:chgData name="J Barker" userId="8227ee0e-fd3b-4e42-9476-b3edf034b415" providerId="ADAL" clId="{D5F56264-ABAE-4CCC-A409-A9EE627CA004}" dt="2020-10-11T13:05:59.222" v="2312" actId="47"/>
          <pc:sldLayoutMkLst>
            <pc:docMk/>
            <pc:sldMasterMk cId="0" sldId="2147483684"/>
            <pc:sldLayoutMk cId="0" sldId="2147483687"/>
          </pc:sldLayoutMkLst>
        </pc:sldLayoutChg>
        <pc:sldLayoutChg chg="del">
          <pc:chgData name="J Barker" userId="8227ee0e-fd3b-4e42-9476-b3edf034b415" providerId="ADAL" clId="{D5F56264-ABAE-4CCC-A409-A9EE627CA004}" dt="2020-10-11T13:05:59.222" v="2312" actId="47"/>
          <pc:sldLayoutMkLst>
            <pc:docMk/>
            <pc:sldMasterMk cId="0" sldId="2147483684"/>
            <pc:sldLayoutMk cId="0" sldId="2147483688"/>
          </pc:sldLayoutMkLst>
        </pc:sldLayoutChg>
        <pc:sldLayoutChg chg="del">
          <pc:chgData name="J Barker" userId="8227ee0e-fd3b-4e42-9476-b3edf034b415" providerId="ADAL" clId="{D5F56264-ABAE-4CCC-A409-A9EE627CA004}" dt="2020-10-11T13:05:59.222" v="2312" actId="47"/>
          <pc:sldLayoutMkLst>
            <pc:docMk/>
            <pc:sldMasterMk cId="0" sldId="2147483684"/>
            <pc:sldLayoutMk cId="0" sldId="2147483689"/>
          </pc:sldLayoutMkLst>
        </pc:sldLayoutChg>
        <pc:sldLayoutChg chg="del">
          <pc:chgData name="J Barker" userId="8227ee0e-fd3b-4e42-9476-b3edf034b415" providerId="ADAL" clId="{D5F56264-ABAE-4CCC-A409-A9EE627CA004}" dt="2020-10-11T13:05:59.222" v="2312" actId="47"/>
          <pc:sldLayoutMkLst>
            <pc:docMk/>
            <pc:sldMasterMk cId="0" sldId="2147483684"/>
            <pc:sldLayoutMk cId="0" sldId="2147483690"/>
          </pc:sldLayoutMkLst>
        </pc:sldLayoutChg>
        <pc:sldLayoutChg chg="del">
          <pc:chgData name="J Barker" userId="8227ee0e-fd3b-4e42-9476-b3edf034b415" providerId="ADAL" clId="{D5F56264-ABAE-4CCC-A409-A9EE627CA004}" dt="2020-10-11T13:05:59.222" v="2312" actId="47"/>
          <pc:sldLayoutMkLst>
            <pc:docMk/>
            <pc:sldMasterMk cId="0" sldId="2147483684"/>
            <pc:sldLayoutMk cId="0" sldId="2147483691"/>
          </pc:sldLayoutMkLst>
        </pc:sldLayoutChg>
        <pc:sldLayoutChg chg="del">
          <pc:chgData name="J Barker" userId="8227ee0e-fd3b-4e42-9476-b3edf034b415" providerId="ADAL" clId="{D5F56264-ABAE-4CCC-A409-A9EE627CA004}" dt="2020-10-11T13:05:59.222" v="2312" actId="47"/>
          <pc:sldLayoutMkLst>
            <pc:docMk/>
            <pc:sldMasterMk cId="0" sldId="2147483684"/>
            <pc:sldLayoutMk cId="0" sldId="2147483692"/>
          </pc:sldLayoutMkLst>
        </pc:sldLayoutChg>
        <pc:sldLayoutChg chg="del">
          <pc:chgData name="J Barker" userId="8227ee0e-fd3b-4e42-9476-b3edf034b415" providerId="ADAL" clId="{D5F56264-ABAE-4CCC-A409-A9EE627CA004}" dt="2020-10-11T13:05:59.222" v="2312" actId="47"/>
          <pc:sldLayoutMkLst>
            <pc:docMk/>
            <pc:sldMasterMk cId="0" sldId="2147483684"/>
            <pc:sldLayoutMk cId="0" sldId="2147483693"/>
          </pc:sldLayoutMkLst>
        </pc:sldLayoutChg>
        <pc:sldLayoutChg chg="del">
          <pc:chgData name="J Barker" userId="8227ee0e-fd3b-4e42-9476-b3edf034b415" providerId="ADAL" clId="{D5F56264-ABAE-4CCC-A409-A9EE627CA004}" dt="2020-10-11T13:05:59.222" v="2312" actId="47"/>
          <pc:sldLayoutMkLst>
            <pc:docMk/>
            <pc:sldMasterMk cId="0" sldId="2147483684"/>
            <pc:sldLayoutMk cId="0" sldId="2147483694"/>
          </pc:sldLayoutMkLst>
        </pc:sldLayoutChg>
        <pc:sldLayoutChg chg="del">
          <pc:chgData name="J Barker" userId="8227ee0e-fd3b-4e42-9476-b3edf034b415" providerId="ADAL" clId="{D5F56264-ABAE-4CCC-A409-A9EE627CA004}" dt="2020-10-11T13:05:59.222" v="2312" actId="47"/>
          <pc:sldLayoutMkLst>
            <pc:docMk/>
            <pc:sldMasterMk cId="0" sldId="2147483684"/>
            <pc:sldLayoutMk cId="0" sldId="2147483695"/>
          </pc:sldLayoutMkLst>
        </pc:sldLayoutChg>
      </pc:sldMasterChg>
      <pc:sldMasterChg chg="delSldLayout">
        <pc:chgData name="J Barker" userId="8227ee0e-fd3b-4e42-9476-b3edf034b415" providerId="ADAL" clId="{D5F56264-ABAE-4CCC-A409-A9EE627CA004}" dt="2020-10-11T12:33:42.994" v="1656" actId="47"/>
        <pc:sldMasterMkLst>
          <pc:docMk/>
          <pc:sldMasterMk cId="3566058978" sldId="2147483803"/>
        </pc:sldMasterMkLst>
        <pc:sldLayoutChg chg="del">
          <pc:chgData name="J Barker" userId="8227ee0e-fd3b-4e42-9476-b3edf034b415" providerId="ADAL" clId="{D5F56264-ABAE-4CCC-A409-A9EE627CA004}" dt="2020-10-11T12:33:42.994" v="1656" actId="47"/>
          <pc:sldLayoutMkLst>
            <pc:docMk/>
            <pc:sldMasterMk cId="3566058978" sldId="2147483803"/>
            <pc:sldLayoutMk cId="566806812" sldId="2147483817"/>
          </pc:sldLayoutMkLst>
        </pc:sldLayoutChg>
      </pc:sldMasterChg>
    </pc:docChg>
  </pc:docChgLst>
  <pc:docChgLst>
    <pc:chgData name="J Barker" userId="8227ee0e-fd3b-4e42-9476-b3edf034b415" providerId="ADAL" clId="{CE965A01-4930-4211-A4B2-F452098011AD}"/>
    <pc:docChg chg="custSel addSld delSld modSld">
      <pc:chgData name="J Barker" userId="8227ee0e-fd3b-4e42-9476-b3edf034b415" providerId="ADAL" clId="{CE965A01-4930-4211-A4B2-F452098011AD}" dt="2020-10-09T16:11:19.751" v="120" actId="5793"/>
      <pc:docMkLst>
        <pc:docMk/>
      </pc:docMkLst>
      <pc:sldChg chg="addSp delSp modSp">
        <pc:chgData name="J Barker" userId="8227ee0e-fd3b-4e42-9476-b3edf034b415" providerId="ADAL" clId="{CE965A01-4930-4211-A4B2-F452098011AD}" dt="2020-10-09T16:11:19.751" v="120" actId="5793"/>
        <pc:sldMkLst>
          <pc:docMk/>
          <pc:sldMk cId="0" sldId="256"/>
        </pc:sldMkLst>
        <pc:spChg chg="add mod">
          <ac:chgData name="J Barker" userId="8227ee0e-fd3b-4e42-9476-b3edf034b415" providerId="ADAL" clId="{CE965A01-4930-4211-A4B2-F452098011AD}" dt="2020-10-09T16:11:19.751" v="120" actId="5793"/>
          <ac:spMkLst>
            <pc:docMk/>
            <pc:sldMk cId="0" sldId="256"/>
            <ac:spMk id="2" creationId="{8347F0EE-18FB-4A3C-9CFD-03846C8214E0}"/>
          </ac:spMkLst>
        </pc:spChg>
        <pc:spChg chg="del">
          <ac:chgData name="J Barker" userId="8227ee0e-fd3b-4e42-9476-b3edf034b415" providerId="ADAL" clId="{CE965A01-4930-4211-A4B2-F452098011AD}" dt="2020-10-09T16:01:26.279" v="2" actId="478"/>
          <ac:spMkLst>
            <pc:docMk/>
            <pc:sldMk cId="0" sldId="256"/>
            <ac:spMk id="15" creationId="{00000000-0000-0000-0000-000000000000}"/>
          </ac:spMkLst>
        </pc:spChg>
        <pc:spChg chg="del">
          <ac:chgData name="J Barker" userId="8227ee0e-fd3b-4e42-9476-b3edf034b415" providerId="ADAL" clId="{CE965A01-4930-4211-A4B2-F452098011AD}" dt="2020-10-09T16:01:22.973" v="0" actId="478"/>
          <ac:spMkLst>
            <pc:docMk/>
            <pc:sldMk cId="0" sldId="256"/>
            <ac:spMk id="18" creationId="{00000000-0000-0000-0000-000000000000}"/>
          </ac:spMkLst>
        </pc:spChg>
        <pc:spChg chg="del">
          <ac:chgData name="J Barker" userId="8227ee0e-fd3b-4e42-9476-b3edf034b415" providerId="ADAL" clId="{CE965A01-4930-4211-A4B2-F452098011AD}" dt="2020-10-09T16:01:25.588" v="1" actId="478"/>
          <ac:spMkLst>
            <pc:docMk/>
            <pc:sldMk cId="0" sldId="256"/>
            <ac:spMk id="19" creationId="{6D94BA01-906F-4BBE-8CB8-956442A8668E}"/>
          </ac:spMkLst>
        </pc:spChg>
      </pc:sldChg>
      <pc:sldChg chg="del">
        <pc:chgData name="J Barker" userId="8227ee0e-fd3b-4e42-9476-b3edf034b415" providerId="ADAL" clId="{CE965A01-4930-4211-A4B2-F452098011AD}" dt="2020-10-09T16:01:42.591" v="9" actId="2696"/>
        <pc:sldMkLst>
          <pc:docMk/>
          <pc:sldMk cId="1468533983" sldId="306"/>
        </pc:sldMkLst>
      </pc:sldChg>
      <pc:sldChg chg="del">
        <pc:chgData name="J Barker" userId="8227ee0e-fd3b-4e42-9476-b3edf034b415" providerId="ADAL" clId="{CE965A01-4930-4211-A4B2-F452098011AD}" dt="2020-10-09T16:01:42.602" v="10" actId="2696"/>
        <pc:sldMkLst>
          <pc:docMk/>
          <pc:sldMk cId="3061070694" sldId="307"/>
        </pc:sldMkLst>
      </pc:sldChg>
      <pc:sldChg chg="del">
        <pc:chgData name="J Barker" userId="8227ee0e-fd3b-4e42-9476-b3edf034b415" providerId="ADAL" clId="{CE965A01-4930-4211-A4B2-F452098011AD}" dt="2020-10-09T16:01:42.626" v="11" actId="2696"/>
        <pc:sldMkLst>
          <pc:docMk/>
          <pc:sldMk cId="1797821046" sldId="308"/>
        </pc:sldMkLst>
      </pc:sldChg>
      <pc:sldChg chg="del">
        <pc:chgData name="J Barker" userId="8227ee0e-fd3b-4e42-9476-b3edf034b415" providerId="ADAL" clId="{CE965A01-4930-4211-A4B2-F452098011AD}" dt="2020-10-09T16:01:37.623" v="8" actId="2696"/>
        <pc:sldMkLst>
          <pc:docMk/>
          <pc:sldMk cId="3264858" sldId="309"/>
        </pc:sldMkLst>
      </pc:sldChg>
      <pc:sldChg chg="del">
        <pc:chgData name="J Barker" userId="8227ee0e-fd3b-4e42-9476-b3edf034b415" providerId="ADAL" clId="{CE965A01-4930-4211-A4B2-F452098011AD}" dt="2020-10-09T16:01:37.553" v="3" actId="2696"/>
        <pc:sldMkLst>
          <pc:docMk/>
          <pc:sldMk cId="745138455" sldId="310"/>
        </pc:sldMkLst>
      </pc:sldChg>
      <pc:sldChg chg="del">
        <pc:chgData name="J Barker" userId="8227ee0e-fd3b-4e42-9476-b3edf034b415" providerId="ADAL" clId="{CE965A01-4930-4211-A4B2-F452098011AD}" dt="2020-10-09T16:01:37.583" v="5" actId="2696"/>
        <pc:sldMkLst>
          <pc:docMk/>
          <pc:sldMk cId="916086318" sldId="311"/>
        </pc:sldMkLst>
      </pc:sldChg>
      <pc:sldChg chg="del">
        <pc:chgData name="J Barker" userId="8227ee0e-fd3b-4e42-9476-b3edf034b415" providerId="ADAL" clId="{CE965A01-4930-4211-A4B2-F452098011AD}" dt="2020-10-09T16:01:37.592" v="6" actId="2696"/>
        <pc:sldMkLst>
          <pc:docMk/>
          <pc:sldMk cId="2152870029" sldId="312"/>
        </pc:sldMkLst>
      </pc:sldChg>
      <pc:sldChg chg="del">
        <pc:chgData name="J Barker" userId="8227ee0e-fd3b-4e42-9476-b3edf034b415" providerId="ADAL" clId="{CE965A01-4930-4211-A4B2-F452098011AD}" dt="2020-10-09T16:01:37.605" v="7" actId="2696"/>
        <pc:sldMkLst>
          <pc:docMk/>
          <pc:sldMk cId="1697986423" sldId="313"/>
        </pc:sldMkLst>
      </pc:sldChg>
      <pc:sldChg chg="del">
        <pc:chgData name="J Barker" userId="8227ee0e-fd3b-4e42-9476-b3edf034b415" providerId="ADAL" clId="{CE965A01-4930-4211-A4B2-F452098011AD}" dt="2020-10-09T16:01:37.571" v="4" actId="2696"/>
        <pc:sldMkLst>
          <pc:docMk/>
          <pc:sldMk cId="2222988231" sldId="315"/>
        </pc:sldMkLst>
      </pc:sldChg>
      <pc:sldChg chg="del">
        <pc:chgData name="J Barker" userId="8227ee0e-fd3b-4e42-9476-b3edf034b415" providerId="ADAL" clId="{CE965A01-4930-4211-A4B2-F452098011AD}" dt="2020-10-09T16:08:35.904" v="37" actId="2696"/>
        <pc:sldMkLst>
          <pc:docMk/>
          <pc:sldMk cId="302782703" sldId="321"/>
        </pc:sldMkLst>
      </pc:sldChg>
      <pc:sldChg chg="del">
        <pc:chgData name="J Barker" userId="8227ee0e-fd3b-4e42-9476-b3edf034b415" providerId="ADAL" clId="{CE965A01-4930-4211-A4B2-F452098011AD}" dt="2020-10-09T16:08:37.037" v="38" actId="2696"/>
        <pc:sldMkLst>
          <pc:docMk/>
          <pc:sldMk cId="1526315283" sldId="322"/>
        </pc:sldMkLst>
      </pc:sldChg>
      <pc:sldChg chg="del">
        <pc:chgData name="J Barker" userId="8227ee0e-fd3b-4e42-9476-b3edf034b415" providerId="ADAL" clId="{CE965A01-4930-4211-A4B2-F452098011AD}" dt="2020-10-09T16:08:38.020" v="39" actId="2696"/>
        <pc:sldMkLst>
          <pc:docMk/>
          <pc:sldMk cId="1200081079" sldId="323"/>
        </pc:sldMkLst>
      </pc:sldChg>
      <pc:sldChg chg="del">
        <pc:chgData name="J Barker" userId="8227ee0e-fd3b-4e42-9476-b3edf034b415" providerId="ADAL" clId="{CE965A01-4930-4211-A4B2-F452098011AD}" dt="2020-10-09T16:08:38.885" v="40" actId="2696"/>
        <pc:sldMkLst>
          <pc:docMk/>
          <pc:sldMk cId="2841968334" sldId="324"/>
        </pc:sldMkLst>
      </pc:sldChg>
      <pc:sldChg chg="del">
        <pc:chgData name="J Barker" userId="8227ee0e-fd3b-4e42-9476-b3edf034b415" providerId="ADAL" clId="{CE965A01-4930-4211-A4B2-F452098011AD}" dt="2020-10-09T16:08:39.634" v="41" actId="2696"/>
        <pc:sldMkLst>
          <pc:docMk/>
          <pc:sldMk cId="1000464303" sldId="325"/>
        </pc:sldMkLst>
      </pc:sldChg>
      <pc:sldChg chg="del">
        <pc:chgData name="J Barker" userId="8227ee0e-fd3b-4e42-9476-b3edf034b415" providerId="ADAL" clId="{CE965A01-4930-4211-A4B2-F452098011AD}" dt="2020-10-09T16:08:40.561" v="42" actId="2696"/>
        <pc:sldMkLst>
          <pc:docMk/>
          <pc:sldMk cId="3356029808" sldId="326"/>
        </pc:sldMkLst>
      </pc:sldChg>
      <pc:sldChg chg="addSp delSp add">
        <pc:chgData name="J Barker" userId="8227ee0e-fd3b-4e42-9476-b3edf034b415" providerId="ADAL" clId="{CE965A01-4930-4211-A4B2-F452098011AD}" dt="2020-10-09T16:01:59.478" v="14"/>
        <pc:sldMkLst>
          <pc:docMk/>
          <pc:sldMk cId="3151413371" sldId="334"/>
        </pc:sldMkLst>
        <pc:spChg chg="del">
          <ac:chgData name="J Barker" userId="8227ee0e-fd3b-4e42-9476-b3edf034b415" providerId="ADAL" clId="{CE965A01-4930-4211-A4B2-F452098011AD}" dt="2020-10-09T16:01:56.993" v="13"/>
          <ac:spMkLst>
            <pc:docMk/>
            <pc:sldMk cId="3151413371" sldId="334"/>
            <ac:spMk id="2" creationId="{28B9766D-9203-42E5-A83F-5C0DBFACF56D}"/>
          </ac:spMkLst>
        </pc:spChg>
        <pc:spChg chg="del">
          <ac:chgData name="J Barker" userId="8227ee0e-fd3b-4e42-9476-b3edf034b415" providerId="ADAL" clId="{CE965A01-4930-4211-A4B2-F452098011AD}" dt="2020-10-09T16:01:56.993" v="13"/>
          <ac:spMkLst>
            <pc:docMk/>
            <pc:sldMk cId="3151413371" sldId="334"/>
            <ac:spMk id="3" creationId="{2A08A917-5E9D-4F13-B82F-791AA5CB0EA1}"/>
          </ac:spMkLst>
        </pc:spChg>
        <pc:picChg chg="add">
          <ac:chgData name="J Barker" userId="8227ee0e-fd3b-4e42-9476-b3edf034b415" providerId="ADAL" clId="{CE965A01-4930-4211-A4B2-F452098011AD}" dt="2020-10-09T16:01:59.478" v="14"/>
          <ac:picMkLst>
            <pc:docMk/>
            <pc:sldMk cId="3151413371" sldId="334"/>
            <ac:picMk id="4" creationId="{B4C3556F-247E-48D8-8B68-7325AB88025C}"/>
          </ac:picMkLst>
        </pc:picChg>
      </pc:sldChg>
      <pc:sldChg chg="addSp delSp modSp add modAnim">
        <pc:chgData name="J Barker" userId="8227ee0e-fd3b-4e42-9476-b3edf034b415" providerId="ADAL" clId="{CE965A01-4930-4211-A4B2-F452098011AD}" dt="2020-10-09T16:07:25.558" v="36" actId="14100"/>
        <pc:sldMkLst>
          <pc:docMk/>
          <pc:sldMk cId="4199787058" sldId="335"/>
        </pc:sldMkLst>
        <pc:spChg chg="del">
          <ac:chgData name="J Barker" userId="8227ee0e-fd3b-4e42-9476-b3edf034b415" providerId="ADAL" clId="{CE965A01-4930-4211-A4B2-F452098011AD}" dt="2020-10-09T16:05:53.282" v="16"/>
          <ac:spMkLst>
            <pc:docMk/>
            <pc:sldMk cId="4199787058" sldId="335"/>
            <ac:spMk id="2" creationId="{1F4866BA-CF29-495A-BD12-E0305AE4BC90}"/>
          </ac:spMkLst>
        </pc:spChg>
        <pc:spChg chg="del">
          <ac:chgData name="J Barker" userId="8227ee0e-fd3b-4e42-9476-b3edf034b415" providerId="ADAL" clId="{CE965A01-4930-4211-A4B2-F452098011AD}" dt="2020-10-09T16:05:53.282" v="16"/>
          <ac:spMkLst>
            <pc:docMk/>
            <pc:sldMk cId="4199787058" sldId="335"/>
            <ac:spMk id="3" creationId="{235DD6B7-2853-4B7B-A16F-43DB4F518147}"/>
          </ac:spMkLst>
        </pc:spChg>
        <pc:spChg chg="del">
          <ac:chgData name="J Barker" userId="8227ee0e-fd3b-4e42-9476-b3edf034b415" providerId="ADAL" clId="{CE965A01-4930-4211-A4B2-F452098011AD}" dt="2020-10-09T16:05:59.246" v="19" actId="478"/>
          <ac:spMkLst>
            <pc:docMk/>
            <pc:sldMk cId="4199787058" sldId="335"/>
            <ac:spMk id="4" creationId="{616B81EF-64FE-4676-BA84-964A2742B58F}"/>
          </ac:spMkLst>
        </pc:spChg>
        <pc:picChg chg="add mod modCrop">
          <ac:chgData name="J Barker" userId="8227ee0e-fd3b-4e42-9476-b3edf034b415" providerId="ADAL" clId="{CE965A01-4930-4211-A4B2-F452098011AD}" dt="2020-10-09T16:07:25.558" v="36" actId="14100"/>
          <ac:picMkLst>
            <pc:docMk/>
            <pc:sldMk cId="4199787058" sldId="335"/>
            <ac:picMk id="5" creationId="{FDF48A49-486F-4ED2-A02D-0F13B88F0CE9}"/>
          </ac:picMkLst>
        </pc:picChg>
        <pc:picChg chg="add mod modCrop">
          <ac:chgData name="J Barker" userId="8227ee0e-fd3b-4e42-9476-b3edf034b415" providerId="ADAL" clId="{CE965A01-4930-4211-A4B2-F452098011AD}" dt="2020-10-09T16:07:08.565" v="34" actId="1076"/>
          <ac:picMkLst>
            <pc:docMk/>
            <pc:sldMk cId="4199787058" sldId="335"/>
            <ac:picMk id="6" creationId="{1A8CF8F3-2D82-41E1-A273-D6CB366BE5A2}"/>
          </ac:picMkLst>
        </pc:picChg>
      </pc:sldChg>
      <pc:sldChg chg="addSp delSp modSp add">
        <pc:chgData name="J Barker" userId="8227ee0e-fd3b-4e42-9476-b3edf034b415" providerId="ADAL" clId="{CE965A01-4930-4211-A4B2-F452098011AD}" dt="2020-10-09T16:10:21.542" v="57" actId="1076"/>
        <pc:sldMkLst>
          <pc:docMk/>
          <pc:sldMk cId="3362145412" sldId="336"/>
        </pc:sldMkLst>
        <pc:spChg chg="del">
          <ac:chgData name="J Barker" userId="8227ee0e-fd3b-4e42-9476-b3edf034b415" providerId="ADAL" clId="{CE965A01-4930-4211-A4B2-F452098011AD}" dt="2020-10-09T16:09:02.690" v="44"/>
          <ac:spMkLst>
            <pc:docMk/>
            <pc:sldMk cId="3362145412" sldId="336"/>
            <ac:spMk id="2" creationId="{02017786-C521-4E15-BB64-BB2A29F90551}"/>
          </ac:spMkLst>
        </pc:spChg>
        <pc:spChg chg="del">
          <ac:chgData name="J Barker" userId="8227ee0e-fd3b-4e42-9476-b3edf034b415" providerId="ADAL" clId="{CE965A01-4930-4211-A4B2-F452098011AD}" dt="2020-10-09T16:09:02.690" v="44"/>
          <ac:spMkLst>
            <pc:docMk/>
            <pc:sldMk cId="3362145412" sldId="336"/>
            <ac:spMk id="3" creationId="{DA14EB59-F2FD-4780-8E49-F19BCD20612D}"/>
          </ac:spMkLst>
        </pc:spChg>
        <pc:picChg chg="add mod">
          <ac:chgData name="J Barker" userId="8227ee0e-fd3b-4e42-9476-b3edf034b415" providerId="ADAL" clId="{CE965A01-4930-4211-A4B2-F452098011AD}" dt="2020-10-09T16:09:35.653" v="47" actId="14100"/>
          <ac:picMkLst>
            <pc:docMk/>
            <pc:sldMk cId="3362145412" sldId="336"/>
            <ac:picMk id="4" creationId="{69A5E5E0-BA45-4DAA-A39D-86D8F44DEE13}"/>
          </ac:picMkLst>
        </pc:picChg>
        <pc:picChg chg="add mod modCrop">
          <ac:chgData name="J Barker" userId="8227ee0e-fd3b-4e42-9476-b3edf034b415" providerId="ADAL" clId="{CE965A01-4930-4211-A4B2-F452098011AD}" dt="2020-10-09T16:10:21.542" v="57" actId="1076"/>
          <ac:picMkLst>
            <pc:docMk/>
            <pc:sldMk cId="3362145412" sldId="336"/>
            <ac:picMk id="5" creationId="{22D29DBC-033F-4D71-9C81-9DF42E3C2B4F}"/>
          </ac:picMkLst>
        </pc:picChg>
      </pc:sldChg>
      <pc:sldChg chg="addSp delSp modSp add">
        <pc:chgData name="J Barker" userId="8227ee0e-fd3b-4e42-9476-b3edf034b415" providerId="ADAL" clId="{CE965A01-4930-4211-A4B2-F452098011AD}" dt="2020-10-09T16:10:07.190" v="55" actId="14100"/>
        <pc:sldMkLst>
          <pc:docMk/>
          <pc:sldMk cId="1483833345" sldId="337"/>
        </pc:sldMkLst>
        <pc:spChg chg="del">
          <ac:chgData name="J Barker" userId="8227ee0e-fd3b-4e42-9476-b3edf034b415" providerId="ADAL" clId="{CE965A01-4930-4211-A4B2-F452098011AD}" dt="2020-10-09T16:10:00.482" v="52"/>
          <ac:spMkLst>
            <pc:docMk/>
            <pc:sldMk cId="1483833345" sldId="337"/>
            <ac:spMk id="2" creationId="{D5D8125F-DDB1-402F-954A-E354B53D5BD2}"/>
          </ac:spMkLst>
        </pc:spChg>
        <pc:spChg chg="del">
          <ac:chgData name="J Barker" userId="8227ee0e-fd3b-4e42-9476-b3edf034b415" providerId="ADAL" clId="{CE965A01-4930-4211-A4B2-F452098011AD}" dt="2020-10-09T16:10:00.482" v="52"/>
          <ac:spMkLst>
            <pc:docMk/>
            <pc:sldMk cId="1483833345" sldId="337"/>
            <ac:spMk id="3" creationId="{8E832963-53DD-46A4-9902-F4B120F963BF}"/>
          </ac:spMkLst>
        </pc:spChg>
        <pc:picChg chg="add mod">
          <ac:chgData name="J Barker" userId="8227ee0e-fd3b-4e42-9476-b3edf034b415" providerId="ADAL" clId="{CE965A01-4930-4211-A4B2-F452098011AD}" dt="2020-10-09T16:10:07.190" v="55" actId="14100"/>
          <ac:picMkLst>
            <pc:docMk/>
            <pc:sldMk cId="1483833345" sldId="337"/>
            <ac:picMk id="4" creationId="{0AE1FFB2-711F-4771-9D5C-8229419D61C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4047FF-82DF-4047-8B8C-B2B43DFA3F78}" type="datetimeFigureOut">
              <a:rPr lang="en-GB" smtClean="0"/>
              <a:pPr/>
              <a:t>11/10/2020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4FA946-96D3-4D6E-B846-4BFDA4E73D6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4FA946-96D3-4D6E-B846-4BFDA4E73D69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863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4FA946-96D3-4D6E-B846-4BFDA4E73D6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03364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4FA946-96D3-4D6E-B846-4BFDA4E73D6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05168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4FA946-96D3-4D6E-B846-4BFDA4E73D6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20977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4FA946-96D3-4D6E-B846-4BFDA4E73D6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49599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4FA946-96D3-4D6E-B846-4BFDA4E73D6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19250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4FA946-96D3-4D6E-B846-4BFDA4E73D6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25132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6FFAA3-6B95-4CD2-8910-5C7CD7CA22D7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  <p:sp>
        <p:nvSpPr>
          <p:cNvPr id="55301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© Boardworks 2014</a:t>
            </a:r>
          </a:p>
        </p:txBody>
      </p:sp>
      <p:sp>
        <p:nvSpPr>
          <p:cNvPr id="55302" name="Header Placeholder 5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Boardworks KS3 Science 2014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Energy Transfers</a:t>
            </a:r>
          </a:p>
        </p:txBody>
      </p:sp>
    </p:spTree>
    <p:extLst>
      <p:ext uri="{BB962C8B-B14F-4D97-AF65-F5344CB8AC3E}">
        <p14:creationId xmlns:p14="http://schemas.microsoft.com/office/powerpoint/2010/main" val="837572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0.xml"/><Relationship Id="rId1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11/10/2020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11/10/2020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04" y="627460"/>
            <a:ext cx="8229600" cy="5405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4" y="1383507"/>
            <a:ext cx="8207375" cy="3178969"/>
          </a:xfrm>
          <a:prstGeom prst="rect">
            <a:avLst/>
          </a:prstGeom>
        </p:spPr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52C5FB3-D66A-4F8C-97E3-F4EBACA3195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690300929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5588" y="627460"/>
            <a:ext cx="2070100" cy="393501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627460"/>
            <a:ext cx="6057900" cy="3935015"/>
          </a:xfrm>
          <a:prstGeom prst="rect">
            <a:avLst/>
          </a:prstGeom>
        </p:spPr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9B2CB7A-8AAF-4C62-AB86-2AC6F94B94F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753572597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627460"/>
            <a:ext cx="8229600" cy="5405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4" y="1383507"/>
            <a:ext cx="8207375" cy="3178969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GB" noProof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15EAA67-65BB-49D5-BDF8-3F9F055FA66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454210521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FD5933-565A-4C7D-B3A7-27808BA3DEE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93821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7525CD-D200-469E-8E70-BD4706F2995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798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EB9D64-526C-4441-B4C5-5A4D456BA57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98475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E2AE7C-16DD-4EB9-93F0-E6A6EABED2A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8178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F5AA8B-D5F4-4D55-8CF0-48BE451B026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28496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34F09A-4EEA-409D-9EB5-49A8E5225F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73706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3DF392-EE9C-4177-BBB0-745E40BE7E8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062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11/10/2020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4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9F884F-49DE-421A-9B0A-76AE349E3F2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18950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8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F915E-BB49-443D-8E65-6D48DBFF4B5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94757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6A7C12-098A-46E6-BB2A-BE14A48C35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30992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C297FA-AB37-4676-AEC6-3318863037D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1402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97393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4065474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4" y="1383620"/>
            <a:ext cx="8207375" cy="3178857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/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9998616"/>
      </p:ext>
    </p:extLst>
  </p:cSld>
  <p:clrMapOvr>
    <a:masterClrMapping/>
  </p:clrMapOvr>
  <p:transition>
    <p:sndAc>
      <p:stSnd>
        <p:snd r:embed="rId1" name="click.wav"/>
      </p:stSnd>
    </p:sndAc>
  </p:transition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3298666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5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7" y="1385102"/>
            <a:ext cx="4027487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5102"/>
            <a:ext cx="4027488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2616543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89850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23679"/>
            <a:ext cx="4040188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389850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923679"/>
            <a:ext cx="4041775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387134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413292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701713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27534"/>
            <a:ext cx="3008313" cy="687456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7625"/>
            <a:ext cx="3008313" cy="31569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27535"/>
            <a:ext cx="5111750" cy="3967088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3709455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11/10/2020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73782"/>
            <a:ext cx="5486400" cy="30861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818296"/>
            <a:ext cx="5486400" cy="373634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91930"/>
            <a:ext cx="5486400" cy="4372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857963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4" y="1275607"/>
            <a:ext cx="8207375" cy="3286869"/>
          </a:xfrm>
          <a:prstGeom prst="rect">
            <a:avLst/>
          </a:prstGeom>
        </p:spPr>
        <p:txBody>
          <a:bodyPr vert="eaVert"/>
          <a:lstStyle>
            <a:lvl1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8649392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1542"/>
            <a:ext cx="2057400" cy="388093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1542"/>
            <a:ext cx="6019800" cy="388093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2280268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4" y="1350001"/>
            <a:ext cx="8207375" cy="32328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58508677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8314" y="1383620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rgbClr val="D16B31"/>
                </a:solidFill>
              </a:defRPr>
            </a:lvl1pPr>
            <a:lvl2pPr marL="342900" indent="0">
              <a:buFontTx/>
              <a:buNone/>
              <a:defRPr>
                <a:solidFill>
                  <a:srgbClr val="D16B3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363657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answ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71463" indent="-271463" algn="l">
              <a:defRPr sz="1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8314" y="1383620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0">
                <a:solidFill>
                  <a:srgbClr val="D16B31"/>
                </a:solidFill>
              </a:defRPr>
            </a:lvl1pPr>
            <a:lvl2pPr marL="342900" indent="0">
              <a:buFontTx/>
              <a:buNone/>
              <a:defRPr>
                <a:solidFill>
                  <a:srgbClr val="D16B3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4064215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081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95164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1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105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342892" indent="0">
              <a:buNone/>
              <a:defRPr sz="1500"/>
            </a:lvl2pPr>
            <a:lvl3pPr marL="685783" indent="0">
              <a:buNone/>
              <a:defRPr sz="1350"/>
            </a:lvl3pPr>
            <a:lvl4pPr marL="1028675" indent="0">
              <a:buNone/>
              <a:defRPr sz="1200"/>
            </a:lvl4pPr>
            <a:lvl5pPr marL="1371566" indent="0">
              <a:buNone/>
              <a:defRPr sz="1200"/>
            </a:lvl5pPr>
            <a:lvl6pPr marL="1714457" indent="0">
              <a:buNone/>
              <a:defRPr sz="1200"/>
            </a:lvl6pPr>
            <a:lvl7pPr marL="2057348" indent="0">
              <a:buNone/>
              <a:defRPr sz="1200"/>
            </a:lvl7pPr>
            <a:lvl8pPr marL="2400240" indent="0">
              <a:buNone/>
              <a:defRPr sz="1200"/>
            </a:lvl8pPr>
            <a:lvl9pPr marL="2743132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12235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6715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69219"/>
            <a:ext cx="386715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0179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11/10/2020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3847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45" y="1260872"/>
            <a:ext cx="3868737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45" y="1878806"/>
            <a:ext cx="3868737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7591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65962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3208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50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581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50" y="1543051"/>
            <a:ext cx="2949575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23059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50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0581"/>
            <a:ext cx="4629150" cy="365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50" y="1543051"/>
            <a:ext cx="2949575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87766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21770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46838" y="40481"/>
            <a:ext cx="2068512" cy="459224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9720" y="40481"/>
            <a:ext cx="6054725" cy="459224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25435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2550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37298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233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11/10/2020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89090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83044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97640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7392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27768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16327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638897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5426" y="40481"/>
            <a:ext cx="2111375" cy="455414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9713" y="40481"/>
            <a:ext cx="6183312" cy="455414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062429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97393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40348256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/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89341309"/>
      </p:ext>
    </p:extLst>
  </p:cSld>
  <p:clrMapOvr>
    <a:masterClrMapping/>
  </p:clrMapOvr>
  <p:transition>
    <p:sndAc>
      <p:stSnd>
        <p:snd r:embed="rId1" name="click.wav"/>
      </p:stSnd>
    </p:sndAc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11/10/2020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589518812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5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385100"/>
            <a:ext cx="4027487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5100"/>
            <a:ext cx="4027488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865237311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89850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23678"/>
            <a:ext cx="4040188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389850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923678"/>
            <a:ext cx="4041775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146995751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427137431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88963713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7534"/>
            <a:ext cx="3008313" cy="687456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7625"/>
            <a:ext cx="3008313" cy="31569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27535"/>
            <a:ext cx="5111750" cy="3967088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800372116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818296"/>
            <a:ext cx="5486400" cy="373634"/>
          </a:xfrm>
          <a:prstGeom prst="rect">
            <a:avLst/>
          </a:prstGeom>
        </p:spPr>
        <p:txBody>
          <a:bodyPr anchor="b"/>
          <a:lstStyle>
            <a:lvl1pPr algn="l">
              <a:defRPr sz="1500" b="1">
                <a:solidFill>
                  <a:srgbClr val="3093B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91930"/>
            <a:ext cx="5486400" cy="4372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1792288" y="667432"/>
            <a:ext cx="5486400" cy="3092450"/>
          </a:xfrm>
          <a:custGeom>
            <a:avLst/>
            <a:gdLst>
              <a:gd name="connsiteX0" fmla="*/ 653373 w 5612333"/>
              <a:gd name="connsiteY0" fmla="*/ 0 h 4123267"/>
              <a:gd name="connsiteX1" fmla="*/ 4958960 w 5612333"/>
              <a:gd name="connsiteY1" fmla="*/ 0 h 4123267"/>
              <a:gd name="connsiteX2" fmla="*/ 5612333 w 5612333"/>
              <a:gd name="connsiteY2" fmla="*/ 653373 h 4123267"/>
              <a:gd name="connsiteX3" fmla="*/ 5612333 w 5612333"/>
              <a:gd name="connsiteY3" fmla="*/ 4123267 h 4123267"/>
              <a:gd name="connsiteX4" fmla="*/ 5612333 w 5612333"/>
              <a:gd name="connsiteY4" fmla="*/ 4123267 h 4123267"/>
              <a:gd name="connsiteX5" fmla="*/ 0 w 5612333"/>
              <a:gd name="connsiteY5" fmla="*/ 4123267 h 4123267"/>
              <a:gd name="connsiteX6" fmla="*/ 0 w 5612333"/>
              <a:gd name="connsiteY6" fmla="*/ 4123267 h 4123267"/>
              <a:gd name="connsiteX7" fmla="*/ 0 w 5612333"/>
              <a:gd name="connsiteY7" fmla="*/ 653373 h 4123267"/>
              <a:gd name="connsiteX8" fmla="*/ 653373 w 5612333"/>
              <a:gd name="connsiteY8" fmla="*/ 0 h 4123267"/>
              <a:gd name="connsiteX0" fmla="*/ 653373 w 5612333"/>
              <a:gd name="connsiteY0" fmla="*/ 0 h 4123267"/>
              <a:gd name="connsiteX1" fmla="*/ 5612333 w 5612333"/>
              <a:gd name="connsiteY1" fmla="*/ 653373 h 4123267"/>
              <a:gd name="connsiteX2" fmla="*/ 5612333 w 5612333"/>
              <a:gd name="connsiteY2" fmla="*/ 4123267 h 4123267"/>
              <a:gd name="connsiteX3" fmla="*/ 5612333 w 5612333"/>
              <a:gd name="connsiteY3" fmla="*/ 4123267 h 4123267"/>
              <a:gd name="connsiteX4" fmla="*/ 0 w 5612333"/>
              <a:gd name="connsiteY4" fmla="*/ 4123267 h 4123267"/>
              <a:gd name="connsiteX5" fmla="*/ 0 w 5612333"/>
              <a:gd name="connsiteY5" fmla="*/ 4123267 h 4123267"/>
              <a:gd name="connsiteX6" fmla="*/ 0 w 5612333"/>
              <a:gd name="connsiteY6" fmla="*/ 653373 h 4123267"/>
              <a:gd name="connsiteX7" fmla="*/ 653373 w 5612333"/>
              <a:gd name="connsiteY7" fmla="*/ 0 h 4123267"/>
              <a:gd name="connsiteX0" fmla="*/ 653373 w 5620800"/>
              <a:gd name="connsiteY0" fmla="*/ 0 h 4123267"/>
              <a:gd name="connsiteX1" fmla="*/ 5620800 w 5620800"/>
              <a:gd name="connsiteY1" fmla="*/ 26839 h 4123267"/>
              <a:gd name="connsiteX2" fmla="*/ 5612333 w 5620800"/>
              <a:gd name="connsiteY2" fmla="*/ 4123267 h 4123267"/>
              <a:gd name="connsiteX3" fmla="*/ 5612333 w 5620800"/>
              <a:gd name="connsiteY3" fmla="*/ 4123267 h 4123267"/>
              <a:gd name="connsiteX4" fmla="*/ 0 w 5620800"/>
              <a:gd name="connsiteY4" fmla="*/ 4123267 h 4123267"/>
              <a:gd name="connsiteX5" fmla="*/ 0 w 5620800"/>
              <a:gd name="connsiteY5" fmla="*/ 4123267 h 4123267"/>
              <a:gd name="connsiteX6" fmla="*/ 0 w 5620800"/>
              <a:gd name="connsiteY6" fmla="*/ 653373 h 4123267"/>
              <a:gd name="connsiteX7" fmla="*/ 653373 w 5620800"/>
              <a:gd name="connsiteY7" fmla="*/ 0 h 4123267"/>
              <a:gd name="connsiteX0" fmla="*/ 653373 w 5620800"/>
              <a:gd name="connsiteY0" fmla="*/ 0 h 4123267"/>
              <a:gd name="connsiteX1" fmla="*/ 5620800 w 5620800"/>
              <a:gd name="connsiteY1" fmla="*/ 9906 h 4123267"/>
              <a:gd name="connsiteX2" fmla="*/ 5612333 w 5620800"/>
              <a:gd name="connsiteY2" fmla="*/ 4123267 h 4123267"/>
              <a:gd name="connsiteX3" fmla="*/ 5612333 w 5620800"/>
              <a:gd name="connsiteY3" fmla="*/ 4123267 h 4123267"/>
              <a:gd name="connsiteX4" fmla="*/ 0 w 5620800"/>
              <a:gd name="connsiteY4" fmla="*/ 4123267 h 4123267"/>
              <a:gd name="connsiteX5" fmla="*/ 0 w 5620800"/>
              <a:gd name="connsiteY5" fmla="*/ 4123267 h 4123267"/>
              <a:gd name="connsiteX6" fmla="*/ 0 w 5620800"/>
              <a:gd name="connsiteY6" fmla="*/ 653373 h 4123267"/>
              <a:gd name="connsiteX7" fmla="*/ 653373 w 5620800"/>
              <a:gd name="connsiteY7" fmla="*/ 0 h 412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20800" h="4123267">
                <a:moveTo>
                  <a:pt x="653373" y="0"/>
                </a:moveTo>
                <a:lnTo>
                  <a:pt x="5620800" y="9906"/>
                </a:lnTo>
                <a:cubicBezTo>
                  <a:pt x="5617978" y="1375382"/>
                  <a:pt x="5615155" y="2757791"/>
                  <a:pt x="5612333" y="4123267"/>
                </a:cubicBezTo>
                <a:lnTo>
                  <a:pt x="5612333" y="4123267"/>
                </a:lnTo>
                <a:lnTo>
                  <a:pt x="0" y="4123267"/>
                </a:lnTo>
                <a:lnTo>
                  <a:pt x="0" y="4123267"/>
                </a:lnTo>
                <a:lnTo>
                  <a:pt x="0" y="653373"/>
                </a:lnTo>
                <a:cubicBezTo>
                  <a:pt x="0" y="292525"/>
                  <a:pt x="292525" y="0"/>
                  <a:pt x="6533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89262291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4" y="1275606"/>
            <a:ext cx="8207375" cy="3286869"/>
          </a:xfrm>
          <a:prstGeom prst="rect">
            <a:avLst/>
          </a:prstGeom>
        </p:spPr>
        <p:txBody>
          <a:bodyPr vert="eaVert"/>
          <a:lstStyle>
            <a:lvl1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62488164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1540"/>
            <a:ext cx="2057400" cy="3880935"/>
          </a:xfrm>
          <a:prstGeom prst="rect">
            <a:avLst/>
          </a:prstGeom>
        </p:spPr>
        <p:txBody>
          <a:bodyPr vert="eaVert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1540"/>
            <a:ext cx="6019800" cy="388093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30414971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4" y="1350000"/>
            <a:ext cx="8207375" cy="32328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GB" noProof="0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80468791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11/10/2020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rgbClr val="3093BC"/>
                </a:solidFill>
              </a:defRPr>
            </a:lvl1pPr>
            <a:lvl2pPr marL="342900" indent="0">
              <a:buFontTx/>
              <a:buNone/>
              <a:defRPr>
                <a:solidFill>
                  <a:srgbClr val="3093B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92661986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answ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71463" indent="-271463" algn="l">
              <a:defRPr sz="1800" b="1">
                <a:solidFill>
                  <a:srgbClr val="3093B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20007108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97393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60753836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/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422006747"/>
      </p:ext>
    </p:extLst>
  </p:cSld>
  <p:clrMapOvr>
    <a:masterClrMapping/>
  </p:clrMapOvr>
  <p:transition>
    <p:sndAc>
      <p:stSnd>
        <p:snd r:embed="rId1" name="click.wav"/>
      </p:stSnd>
    </p:sndAc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21079845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5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385100"/>
            <a:ext cx="4027487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5100"/>
            <a:ext cx="4027488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7558590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89850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23678"/>
            <a:ext cx="4040188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389850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923678"/>
            <a:ext cx="4041775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39241238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01249160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54242827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7534"/>
            <a:ext cx="3008313" cy="687456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7625"/>
            <a:ext cx="3008313" cy="31569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27535"/>
            <a:ext cx="5111750" cy="3967088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33978756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11/10/2020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818296"/>
            <a:ext cx="5486400" cy="373634"/>
          </a:xfrm>
          <a:prstGeom prst="rect">
            <a:avLst/>
          </a:prstGeom>
        </p:spPr>
        <p:txBody>
          <a:bodyPr anchor="b"/>
          <a:lstStyle>
            <a:lvl1pPr algn="l">
              <a:defRPr sz="1500" b="1">
                <a:solidFill>
                  <a:srgbClr val="3093B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91930"/>
            <a:ext cx="5486400" cy="4372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1792288" y="667432"/>
            <a:ext cx="5486400" cy="3092450"/>
          </a:xfrm>
          <a:custGeom>
            <a:avLst/>
            <a:gdLst>
              <a:gd name="connsiteX0" fmla="*/ 653373 w 5612333"/>
              <a:gd name="connsiteY0" fmla="*/ 0 h 4123267"/>
              <a:gd name="connsiteX1" fmla="*/ 4958960 w 5612333"/>
              <a:gd name="connsiteY1" fmla="*/ 0 h 4123267"/>
              <a:gd name="connsiteX2" fmla="*/ 5612333 w 5612333"/>
              <a:gd name="connsiteY2" fmla="*/ 653373 h 4123267"/>
              <a:gd name="connsiteX3" fmla="*/ 5612333 w 5612333"/>
              <a:gd name="connsiteY3" fmla="*/ 4123267 h 4123267"/>
              <a:gd name="connsiteX4" fmla="*/ 5612333 w 5612333"/>
              <a:gd name="connsiteY4" fmla="*/ 4123267 h 4123267"/>
              <a:gd name="connsiteX5" fmla="*/ 0 w 5612333"/>
              <a:gd name="connsiteY5" fmla="*/ 4123267 h 4123267"/>
              <a:gd name="connsiteX6" fmla="*/ 0 w 5612333"/>
              <a:gd name="connsiteY6" fmla="*/ 4123267 h 4123267"/>
              <a:gd name="connsiteX7" fmla="*/ 0 w 5612333"/>
              <a:gd name="connsiteY7" fmla="*/ 653373 h 4123267"/>
              <a:gd name="connsiteX8" fmla="*/ 653373 w 5612333"/>
              <a:gd name="connsiteY8" fmla="*/ 0 h 4123267"/>
              <a:gd name="connsiteX0" fmla="*/ 653373 w 5612333"/>
              <a:gd name="connsiteY0" fmla="*/ 0 h 4123267"/>
              <a:gd name="connsiteX1" fmla="*/ 5612333 w 5612333"/>
              <a:gd name="connsiteY1" fmla="*/ 653373 h 4123267"/>
              <a:gd name="connsiteX2" fmla="*/ 5612333 w 5612333"/>
              <a:gd name="connsiteY2" fmla="*/ 4123267 h 4123267"/>
              <a:gd name="connsiteX3" fmla="*/ 5612333 w 5612333"/>
              <a:gd name="connsiteY3" fmla="*/ 4123267 h 4123267"/>
              <a:gd name="connsiteX4" fmla="*/ 0 w 5612333"/>
              <a:gd name="connsiteY4" fmla="*/ 4123267 h 4123267"/>
              <a:gd name="connsiteX5" fmla="*/ 0 w 5612333"/>
              <a:gd name="connsiteY5" fmla="*/ 4123267 h 4123267"/>
              <a:gd name="connsiteX6" fmla="*/ 0 w 5612333"/>
              <a:gd name="connsiteY6" fmla="*/ 653373 h 4123267"/>
              <a:gd name="connsiteX7" fmla="*/ 653373 w 5612333"/>
              <a:gd name="connsiteY7" fmla="*/ 0 h 4123267"/>
              <a:gd name="connsiteX0" fmla="*/ 653373 w 5620800"/>
              <a:gd name="connsiteY0" fmla="*/ 0 h 4123267"/>
              <a:gd name="connsiteX1" fmla="*/ 5620800 w 5620800"/>
              <a:gd name="connsiteY1" fmla="*/ 26839 h 4123267"/>
              <a:gd name="connsiteX2" fmla="*/ 5612333 w 5620800"/>
              <a:gd name="connsiteY2" fmla="*/ 4123267 h 4123267"/>
              <a:gd name="connsiteX3" fmla="*/ 5612333 w 5620800"/>
              <a:gd name="connsiteY3" fmla="*/ 4123267 h 4123267"/>
              <a:gd name="connsiteX4" fmla="*/ 0 w 5620800"/>
              <a:gd name="connsiteY4" fmla="*/ 4123267 h 4123267"/>
              <a:gd name="connsiteX5" fmla="*/ 0 w 5620800"/>
              <a:gd name="connsiteY5" fmla="*/ 4123267 h 4123267"/>
              <a:gd name="connsiteX6" fmla="*/ 0 w 5620800"/>
              <a:gd name="connsiteY6" fmla="*/ 653373 h 4123267"/>
              <a:gd name="connsiteX7" fmla="*/ 653373 w 5620800"/>
              <a:gd name="connsiteY7" fmla="*/ 0 h 4123267"/>
              <a:gd name="connsiteX0" fmla="*/ 653373 w 5620800"/>
              <a:gd name="connsiteY0" fmla="*/ 0 h 4123267"/>
              <a:gd name="connsiteX1" fmla="*/ 5620800 w 5620800"/>
              <a:gd name="connsiteY1" fmla="*/ 9906 h 4123267"/>
              <a:gd name="connsiteX2" fmla="*/ 5612333 w 5620800"/>
              <a:gd name="connsiteY2" fmla="*/ 4123267 h 4123267"/>
              <a:gd name="connsiteX3" fmla="*/ 5612333 w 5620800"/>
              <a:gd name="connsiteY3" fmla="*/ 4123267 h 4123267"/>
              <a:gd name="connsiteX4" fmla="*/ 0 w 5620800"/>
              <a:gd name="connsiteY4" fmla="*/ 4123267 h 4123267"/>
              <a:gd name="connsiteX5" fmla="*/ 0 w 5620800"/>
              <a:gd name="connsiteY5" fmla="*/ 4123267 h 4123267"/>
              <a:gd name="connsiteX6" fmla="*/ 0 w 5620800"/>
              <a:gd name="connsiteY6" fmla="*/ 653373 h 4123267"/>
              <a:gd name="connsiteX7" fmla="*/ 653373 w 5620800"/>
              <a:gd name="connsiteY7" fmla="*/ 0 h 412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20800" h="4123267">
                <a:moveTo>
                  <a:pt x="653373" y="0"/>
                </a:moveTo>
                <a:lnTo>
                  <a:pt x="5620800" y="9906"/>
                </a:lnTo>
                <a:cubicBezTo>
                  <a:pt x="5617978" y="1375382"/>
                  <a:pt x="5615155" y="2757791"/>
                  <a:pt x="5612333" y="4123267"/>
                </a:cubicBezTo>
                <a:lnTo>
                  <a:pt x="5612333" y="4123267"/>
                </a:lnTo>
                <a:lnTo>
                  <a:pt x="0" y="4123267"/>
                </a:lnTo>
                <a:lnTo>
                  <a:pt x="0" y="4123267"/>
                </a:lnTo>
                <a:lnTo>
                  <a:pt x="0" y="653373"/>
                </a:lnTo>
                <a:cubicBezTo>
                  <a:pt x="0" y="292525"/>
                  <a:pt x="292525" y="0"/>
                  <a:pt x="6533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750155044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4" y="1275606"/>
            <a:ext cx="8207375" cy="3286869"/>
          </a:xfrm>
          <a:prstGeom prst="rect">
            <a:avLst/>
          </a:prstGeom>
        </p:spPr>
        <p:txBody>
          <a:bodyPr vert="eaVert"/>
          <a:lstStyle>
            <a:lvl1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654075364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1540"/>
            <a:ext cx="2057400" cy="3880935"/>
          </a:xfrm>
          <a:prstGeom prst="rect">
            <a:avLst/>
          </a:prstGeom>
        </p:spPr>
        <p:txBody>
          <a:bodyPr vert="eaVert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1540"/>
            <a:ext cx="6019800" cy="388093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028955693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4" y="1350000"/>
            <a:ext cx="8207375" cy="32328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GB" noProof="0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11041236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rgbClr val="3093BC"/>
                </a:solidFill>
              </a:defRPr>
            </a:lvl1pPr>
            <a:lvl2pPr marL="342900" indent="0">
              <a:buFontTx/>
              <a:buNone/>
              <a:defRPr>
                <a:solidFill>
                  <a:srgbClr val="3093B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67812790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answ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71463" indent="-271463" algn="l">
              <a:defRPr sz="1800" b="1">
                <a:solidFill>
                  <a:srgbClr val="3093B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46864912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hysicsPPTBottom">
            <a:extLst>
              <a:ext uri="{FF2B5EF4-FFF2-40B4-BE49-F238E27FC236}">
                <a16:creationId xmlns:a16="http://schemas.microsoft.com/office/drawing/2014/main" id="{9B32894F-12D3-4486-90DF-D36D90CB0BF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PhysicsPPTTop">
            <a:extLst>
              <a:ext uri="{FF2B5EF4-FFF2-40B4-BE49-F238E27FC236}">
                <a16:creationId xmlns:a16="http://schemas.microsoft.com/office/drawing/2014/main" id="{500CDD57-68B7-4B04-A39E-28DC57CD63C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D5FBD475-1CA1-474B-88FD-64A9791CC0F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8Jd</a:t>
            </a:r>
            <a:endParaRPr lang="en-GB" altLang="en-US" sz="1013">
              <a:latin typeface="Arial Black" panose="020B0A04020102020204" pitchFamily="34" charset="0"/>
            </a:endParaRP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8BD56432-35DE-46C9-9DA5-B5BB8F887DB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800" b="1">
                <a:solidFill>
                  <a:schemeClr val="bg1"/>
                </a:solidFill>
              </a:rPr>
              <a:t>Literacy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7D8552B-8497-4888-90A4-49BC35546F3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845223558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hysicsPPTBottom">
            <a:extLst>
              <a:ext uri="{FF2B5EF4-FFF2-40B4-BE49-F238E27FC236}">
                <a16:creationId xmlns:a16="http://schemas.microsoft.com/office/drawing/2014/main" id="{F87534AA-EA7A-45C5-AF95-BDF7C78194F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PhysicsPPTTop">
            <a:extLst>
              <a:ext uri="{FF2B5EF4-FFF2-40B4-BE49-F238E27FC236}">
                <a16:creationId xmlns:a16="http://schemas.microsoft.com/office/drawing/2014/main" id="{E214E6D9-537C-4D74-B095-203BA2A50CF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E19F9314-6053-42BC-89AA-DD06DAB2A30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7Ib</a:t>
            </a:r>
            <a:endParaRPr lang="en-GB" altLang="en-US" sz="1013">
              <a:latin typeface="Arial Black" panose="020B0A04020102020204" pitchFamily="34" charset="0"/>
            </a:endParaRP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4C8D3F25-30F4-4D60-BEA6-FC017FB802F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800" b="1">
                <a:solidFill>
                  <a:schemeClr val="bg1"/>
                </a:solidFill>
              </a:rPr>
              <a:t>Energy transfers and stores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6908BED-580B-4EA2-9B8B-12E1F784A12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9223131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3DF392-EE9C-4177-BBB0-745E40BE7E8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12429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4C1D0FF-27FD-4ADA-A397-FFA640BE411E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520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4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11/10/2020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4F0EA94-226D-4A98-A31E-CB0F3C8A929A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19608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C983D7C-2C33-44B1-A352-71EFBDD6083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01310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6E38AA1-2F6B-4D20-8BDC-215FFDA45A15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00041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260872"/>
            <a:ext cx="3868737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1878806"/>
            <a:ext cx="3868737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4786B79-B281-4A41-8AB6-3AD44A429692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08969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6D86CDB-60E6-4AF8-85DD-2544F38CC77E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55611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51FDD9A-6D6D-4ABC-AE6B-550A2289D81F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64803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ED75BFC-85BA-4034-B7BC-06DE455A2624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91929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BE51E0E-0146-4A98-AF68-C0B97467A94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73512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42B525C-AD6D-4DCC-8A78-7E0F53F1BDC9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06248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E49B514-E5DE-497F-A570-6B6D4619F7A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011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8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11/10/2020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hysicsPPTBottom">
            <a:extLst>
              <a:ext uri="{FF2B5EF4-FFF2-40B4-BE49-F238E27FC236}">
                <a16:creationId xmlns:a16="http://schemas.microsoft.com/office/drawing/2014/main" id="{EBE03494-3885-4DB5-8AE5-482C0F15AE6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PhysicsPPTTop">
            <a:extLst>
              <a:ext uri="{FF2B5EF4-FFF2-40B4-BE49-F238E27FC236}">
                <a16:creationId xmlns:a16="http://schemas.microsoft.com/office/drawing/2014/main" id="{F8354F24-2DF0-426E-A45B-FECFCA7C308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2FE6EA1F-ECAE-425B-B2F2-F8B11FFBB1C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7Ib</a:t>
            </a:r>
            <a:endParaRPr lang="en-GB" altLang="en-US" sz="1013">
              <a:latin typeface="Arial Black" panose="020B0A040201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5A219F32-12B4-4BB8-B65C-9787418CC7E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36701672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A13B05B-07DA-4456-9EFD-0B0E94B0B97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103911268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04" y="627460"/>
            <a:ext cx="8229600" cy="5405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4" y="1383507"/>
            <a:ext cx="8207375" cy="3178969"/>
          </a:xfrm>
          <a:prstGeom prst="rect">
            <a:avLst/>
          </a:prstGeom>
        </p:spPr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046DEAD-7C02-4666-881A-1716F9FB8CE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564477859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4A8C87D-D548-40AF-BAD6-0CAD9ABF9B0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253232206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04" y="627460"/>
            <a:ext cx="8229600" cy="5405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383507"/>
            <a:ext cx="4027487" cy="317896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3507"/>
            <a:ext cx="4027488" cy="317896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7CB3190-4C96-49A5-B81A-A14D110380A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241160218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6502"/>
            <a:ext cx="8229600" cy="80367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56143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35965"/>
            <a:ext cx="4040188" cy="2665814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56143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035965"/>
            <a:ext cx="4041775" cy="2665814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893C0877-B834-4D12-89E4-7D17230BC37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13909305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04" y="627460"/>
            <a:ext cx="8229600" cy="5405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A6AED70-9CD0-436E-87D1-21820422F70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515612892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2C8C7579-037C-4BEC-A5F9-11615D4F706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700617858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42924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42925"/>
            <a:ext cx="5111750" cy="395169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553759"/>
            <a:ext cx="3008313" cy="30408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72E60DF-52C0-433A-A73A-A10FE3479CF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514050380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89345"/>
            <a:ext cx="5486400" cy="2956336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71948"/>
            <a:ext cx="5486400" cy="55720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84E8414-6D0A-47DB-871E-F1C0424E86F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74064418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9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5" Type="http://schemas.openxmlformats.org/officeDocument/2006/relationships/image" Target="../media/image9.jpeg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Relationship Id="rId14" Type="http://schemas.openxmlformats.org/officeDocument/2006/relationships/image" Target="../media/image8.jpe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13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18" Type="http://schemas.openxmlformats.org/officeDocument/2006/relationships/image" Target="../media/image7.jpe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17" Type="http://schemas.openxmlformats.org/officeDocument/2006/relationships/image" Target="../media/image6.jpg"/><Relationship Id="rId2" Type="http://schemas.openxmlformats.org/officeDocument/2006/relationships/slideLayout" Target="../slideLayouts/slideLayout49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18" Type="http://schemas.openxmlformats.org/officeDocument/2006/relationships/image" Target="../media/image7.jpeg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17" Type="http://schemas.openxmlformats.org/officeDocument/2006/relationships/image" Target="../media/image6.jpg"/><Relationship Id="rId2" Type="http://schemas.openxmlformats.org/officeDocument/2006/relationships/slideLayout" Target="../slideLayouts/slideLayout63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5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4" Type="http://schemas.openxmlformats.org/officeDocument/2006/relationships/audio" Target="../media/audio1.wav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5826C-B2C0-415D-B384-C8AB22EEAFB5}" type="datetimeFigureOut">
              <a:rPr lang="en-GB" smtClean="0"/>
              <a:pPr/>
              <a:t>11/10/2020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5" name="Rectangle 3">
            <a:extLst>
              <a:ext uri="{FF2B5EF4-FFF2-40B4-BE49-F238E27FC236}">
                <a16:creationId xmlns:a16="http://schemas.microsoft.com/office/drawing/2014/main" id="{D249B2BE-8FBA-425B-8AF7-314713800B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627460"/>
            <a:ext cx="82296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 or banner area</a:t>
            </a:r>
          </a:p>
        </p:txBody>
      </p:sp>
      <p:sp>
        <p:nvSpPr>
          <p:cNvPr id="61446" name="Rectangle 4">
            <a:extLst>
              <a:ext uri="{FF2B5EF4-FFF2-40B4-BE49-F238E27FC236}">
                <a16:creationId xmlns:a16="http://schemas.microsoft.com/office/drawing/2014/main" id="{4B5FBD98-45C6-47F1-8074-7E09CB22CE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4" y="1383507"/>
            <a:ext cx="8207375" cy="317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Use simple bullet points and lines, with no more than two lines per bullet point if possible.</a:t>
            </a:r>
          </a:p>
          <a:p>
            <a:pPr lvl="0"/>
            <a:r>
              <a:rPr lang="en-GB" altLang="en-US"/>
              <a:t>Try to use a maximum of ten words per line. </a:t>
            </a:r>
          </a:p>
          <a:p>
            <a:pPr lvl="0"/>
            <a:r>
              <a:rPr lang="en-GB" altLang="en-US"/>
              <a:t>Set up generic formatting on this master. </a:t>
            </a:r>
          </a:p>
          <a:p>
            <a:pPr lvl="0"/>
            <a:r>
              <a:rPr lang="en-GB" altLang="en-US"/>
              <a:t>By applying this master to your slides, you’ll maintain consistent font and bullet style.</a:t>
            </a:r>
          </a:p>
          <a:p>
            <a:pPr lvl="0"/>
            <a:r>
              <a:rPr lang="en-GB" altLang="en-US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/>
              <a:t>Read the PowerPoint guidelines before creating a slide show.</a:t>
            </a:r>
          </a:p>
          <a:p>
            <a:pPr lvl="0"/>
            <a:endParaRPr lang="en-GB" altLang="en-US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1FCDAF8B-7128-476D-8B72-2ED8BDB7984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68314" y="4893469"/>
            <a:ext cx="8207375" cy="21669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5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13852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</p:sldLayoutIdLst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6" grpId="0" build="p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614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2" descr="PhysicsPPTBottom">
            <a:extLst>
              <a:ext uri="{FF2B5EF4-FFF2-40B4-BE49-F238E27FC236}">
                <a16:creationId xmlns:a16="http://schemas.microsoft.com/office/drawing/2014/main" id="{9580EC73-4EED-47FB-AAB6-0F70F74A6E1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11" descr="PhysicsPPTTop">
            <a:extLst>
              <a:ext uri="{FF2B5EF4-FFF2-40B4-BE49-F238E27FC236}">
                <a16:creationId xmlns:a16="http://schemas.microsoft.com/office/drawing/2014/main" id="{19316E7C-2BAE-4DE9-A83A-151F811C4B0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Rectangle 5">
            <a:extLst>
              <a:ext uri="{FF2B5EF4-FFF2-40B4-BE49-F238E27FC236}">
                <a16:creationId xmlns:a16="http://schemas.microsoft.com/office/drawing/2014/main" id="{D7A4812F-A176-4A95-8AEE-5B3B33D9FE1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68314" y="4893469"/>
            <a:ext cx="8207375" cy="216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5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  <p:sp>
        <p:nvSpPr>
          <p:cNvPr id="54285" name="Text Box 13">
            <a:extLst>
              <a:ext uri="{FF2B5EF4-FFF2-40B4-BE49-F238E27FC236}">
                <a16:creationId xmlns:a16="http://schemas.microsoft.com/office/drawing/2014/main" id="{2264A224-CFF5-4280-A42B-10D05CA96FD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7Ib</a:t>
            </a:r>
            <a:endParaRPr lang="en-GB" altLang="en-US" sz="1013">
              <a:latin typeface="Arial Black" panose="020B0A04020102020204" pitchFamily="34" charset="0"/>
            </a:endParaRPr>
          </a:p>
        </p:txBody>
      </p:sp>
      <p:sp>
        <p:nvSpPr>
          <p:cNvPr id="54286" name="Text Box 14">
            <a:extLst>
              <a:ext uri="{FF2B5EF4-FFF2-40B4-BE49-F238E27FC236}">
                <a16:creationId xmlns:a16="http://schemas.microsoft.com/office/drawing/2014/main" id="{032E3C7A-FEC4-415A-A30B-3E539B6982C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800" b="1">
                <a:solidFill>
                  <a:schemeClr val="bg1"/>
                </a:solidFill>
              </a:rPr>
              <a:t>Energy transfers and stores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33DDD13-03AA-4E9F-80B5-C551718CE6F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69900" y="1200151"/>
            <a:ext cx="82169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0968" name="Title Placeholder 9">
            <a:extLst>
              <a:ext uri="{FF2B5EF4-FFF2-40B4-BE49-F238E27FC236}">
                <a16:creationId xmlns:a16="http://schemas.microsoft.com/office/drawing/2014/main" id="{260B4025-ED2E-427E-9006-B9F6AE8AD0D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535781"/>
            <a:ext cx="822960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61899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  <p:sldLayoutId id="2147483831" r:id="rId12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marL="333375" indent="-333375"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+mj-lt"/>
          <a:ea typeface="+mj-ea"/>
          <a:cs typeface="+mj-cs"/>
        </a:defRPr>
      </a:lvl1pPr>
      <a:lvl2pPr marL="333375" indent="-333375"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charset="0"/>
        </a:defRPr>
      </a:lvl2pPr>
      <a:lvl3pPr marL="333375" indent="-333375"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charset="0"/>
        </a:defRPr>
      </a:lvl3pPr>
      <a:lvl4pPr marL="333375" indent="-333375"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charset="0"/>
        </a:defRPr>
      </a:lvl4pPr>
      <a:lvl5pPr marL="333375" indent="-333375"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9pPr>
    </p:titleStyle>
    <p:bodyStyle>
      <a:lvl1pPr marL="3333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defRPr sz="1800">
          <a:solidFill>
            <a:srgbClr val="934C74"/>
          </a:solidFill>
          <a:latin typeface="+mn-lt"/>
          <a:ea typeface="+mn-ea"/>
          <a:cs typeface="+mn-cs"/>
        </a:defRPr>
      </a:lvl1pPr>
      <a:lvl2pPr marL="819150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rgbClr val="934C74"/>
          </a:solidFill>
          <a:latin typeface="+mn-lt"/>
        </a:defRPr>
      </a:lvl2pPr>
      <a:lvl3pPr marL="1125141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rgbClr val="934C74"/>
          </a:solidFill>
          <a:latin typeface="+mn-lt"/>
        </a:defRPr>
      </a:lvl3pPr>
      <a:lvl4pPr marL="1431131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rgbClr val="934C74"/>
          </a:solidFill>
          <a:latin typeface="+mn-lt"/>
        </a:defRPr>
      </a:lvl4pPr>
      <a:lvl5pPr marL="1737122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rgbClr val="934C74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5FDBC6E-BF75-4E65-A433-DF49E664D23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965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Edexcel GCSE (9-1)&#10;Sciences"/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9783"/>
            <a:ext cx="9144000" cy="513845"/>
          </a:xfrm>
          <a:prstGeom prst="rect">
            <a:avLst/>
          </a:prstGeom>
        </p:spPr>
      </p:pic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02001"/>
            <a:ext cx="8229600" cy="486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Title or banner area</a:t>
            </a:r>
            <a:endParaRPr lang="en-GB" altLang="en-US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85106"/>
            <a:ext cx="8229600" cy="3229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Use simple bullet points and lines, with no more than two lines per bullet point if possible.</a:t>
            </a:r>
          </a:p>
          <a:p>
            <a:pPr lvl="0"/>
            <a:r>
              <a:rPr lang="en-GB" altLang="en-US"/>
              <a:t>Try to use a maximum of ten words per line. </a:t>
            </a:r>
          </a:p>
          <a:p>
            <a:pPr lvl="0"/>
            <a:r>
              <a:rPr lang="en-GB" altLang="en-US"/>
              <a:t>Set up generic formatting on this master. </a:t>
            </a:r>
          </a:p>
          <a:p>
            <a:pPr lvl="0"/>
            <a:r>
              <a:rPr lang="en-GB" altLang="en-US"/>
              <a:t>By applying this master to your slides, you’ll maintain consistent font and bullet style.</a:t>
            </a:r>
          </a:p>
          <a:p>
            <a:pPr lvl="0"/>
            <a:r>
              <a:rPr lang="en-GB" altLang="en-US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/>
              <a:t>Read the PowerPoint guidelines before creating a slide show.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763688" y="91800"/>
            <a:ext cx="1008112" cy="2700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800" b="1"/>
              <a:t>CP1a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2854474" y="129247"/>
            <a:ext cx="5698976" cy="2715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350" b="0" i="0" u="none" strike="noStrike" kern="120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Vectors and scalars</a:t>
            </a:r>
            <a:r>
              <a:rPr lang="en-GB" sz="1500"/>
              <a:t> </a:t>
            </a:r>
            <a:endParaRPr lang="en-GB" sz="1500" b="0"/>
          </a:p>
        </p:txBody>
      </p:sp>
      <p:pic>
        <p:nvPicPr>
          <p:cNvPr id="18" name="Picture 17" descr="(c) Pearson Education Ltd 2015. Copying permitted for purchasing institution only. This material is not copyright free."/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2" y="4848143"/>
            <a:ext cx="9144000" cy="29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208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</p:sldLayoutIdLst>
  <p:transition>
    <p:sndAc>
      <p:stSnd>
        <p:snd r:embed="rId16" name="click.wav"/>
      </p:stSnd>
    </p:sndAc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D16B3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 descr="slide_background"/>
          <p:cNvPicPr>
            <a:picLocks noChangeAspect="1" noChangeArrowheads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2" y="11"/>
            <a:ext cx="9140825" cy="514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291" name="Text Box 3"/>
          <p:cNvSpPr txBox="1">
            <a:spLocks noChangeArrowheads="1"/>
          </p:cNvSpPr>
          <p:nvPr userDrawn="1"/>
        </p:nvSpPr>
        <p:spPr bwMode="auto">
          <a:xfrm>
            <a:off x="896948" y="4991111"/>
            <a:ext cx="655637" cy="2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fld id="{FAB59FCC-0A3A-46DF-A152-5F287C56295E}" type="slidenum">
              <a:rPr lang="en-GB" altLang="en-US" sz="750" b="0">
                <a:solidFill>
                  <a:srgbClr val="5B0091"/>
                </a:solidFill>
                <a:cs typeface="Arial" panose="020B0604020202020204" pitchFamily="34" charset="0"/>
              </a:rPr>
              <a:pPr>
                <a:spcBef>
                  <a:spcPct val="50000"/>
                </a:spcBef>
              </a:pPr>
              <a:t>‹#›</a:t>
            </a:fld>
            <a:r>
              <a:rPr lang="en-GB" altLang="en-US" sz="750" b="0">
                <a:solidFill>
                  <a:srgbClr val="5B0091"/>
                </a:solidFill>
                <a:cs typeface="Arial" panose="020B0604020202020204" pitchFamily="34" charset="0"/>
              </a:rPr>
              <a:t> of 32</a:t>
            </a:r>
          </a:p>
        </p:txBody>
      </p:sp>
      <p:sp>
        <p:nvSpPr>
          <p:cNvPr id="140292" name="Text Box 4"/>
          <p:cNvSpPr txBox="1">
            <a:spLocks noChangeArrowheads="1"/>
          </p:cNvSpPr>
          <p:nvPr userDrawn="1"/>
        </p:nvSpPr>
        <p:spPr bwMode="auto">
          <a:xfrm>
            <a:off x="6445250" y="4991111"/>
            <a:ext cx="2133600" cy="2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GB" altLang="en-US" sz="750" b="0">
                <a:solidFill>
                  <a:srgbClr val="5B0091"/>
                </a:solidFill>
                <a:cs typeface="Arial" panose="020B0604020202020204" pitchFamily="34" charset="0"/>
              </a:rPr>
              <a:t>© Boardworks Ltd 2012</a:t>
            </a:r>
          </a:p>
        </p:txBody>
      </p:sp>
      <p:pic>
        <p:nvPicPr>
          <p:cNvPr id="140293" name="Picture 5" descr="back_arrow_trans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2" y="4625587"/>
            <a:ext cx="630238" cy="43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294" name="Picture 6" descr="forward_arrow_grey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47103" y="4625587"/>
            <a:ext cx="630237" cy="43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29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239719" y="40489"/>
            <a:ext cx="7240587" cy="41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83323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100" b="1" kern="1200">
          <a:solidFill>
            <a:srgbClr val="286DA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5pPr>
      <a:lvl6pPr marL="342892"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6pPr>
      <a:lvl7pPr marL="685783"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7pPr>
      <a:lvl8pPr marL="1028675"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8pPr>
      <a:lvl9pPr marL="1371566"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9pPr>
    </p:titleStyle>
    <p:bodyStyle>
      <a:lvl1pPr marL="257168" indent="-257168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99" indent="-214308" algn="l" rtl="0" fontAlgn="base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rtl="0" fontAlgn="base">
        <a:spcBef>
          <a:spcPct val="20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rtl="0" fontAlgn="base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rtl="0" fontAlgn="base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 descr="slide_background"/>
          <p:cNvPicPr>
            <a:picLocks noChangeAspect="1" noChangeArrowheads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514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291" name="Text Box 3"/>
          <p:cNvSpPr txBox="1">
            <a:spLocks noChangeArrowheads="1"/>
          </p:cNvSpPr>
          <p:nvPr userDrawn="1"/>
        </p:nvSpPr>
        <p:spPr bwMode="auto">
          <a:xfrm>
            <a:off x="896938" y="4991101"/>
            <a:ext cx="65563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fld id="{7A3AF35F-028F-4719-B3FA-C1992370E411}" type="slidenum">
              <a:rPr lang="en-GB" altLang="en-US" sz="1000" smtClean="0">
                <a:solidFill>
                  <a:srgbClr val="5B0091"/>
                </a:solidFill>
                <a:cs typeface="Arial" charset="0"/>
              </a:rPr>
              <a:pPr algn="ctr" defTabSz="914400" fontAlgn="base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r>
              <a:rPr lang="en-GB" altLang="en-US" sz="1000">
                <a:solidFill>
                  <a:srgbClr val="5B0091"/>
                </a:solidFill>
                <a:cs typeface="Arial" charset="0"/>
              </a:rPr>
              <a:t> of 32</a:t>
            </a:r>
          </a:p>
        </p:txBody>
      </p:sp>
      <p:sp>
        <p:nvSpPr>
          <p:cNvPr id="140292" name="Text Box 4"/>
          <p:cNvSpPr txBox="1">
            <a:spLocks noChangeArrowheads="1"/>
          </p:cNvSpPr>
          <p:nvPr userDrawn="1"/>
        </p:nvSpPr>
        <p:spPr bwMode="auto">
          <a:xfrm>
            <a:off x="6445250" y="4991101"/>
            <a:ext cx="21336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000">
                <a:solidFill>
                  <a:srgbClr val="5B0091"/>
                </a:solidFill>
                <a:cs typeface="Arial" charset="0"/>
              </a:rPr>
              <a:t>© Boardworks Ltd 2012</a:t>
            </a:r>
          </a:p>
        </p:txBody>
      </p:sp>
      <p:pic>
        <p:nvPicPr>
          <p:cNvPr id="140293" name="Picture 5" descr="back_arrow_trans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4625579"/>
            <a:ext cx="630238" cy="43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294" name="Picture 6" descr="forward_arrow_grey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47089" y="4625579"/>
            <a:ext cx="630237" cy="43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29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239713" y="40482"/>
            <a:ext cx="7240587" cy="41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0610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46500"/>
            <a:ext cx="9144000" cy="315900"/>
          </a:xfrm>
          <a:prstGeom prst="rect">
            <a:avLst/>
          </a:prstGeom>
        </p:spPr>
      </p:pic>
      <p:pic>
        <p:nvPicPr>
          <p:cNvPr id="12" name="Picture 11" descr="Edexcel GCSE (9-1)&#10;Sciences"/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3845"/>
          </a:xfrm>
          <a:prstGeom prst="rect">
            <a:avLst/>
          </a:prstGeom>
        </p:spPr>
      </p:pic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02001"/>
            <a:ext cx="8229600" cy="486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Title or banner area</a:t>
            </a:r>
            <a:endParaRPr lang="en-GB" altLang="en-US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85101"/>
            <a:ext cx="8229600" cy="3229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Use simple bullet points and lines, with no more than two lines per bullet point if possible.</a:t>
            </a:r>
          </a:p>
          <a:p>
            <a:pPr lvl="0"/>
            <a:r>
              <a:rPr lang="en-GB" altLang="en-US" dirty="0"/>
              <a:t>Try to use a maximum of ten words per line. </a:t>
            </a:r>
          </a:p>
          <a:p>
            <a:pPr lvl="0"/>
            <a:r>
              <a:rPr lang="en-GB" altLang="en-US" dirty="0"/>
              <a:t>Set up generic formatting on this master. </a:t>
            </a:r>
          </a:p>
          <a:p>
            <a:pPr lvl="0"/>
            <a:r>
              <a:rPr lang="en-GB" altLang="en-US" dirty="0"/>
              <a:t>By applying this master to your slides, you’ll maintain consistent font and bullet style.</a:t>
            </a:r>
          </a:p>
          <a:p>
            <a:pPr lvl="0"/>
            <a:r>
              <a:rPr lang="en-GB" altLang="en-US" dirty="0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 dirty="0"/>
              <a:t>Read the PowerPoint guidelines before creating a slide show.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763688" y="124200"/>
            <a:ext cx="1224136" cy="2700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800" b="1" dirty="0"/>
              <a:t>SP9a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2854474" y="162000"/>
            <a:ext cx="5698976" cy="2715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500" b="0" dirty="0"/>
              <a:t>Objects affecting each other </a:t>
            </a: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2017.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4091425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  <p:sldLayoutId id="2147483784" r:id="rId13"/>
    <p:sldLayoutId id="2147483785" r:id="rId14"/>
  </p:sldLayoutIdLst>
  <p:transition>
    <p:sndAc>
      <p:stSnd>
        <p:snd r:embed="rId16" name="click.wav"/>
      </p:stSnd>
    </p:sndAc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ED6C2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46500"/>
            <a:ext cx="9144000" cy="315900"/>
          </a:xfrm>
          <a:prstGeom prst="rect">
            <a:avLst/>
          </a:prstGeom>
        </p:spPr>
      </p:pic>
      <p:pic>
        <p:nvPicPr>
          <p:cNvPr id="12" name="Picture 11" descr="Edexcel GCSE (9-1)&#10;Sciences"/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3845"/>
          </a:xfrm>
          <a:prstGeom prst="rect">
            <a:avLst/>
          </a:prstGeom>
        </p:spPr>
      </p:pic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02001"/>
            <a:ext cx="8229600" cy="486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Title or banner area</a:t>
            </a:r>
            <a:endParaRPr lang="en-GB" altLang="en-US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85101"/>
            <a:ext cx="8229600" cy="3229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Use simple bullet points and lines, with no more than two lines per bullet point if possible.</a:t>
            </a:r>
          </a:p>
          <a:p>
            <a:pPr lvl="0"/>
            <a:r>
              <a:rPr lang="en-GB" altLang="en-US" dirty="0"/>
              <a:t>Try to use a maximum of ten words per line. </a:t>
            </a:r>
          </a:p>
          <a:p>
            <a:pPr lvl="0"/>
            <a:r>
              <a:rPr lang="en-GB" altLang="en-US" dirty="0"/>
              <a:t>Set up generic formatting on this master. </a:t>
            </a:r>
          </a:p>
          <a:p>
            <a:pPr lvl="0"/>
            <a:r>
              <a:rPr lang="en-GB" altLang="en-US" dirty="0"/>
              <a:t>By applying this master to your slides, you’ll maintain consistent font and bullet style.</a:t>
            </a:r>
          </a:p>
          <a:p>
            <a:pPr lvl="0"/>
            <a:r>
              <a:rPr lang="en-GB" altLang="en-US" dirty="0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 dirty="0"/>
              <a:t>Read the PowerPoint guidelines before creating a slide show.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763688" y="124200"/>
            <a:ext cx="1224136" cy="2700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800" b="1" dirty="0"/>
              <a:t>SP15a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2854474" y="162000"/>
            <a:ext cx="5698976" cy="2715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500" b="0" dirty="0"/>
              <a:t>Bending and stretching</a:t>
            </a: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2017.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627853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</p:sldLayoutIdLst>
  <p:transition>
    <p:sndAc>
      <p:stSnd>
        <p:snd r:embed="rId16" name="click.wav"/>
      </p:stSnd>
    </p:sndAc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ED6C2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8" name="Rectangle 3">
            <a:extLst>
              <a:ext uri="{FF2B5EF4-FFF2-40B4-BE49-F238E27FC236}">
                <a16:creationId xmlns:a16="http://schemas.microsoft.com/office/drawing/2014/main" id="{D37BB045-DA2E-4C14-BA0A-9373726084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627460"/>
            <a:ext cx="82296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 or banner area</a:t>
            </a:r>
          </a:p>
        </p:txBody>
      </p:sp>
      <p:sp>
        <p:nvSpPr>
          <p:cNvPr id="74759" name="Rectangle 4">
            <a:extLst>
              <a:ext uri="{FF2B5EF4-FFF2-40B4-BE49-F238E27FC236}">
                <a16:creationId xmlns:a16="http://schemas.microsoft.com/office/drawing/2014/main" id="{9934D433-6073-4ABD-8127-5016B9338D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4" y="1383507"/>
            <a:ext cx="8207375" cy="317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Use simple bullet points and lines, with no more than two lines per bullet point if possible.</a:t>
            </a:r>
          </a:p>
          <a:p>
            <a:pPr lvl="0"/>
            <a:r>
              <a:rPr lang="en-GB" altLang="en-US"/>
              <a:t>Try to use a maximum of ten words per line. </a:t>
            </a:r>
          </a:p>
          <a:p>
            <a:pPr lvl="0"/>
            <a:r>
              <a:rPr lang="en-GB" altLang="en-US"/>
              <a:t>Set up generic formatting on this master. </a:t>
            </a:r>
          </a:p>
          <a:p>
            <a:pPr lvl="0"/>
            <a:r>
              <a:rPr lang="en-GB" altLang="en-US"/>
              <a:t>By applying this master to your slides, you’ll maintain consistent font and bullet style.</a:t>
            </a:r>
          </a:p>
          <a:p>
            <a:pPr lvl="0"/>
            <a:r>
              <a:rPr lang="en-GB" altLang="en-US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/>
              <a:t>Read the PowerPoint guidelines before creating a slide show.</a:t>
            </a:r>
          </a:p>
          <a:p>
            <a:pPr lvl="0"/>
            <a:endParaRPr lang="en-GB" altLang="en-US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00B0F55F-8134-4935-AB6B-338325D9906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68314" y="4893469"/>
            <a:ext cx="8207375" cy="21669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5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835222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</p:sldLayoutIdLst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9" grpId="0" build="p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747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8" name="Rectangle 3">
            <a:extLst>
              <a:ext uri="{FF2B5EF4-FFF2-40B4-BE49-F238E27FC236}">
                <a16:creationId xmlns:a16="http://schemas.microsoft.com/office/drawing/2014/main" id="{932DBD7B-C258-4783-B8AA-DA40086FA9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627460"/>
            <a:ext cx="82296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 or banner area</a:t>
            </a:r>
          </a:p>
        </p:txBody>
      </p:sp>
      <p:sp>
        <p:nvSpPr>
          <p:cNvPr id="74759" name="Rectangle 4">
            <a:extLst>
              <a:ext uri="{FF2B5EF4-FFF2-40B4-BE49-F238E27FC236}">
                <a16:creationId xmlns:a16="http://schemas.microsoft.com/office/drawing/2014/main" id="{D8537F22-AAF0-4749-87F2-753B7E21B7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4" y="1383507"/>
            <a:ext cx="8207375" cy="317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Use simple bullet points and lines, with no more than two lines per bullet point if possible.</a:t>
            </a:r>
          </a:p>
          <a:p>
            <a:pPr lvl="0"/>
            <a:r>
              <a:rPr lang="en-GB" altLang="en-US"/>
              <a:t>Try to use a maximum of ten words per line. </a:t>
            </a:r>
          </a:p>
          <a:p>
            <a:pPr lvl="0"/>
            <a:r>
              <a:rPr lang="en-GB" altLang="en-US"/>
              <a:t>Set up generic formatting on this master. </a:t>
            </a:r>
          </a:p>
          <a:p>
            <a:pPr lvl="0"/>
            <a:r>
              <a:rPr lang="en-GB" altLang="en-US"/>
              <a:t>By applying this master to your slides, you’ll maintain consistent font and bullet style.</a:t>
            </a:r>
          </a:p>
          <a:p>
            <a:pPr lvl="0"/>
            <a:r>
              <a:rPr lang="en-GB" altLang="en-US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/>
              <a:t>Read the PowerPoint guidelines before creating a slide show.</a:t>
            </a:r>
          </a:p>
          <a:p>
            <a:pPr lvl="0"/>
            <a:endParaRPr lang="en-GB" altLang="en-US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08C1F1BC-1E1B-45D6-A8EE-612061BB7D4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68314" y="4893469"/>
            <a:ext cx="8207375" cy="21669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5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566058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32" r:id="rId2"/>
  </p:sldLayoutIdLst>
  <p:transition>
    <p:sndAc>
      <p:stSnd>
        <p:snd r:embed="rId4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9" grpId="0" build="p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747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F099A1F-B843-4DAE-A5F0-CAA40F118D79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979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5.png"/><Relationship Id="rId3" Type="http://schemas.openxmlformats.org/officeDocument/2006/relationships/hyperlink" Target="https://highamspark.fireflycloud.net/" TargetMode="External"/><Relationship Id="rId7" Type="http://schemas.openxmlformats.org/officeDocument/2006/relationships/hyperlink" Target="https://www.youtube.com/channel/UCevUL4wPdprao-yKOZ8GFNw" TargetMode="External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hyperlink" Target="http://www.highamsparkschool.co.uk/" TargetMode="External"/><Relationship Id="rId5" Type="http://schemas.openxmlformats.org/officeDocument/2006/relationships/hyperlink" Target="https://www.pearsonactivelearn.com/" TargetMode="External"/><Relationship Id="rId15" Type="http://schemas.openxmlformats.org/officeDocument/2006/relationships/image" Target="../media/image17.png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openxmlformats.org/officeDocument/2006/relationships/hyperlink" Target="https://twitter.com/hpscience" TargetMode="External"/><Relationship Id="rId14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s://highamspark.fireflycloud.net/science/doddle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tmp"/><Relationship Id="rId4" Type="http://schemas.openxmlformats.org/officeDocument/2006/relationships/hyperlink" Target="https://www.doddlelearn.co.uk/app/teacher/launch-content/614b5f8f-d235-4bbb-97fd-f57808058cd7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s://highamspark.fireflycloud.net/science/doddle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tmp"/><Relationship Id="rId4" Type="http://schemas.openxmlformats.org/officeDocument/2006/relationships/hyperlink" Target="https://www.doddlelearn.co.uk/app/teacher/launch-content/e3479aad-249f-4bad-a749-638ea3ed7d97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s://www.activeteachonline.com/default/player/interactive/id/312569/external/0" TargetMode="External"/><Relationship Id="rId1" Type="http://schemas.openxmlformats.org/officeDocument/2006/relationships/slideLayout" Target="../slideLayouts/slideLayout8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s://highamspark.fireflycloud.net/science/doddle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hyperlink" Target="https://www.doddlelearn.co.uk/app/teacher/launch-content/e3479aad-249f-4bad-a749-638ea3ed7d97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8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8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8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phet.colorado.edu/en/simulation/energy-forms-and-change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5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tmp"/><Relationship Id="rId1" Type="http://schemas.openxmlformats.org/officeDocument/2006/relationships/slideLayout" Target="../slideLayouts/slideLayout8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tmp"/><Relationship Id="rId1" Type="http://schemas.openxmlformats.org/officeDocument/2006/relationships/slideLayout" Target="../slideLayouts/slideLayout8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highamspark.fireflycloud.net/science/ks3-science/year-9-science/9i-forces-and-motion/9ib-energy-for-movement" TargetMode="Externa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85.xml"/><Relationship Id="rId4" Type="http://schemas.openxmlformats.org/officeDocument/2006/relationships/image" Target="../media/image4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8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0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0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0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0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0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0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0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43.xml"/><Relationship Id="rId1" Type="http://schemas.openxmlformats.org/officeDocument/2006/relationships/slideLayout" Target="../slideLayouts/slideLayout9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45.xml"/><Relationship Id="rId1" Type="http://schemas.openxmlformats.org/officeDocument/2006/relationships/slideLayout" Target="../slideLayouts/slideLayout9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0" y="0"/>
            <a:ext cx="111828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000" u="sng" ker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C/W</a:t>
            </a:r>
            <a:endParaRPr lang="en-US" sz="3000" u="sng" ker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7003684" y="0"/>
            <a:ext cx="213240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9D722D31-BBE6-4DD2-BE87-6A6B1EDD3712}" type="datetime1">
              <a:rPr lang="en-GB" sz="3000" u="sng" ker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spcBef>
                  <a:spcPct val="50000"/>
                </a:spcBef>
                <a:defRPr/>
              </a:pPr>
              <a:t>11/10/2020</a:t>
            </a:fld>
            <a:endParaRPr lang="en-US" sz="3000" u="sng" ker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-113011" y="598266"/>
            <a:ext cx="9370022" cy="42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5400" u="sng" kern="0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7</a:t>
            </a:r>
            <a:r>
              <a:rPr lang="en-GB" sz="5400" u="sng" kern="0" dirty="0">
                <a:solidFill>
                  <a:srgbClr val="000000"/>
                </a:solidFill>
                <a:latin typeface="Comic Sans MS" panose="030F0702030302020204" pitchFamily="66" charset="0"/>
                <a:ea typeface="+mj-ea"/>
                <a:cs typeface="Arial" panose="020B0604020202020204" pitchFamily="34" charset="0"/>
              </a:rPr>
              <a:t>I</a:t>
            </a:r>
            <a:r>
              <a:rPr lang="en-GB" sz="5400" u="sng" kern="0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 Energy transfers &amp; stores</a:t>
            </a:r>
          </a:p>
        </p:txBody>
      </p:sp>
      <p:pic>
        <p:nvPicPr>
          <p:cNvPr id="63490" name="Picture 2" descr="https://firefly.archbishoptemple.lancs.sch.uk/Templates/lib/core/login/images/school-logo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4377" y="4635352"/>
            <a:ext cx="1586003" cy="440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hlinkClick r:id="rId5"/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70484" y="4716012"/>
            <a:ext cx="2845978" cy="327029"/>
          </a:xfrm>
          <a:prstGeom prst="rect">
            <a:avLst/>
          </a:prstGeom>
        </p:spPr>
      </p:pic>
      <p:pic>
        <p:nvPicPr>
          <p:cNvPr id="14" name="Picture 13" descr="yt-brand-standard-logo-95x40.png">
            <a:hlinkClick r:id="rId7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12822" y="4681824"/>
            <a:ext cx="857891" cy="361217"/>
          </a:xfrm>
          <a:prstGeom prst="rect">
            <a:avLst/>
          </a:prstGeom>
        </p:spPr>
      </p:pic>
      <p:pic>
        <p:nvPicPr>
          <p:cNvPr id="2050" name="Picture 2">
            <a:hlinkClick r:id="rId9"/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4925" y="4716492"/>
            <a:ext cx="1878012" cy="359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6">
            <a:hlinkClick r:id="rId11"/>
          </p:cNvPr>
          <p:cNvPicPr>
            <a:picLocks noChangeAspect="1"/>
          </p:cNvPicPr>
          <p:nvPr/>
        </p:nvPicPr>
        <p:blipFill>
          <a:blip r:embed="rId1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10" y="4681824"/>
            <a:ext cx="461676" cy="461676"/>
          </a:xfrm>
          <a:prstGeom prst="rect">
            <a:avLst/>
          </a:prstGeom>
        </p:spPr>
      </p:pic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CDA11F65-36E5-4DE9-8A30-A4D257D6842D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620" y="1145201"/>
            <a:ext cx="2852806" cy="19439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85362AE-D51B-4AE5-9E0A-A6BF0ED45A90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08658" y="2568968"/>
            <a:ext cx="2429113" cy="20108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685453E-DBC0-4AF9-9F21-685C54640D58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4428" y="1946930"/>
            <a:ext cx="2085845" cy="26884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0F93E58-E87E-4557-9AA3-A2DA5C35E2D6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51517" y="1308848"/>
            <a:ext cx="1717154" cy="1943910"/>
          </a:xfrm>
          <a:prstGeom prst="rect">
            <a:avLst/>
          </a:prstGeom>
        </p:spPr>
      </p:pic>
      <p:sp>
        <p:nvSpPr>
          <p:cNvPr id="19" name="AutoShape 18">
            <a:extLst>
              <a:ext uri="{FF2B5EF4-FFF2-40B4-BE49-F238E27FC236}">
                <a16:creationId xmlns:a16="http://schemas.microsoft.com/office/drawing/2014/main" id="{2833CBBD-0F49-4AFF-927B-2A325D6526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3160" y="1276257"/>
            <a:ext cx="2348826" cy="1577734"/>
          </a:xfrm>
          <a:prstGeom prst="cloudCallout">
            <a:avLst>
              <a:gd name="adj1" fmla="val 28745"/>
              <a:gd name="adj2" fmla="val 88151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1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what way are these things similar?</a:t>
            </a:r>
          </a:p>
        </p:txBody>
      </p:sp>
      <p:sp>
        <p:nvSpPr>
          <p:cNvPr id="20" name="AutoShape 18">
            <a:extLst>
              <a:ext uri="{FF2B5EF4-FFF2-40B4-BE49-F238E27FC236}">
                <a16:creationId xmlns:a16="http://schemas.microsoft.com/office/drawing/2014/main" id="{AE1CF327-A9BF-42E6-BAB4-2E55D6AA36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53177" y="2904601"/>
            <a:ext cx="2348826" cy="1577734"/>
          </a:xfrm>
          <a:prstGeom prst="cloudCallout">
            <a:avLst>
              <a:gd name="adj1" fmla="val -33290"/>
              <a:gd name="adj2" fmla="val 79198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1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might we call this energy store?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D06792CB-A3E4-4326-A438-F8D4D87CEB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8308387"/>
              </p:ext>
            </p:extLst>
          </p:nvPr>
        </p:nvGraphicFramePr>
        <p:xfrm>
          <a:off x="230460" y="133815"/>
          <a:ext cx="8757422" cy="40969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9356">
                  <a:extLst>
                    <a:ext uri="{9D8B030D-6E8A-4147-A177-3AD203B41FA5}">
                      <a16:colId xmlns:a16="http://schemas.microsoft.com/office/drawing/2014/main" val="343665486"/>
                    </a:ext>
                  </a:extLst>
                </a:gridCol>
                <a:gridCol w="3103770">
                  <a:extLst>
                    <a:ext uri="{9D8B030D-6E8A-4147-A177-3AD203B41FA5}">
                      <a16:colId xmlns:a16="http://schemas.microsoft.com/office/drawing/2014/main" val="2974021530"/>
                    </a:ext>
                  </a:extLst>
                </a:gridCol>
                <a:gridCol w="1982613">
                  <a:extLst>
                    <a:ext uri="{9D8B030D-6E8A-4147-A177-3AD203B41FA5}">
                      <a16:colId xmlns:a16="http://schemas.microsoft.com/office/drawing/2014/main" val="3113687432"/>
                    </a:ext>
                  </a:extLst>
                </a:gridCol>
                <a:gridCol w="1481683">
                  <a:extLst>
                    <a:ext uri="{9D8B030D-6E8A-4147-A177-3AD203B41FA5}">
                      <a16:colId xmlns:a16="http://schemas.microsoft.com/office/drawing/2014/main" val="3443078593"/>
                    </a:ext>
                  </a:extLst>
                </a:gridCol>
              </a:tblGrid>
              <a:tr h="744108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Energy store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7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Energy stored in…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Examples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Picture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3185011"/>
                  </a:ext>
                </a:extLst>
              </a:tr>
              <a:tr h="370496"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rgbClr val="0092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kinetic energy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rgbClr val="0092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moving objects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rgbClr val="0092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cars, bikes, runners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0" dirty="0">
                        <a:solidFill>
                          <a:srgbClr val="00924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551319"/>
                  </a:ext>
                </a:extLst>
              </a:tr>
              <a:tr h="744108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rgbClr val="0092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strain (or elastic potential) energy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rgbClr val="0092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‘springy’ materials when squashed, stretched, bent or twisted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rgbClr val="0092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stretched elastic band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0" dirty="0">
                        <a:solidFill>
                          <a:srgbClr val="00924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0736413"/>
                  </a:ext>
                </a:extLst>
              </a:tr>
              <a:tr h="744108">
                <a:tc>
                  <a:txBody>
                    <a:bodyPr/>
                    <a:lstStyle/>
                    <a:p>
                      <a:pPr algn="ctr"/>
                      <a:r>
                        <a:rPr lang="en-GB" sz="2200" b="0" dirty="0">
                          <a:solidFill>
                            <a:srgbClr val="0092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gravitational potential energy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rgbClr val="0092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anything at a height above the ground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rgbClr val="0092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carriage at top of ride, object on a shelf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0" dirty="0">
                        <a:solidFill>
                          <a:srgbClr val="00924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4523341"/>
                  </a:ext>
                </a:extLst>
              </a:tr>
              <a:tr h="744108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rgbClr val="0092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thermal energy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rgbClr val="0092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hot objects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rgbClr val="0092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hot mug of tea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0" dirty="0">
                        <a:solidFill>
                          <a:srgbClr val="00924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0566330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9B699C3F-25DD-490B-BAD6-E1150234CD5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59654" y="912777"/>
            <a:ext cx="986972" cy="45701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8D54A85-FE6A-4574-A81E-2766EA0C3D5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2740" y="1464641"/>
            <a:ext cx="1320800" cy="8775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8E153D-DC04-4C2D-918C-AD0EA1D08BF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24556" y="2387307"/>
            <a:ext cx="922070" cy="1206507"/>
          </a:xfrm>
          <a:prstGeom prst="rect">
            <a:avLst/>
          </a:prstGeom>
        </p:spPr>
      </p:pic>
      <p:pic>
        <p:nvPicPr>
          <p:cNvPr id="8" name="Picture 7" descr="A picture containing game, basketball, table, drawing&#10;&#10;Description automatically generated">
            <a:extLst>
              <a:ext uri="{FF2B5EF4-FFF2-40B4-BE49-F238E27FC236}">
                <a16:creationId xmlns:a16="http://schemas.microsoft.com/office/drawing/2014/main" id="{105EBAA4-C967-45DE-A56C-276448595B5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8331" y="3411463"/>
            <a:ext cx="700156" cy="78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827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99758419-CD61-40CE-AB66-A887264203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52" y="0"/>
            <a:ext cx="7897327" cy="4210638"/>
          </a:xfrm>
          <a:prstGeom prst="rect">
            <a:avLst/>
          </a:prstGeom>
        </p:spPr>
      </p:pic>
      <p:sp>
        <p:nvSpPr>
          <p:cNvPr id="6" name="AutoShape 26">
            <a:extLst>
              <a:ext uri="{FF2B5EF4-FFF2-40B4-BE49-F238E27FC236}">
                <a16:creationId xmlns:a16="http://schemas.microsoft.com/office/drawing/2014/main" id="{F0E6D687-B93E-4730-9A1A-980EB7A0C3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4572" y="2408163"/>
            <a:ext cx="3101376" cy="1702443"/>
          </a:xfrm>
          <a:prstGeom prst="roundRect">
            <a:avLst>
              <a:gd name="adj" fmla="val 10758"/>
            </a:avLst>
          </a:prstGeom>
          <a:solidFill>
            <a:srgbClr val="33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>
            <a:lvl1pPr marL="450850" indent="-4508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07194" marR="0" lvl="0" indent="-407194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anose="05020102010507070707" pitchFamily="18" charset="2"/>
              <a:buChar char="!"/>
              <a:tabLst>
                <a:tab pos="407194" algn="l"/>
              </a:tabLst>
              <a:defRPr/>
            </a:pPr>
            <a:r>
              <a:rPr lang="en-GB" altLang="en-US" sz="2400" dirty="0">
                <a:solidFill>
                  <a:prstClr val="white"/>
                </a:solidFill>
                <a:sym typeface="Wingdings 2" pitchFamily="18" charset="2"/>
              </a:rPr>
              <a:t>DO NOT COPY. Read &amp; use info to fill in the final row of your table.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74779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D06792CB-A3E4-4326-A438-F8D4D87CEB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3713695"/>
              </p:ext>
            </p:extLst>
          </p:nvPr>
        </p:nvGraphicFramePr>
        <p:xfrm>
          <a:off x="230460" y="133815"/>
          <a:ext cx="8757422" cy="32129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9356">
                  <a:extLst>
                    <a:ext uri="{9D8B030D-6E8A-4147-A177-3AD203B41FA5}">
                      <a16:colId xmlns:a16="http://schemas.microsoft.com/office/drawing/2014/main" val="343665486"/>
                    </a:ext>
                  </a:extLst>
                </a:gridCol>
                <a:gridCol w="3103770">
                  <a:extLst>
                    <a:ext uri="{9D8B030D-6E8A-4147-A177-3AD203B41FA5}">
                      <a16:colId xmlns:a16="http://schemas.microsoft.com/office/drawing/2014/main" val="2974021530"/>
                    </a:ext>
                  </a:extLst>
                </a:gridCol>
                <a:gridCol w="1982613">
                  <a:extLst>
                    <a:ext uri="{9D8B030D-6E8A-4147-A177-3AD203B41FA5}">
                      <a16:colId xmlns:a16="http://schemas.microsoft.com/office/drawing/2014/main" val="3113687432"/>
                    </a:ext>
                  </a:extLst>
                </a:gridCol>
                <a:gridCol w="1481683">
                  <a:extLst>
                    <a:ext uri="{9D8B030D-6E8A-4147-A177-3AD203B41FA5}">
                      <a16:colId xmlns:a16="http://schemas.microsoft.com/office/drawing/2014/main" val="3443078593"/>
                    </a:ext>
                  </a:extLst>
                </a:gridCol>
              </a:tblGrid>
              <a:tr h="744108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Energy store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7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Energy stored in…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Examples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Picture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3185011"/>
                  </a:ext>
                </a:extLst>
              </a:tr>
              <a:tr h="480805"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rgbClr val="0092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gravitational potential energy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rgbClr val="0092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anything at a height above the ground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rgbClr val="0092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 at top of ride, object on a shelf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0" dirty="0">
                        <a:solidFill>
                          <a:srgbClr val="00924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4523341"/>
                  </a:ext>
                </a:extLst>
              </a:tr>
              <a:tr h="480805"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rgbClr val="0092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thermal energy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rgbClr val="0092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hot objects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rgbClr val="0092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hot mug of tea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0" dirty="0">
                        <a:solidFill>
                          <a:srgbClr val="00924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518534"/>
                  </a:ext>
                </a:extLst>
              </a:tr>
              <a:tr h="744108"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rgbClr val="0092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nuclear (or atomic) energy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rgbClr val="0092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inside nucleus in all atoms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rgbClr val="0092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nuclear fuel, the Sun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0" dirty="0">
                        <a:solidFill>
                          <a:srgbClr val="00924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0566330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0A8E153D-DC04-4C2D-918C-AD0EA1D08BF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81882" y="882314"/>
            <a:ext cx="645886" cy="8451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78EB211-CBB2-47C1-9AFF-F35A5D8AA3E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46586" y="1933964"/>
            <a:ext cx="1441296" cy="1399589"/>
          </a:xfrm>
          <a:prstGeom prst="rect">
            <a:avLst/>
          </a:prstGeom>
        </p:spPr>
      </p:pic>
      <p:sp>
        <p:nvSpPr>
          <p:cNvPr id="8" name="AutoShape 18">
            <a:extLst>
              <a:ext uri="{FF2B5EF4-FFF2-40B4-BE49-F238E27FC236}">
                <a16:creationId xmlns:a16="http://schemas.microsoft.com/office/drawing/2014/main" id="{1A5F8377-A4B4-4C2B-8CDA-BEFEE5C410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513" y="3236686"/>
            <a:ext cx="2998010" cy="1906814"/>
          </a:xfrm>
          <a:prstGeom prst="cloudCallout">
            <a:avLst>
              <a:gd name="adj1" fmla="val -74454"/>
              <a:gd name="adj2" fmla="val 38720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1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else can we do with energy, rather than just store it?</a:t>
            </a:r>
          </a:p>
        </p:txBody>
      </p:sp>
      <p:pic>
        <p:nvPicPr>
          <p:cNvPr id="10" name="Picture 9" descr="A picture containing game, basketball, table, drawing&#10;&#10;Description automatically generated">
            <a:extLst>
              <a:ext uri="{FF2B5EF4-FFF2-40B4-BE49-F238E27FC236}">
                <a16:creationId xmlns:a16="http://schemas.microsoft.com/office/drawing/2014/main" id="{00FD9B96-41C5-4A33-87E0-1012E034F86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8171" y="1461685"/>
            <a:ext cx="471094" cy="526157"/>
          </a:xfrm>
          <a:prstGeom prst="rect">
            <a:avLst/>
          </a:prstGeom>
        </p:spPr>
      </p:pic>
      <p:sp>
        <p:nvSpPr>
          <p:cNvPr id="11" name="AutoShape 26">
            <a:extLst>
              <a:ext uri="{FF2B5EF4-FFF2-40B4-BE49-F238E27FC236}">
                <a16:creationId xmlns:a16="http://schemas.microsoft.com/office/drawing/2014/main" id="{BD6689CC-85CF-4AEF-A7A8-4D72C2A140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8686" y="3441057"/>
            <a:ext cx="4989196" cy="927743"/>
          </a:xfrm>
          <a:prstGeom prst="roundRect">
            <a:avLst>
              <a:gd name="adj" fmla="val 10758"/>
            </a:avLst>
          </a:prstGeom>
          <a:solidFill>
            <a:srgbClr val="33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>
            <a:lvl1pPr marL="450850" indent="-4508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07194" marR="0" lvl="0" indent="-407194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anose="05020102010507070707" pitchFamily="18" charset="2"/>
              <a:buChar char="!"/>
              <a:tabLst>
                <a:tab pos="407194" algn="l"/>
              </a:tabLst>
              <a:defRPr/>
            </a:pPr>
            <a:r>
              <a:rPr lang="en-GB" altLang="en-US" sz="2400" dirty="0">
                <a:solidFill>
                  <a:prstClr val="white"/>
                </a:solidFill>
                <a:sym typeface="Wingdings 2" pitchFamily="18" charset="2"/>
              </a:rPr>
              <a:t>Use the next Doddle interactive to add a few more examples.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1637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0">
            <a:extLst>
              <a:ext uri="{FF2B5EF4-FFF2-40B4-BE49-F238E27FC236}">
                <a16:creationId xmlns:a16="http://schemas.microsoft.com/office/drawing/2014/main" id="{4A443472-CE3B-4C44-9091-825B95EE65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6557" y="201950"/>
            <a:ext cx="2416502" cy="3165364"/>
          </a:xfrm>
          <a:prstGeom prst="roundRect">
            <a:avLst>
              <a:gd name="adj" fmla="val 6959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352425" marR="0" lvl="0" indent="-3524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	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/>
              </a:rPr>
              <a:t>Teachers: Click image and Launch Presentation on slide 6 to run Doddle interactive.</a:t>
            </a:r>
          </a:p>
          <a:p>
            <a:pPr marL="352425" marR="0" lvl="0" indent="-3524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/>
              </a:rPr>
              <a:t>	Students: log in to Doddle, search for “Energy Transfers: Part 1” &amp; Launch Presentation on slide 6</a:t>
            </a:r>
            <a:r>
              <a:rPr kumimoji="0" lang="en-GB" sz="18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/>
              </a:rPr>
              <a:t>.</a:t>
            </a:r>
          </a:p>
        </p:txBody>
      </p:sp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405FDFF9-35E5-4099-9230-93502451E9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541" y="3420068"/>
            <a:ext cx="2441893" cy="1058984"/>
          </a:xfrm>
          <a:prstGeom prst="rect">
            <a:avLst/>
          </a:prstGeom>
        </p:spPr>
      </p:pic>
      <p:pic>
        <p:nvPicPr>
          <p:cNvPr id="5" name="Picture 4" descr="Graphical user interface, application&#10;&#10;Description automatically generated">
            <a:hlinkClick r:id="rId4"/>
            <a:extLst>
              <a:ext uri="{FF2B5EF4-FFF2-40B4-BE49-F238E27FC236}">
                <a16:creationId xmlns:a16="http://schemas.microsoft.com/office/drawing/2014/main" id="{C4A1DB15-CFFE-48EB-B3D3-BC40D354E5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553541" cy="489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4531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0">
            <a:extLst>
              <a:ext uri="{FF2B5EF4-FFF2-40B4-BE49-F238E27FC236}">
                <a16:creationId xmlns:a16="http://schemas.microsoft.com/office/drawing/2014/main" id="{4A443472-CE3B-4C44-9091-825B95EE65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6557" y="201950"/>
            <a:ext cx="2416502" cy="3165364"/>
          </a:xfrm>
          <a:prstGeom prst="roundRect">
            <a:avLst>
              <a:gd name="adj" fmla="val 6959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352425" marR="0" lvl="0" indent="-3524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	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/>
              </a:rPr>
              <a:t>Teachers: Click image and Launch Presentation on slide 3 to run Doddle interactive.</a:t>
            </a:r>
          </a:p>
          <a:p>
            <a:pPr marL="352425" lvl="0" indent="-352425" defTabSz="914400"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/>
              </a:rPr>
              <a:t>	Students: log in to Doddle, search for “Energy Transfers: Part 2” </a:t>
            </a:r>
            <a:r>
              <a:rPr lang="en-GB" sz="1800" kern="0" dirty="0">
                <a:solidFill>
                  <a:srgbClr val="FFFFFF"/>
                </a:solidFill>
                <a:sym typeface="Wingdings"/>
              </a:rPr>
              <a:t>&amp; Launch Presentation on slide 3 </a:t>
            </a:r>
            <a:r>
              <a:rPr kumimoji="0" lang="en-GB" sz="18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/>
              </a:rPr>
              <a:t>.</a:t>
            </a:r>
          </a:p>
        </p:txBody>
      </p:sp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405FDFF9-35E5-4099-9230-93502451E9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541" y="3420068"/>
            <a:ext cx="2441893" cy="1058984"/>
          </a:xfrm>
          <a:prstGeom prst="rect">
            <a:avLst/>
          </a:prstGeom>
        </p:spPr>
      </p:pic>
      <p:pic>
        <p:nvPicPr>
          <p:cNvPr id="5" name="Picture 4" descr="Table&#10;&#10;Description automatically generated">
            <a:hlinkClick r:id="rId4"/>
            <a:extLst>
              <a:ext uri="{FF2B5EF4-FFF2-40B4-BE49-F238E27FC236}">
                <a16:creationId xmlns:a16="http://schemas.microsoft.com/office/drawing/2014/main" id="{F38C99A2-930F-4E6D-B674-CD6A8FF734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553541" cy="4901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7845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BED80B7-23ED-482B-9A52-50E2C9EA7C4D}"/>
              </a:ext>
            </a:extLst>
          </p:cNvPr>
          <p:cNvSpPr txBox="1"/>
          <p:nvPr/>
        </p:nvSpPr>
        <p:spPr>
          <a:xfrm>
            <a:off x="152400" y="137886"/>
            <a:ext cx="876662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Interesting things happen when energy is </a:t>
            </a:r>
            <a:r>
              <a:rPr lang="en-GB" sz="2800" u="sng" dirty="0">
                <a:latin typeface="Arial" panose="020B0604020202020204" pitchFamily="34" charset="0"/>
                <a:cs typeface="Arial" panose="020B0604020202020204" pitchFamily="34" charset="0"/>
              </a:rPr>
              <a:t>transferred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from one store to another. This can happen by: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26">
            <a:extLst>
              <a:ext uri="{FF2B5EF4-FFF2-40B4-BE49-F238E27FC236}">
                <a16:creationId xmlns:a16="http://schemas.microsoft.com/office/drawing/2014/main" id="{15B3E8F2-FFF8-4AE1-AF4C-64C1B59305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6714" y="1220371"/>
            <a:ext cx="6930571" cy="927743"/>
          </a:xfrm>
          <a:prstGeom prst="roundRect">
            <a:avLst>
              <a:gd name="adj" fmla="val 10758"/>
            </a:avLst>
          </a:prstGeom>
          <a:solidFill>
            <a:srgbClr val="33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>
            <a:lvl1pPr marL="450850" indent="-4508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07194" marR="0" lvl="0" indent="-407194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anose="05020102010507070707" pitchFamily="18" charset="2"/>
              <a:buChar char="!"/>
              <a:tabLst>
                <a:tab pos="407194" algn="l"/>
              </a:tabLst>
              <a:defRPr/>
            </a:pPr>
            <a:r>
              <a:rPr lang="en-GB" altLang="en-US" sz="2400" dirty="0">
                <a:solidFill>
                  <a:prstClr val="white"/>
                </a:solidFill>
                <a:sym typeface="Wingdings 2" pitchFamily="18" charset="2"/>
              </a:rPr>
              <a:t>List the 5 ways that energy can be transferred from the next few animations.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08153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diagram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E5A0D9D3-49E3-410E-A8BE-4461F5F5E52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8004629" cy="4414005"/>
          </a:xfrm>
          <a:prstGeom prst="rect">
            <a:avLst/>
          </a:prstGeom>
        </p:spPr>
      </p:pic>
      <p:sp>
        <p:nvSpPr>
          <p:cNvPr id="6" name="AutoShape 18">
            <a:extLst>
              <a:ext uri="{FF2B5EF4-FFF2-40B4-BE49-F238E27FC236}">
                <a16:creationId xmlns:a16="http://schemas.microsoft.com/office/drawing/2014/main" id="{C894DDF9-42DF-4DF6-8D93-F523E5008A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4113" y="87086"/>
            <a:ext cx="2309887" cy="1625600"/>
          </a:xfrm>
          <a:prstGeom prst="cloudCallout">
            <a:avLst>
              <a:gd name="adj1" fmla="val 41163"/>
              <a:gd name="adj2" fmla="val 75773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16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else can we do with energy, rather than just store it?</a:t>
            </a:r>
          </a:p>
        </p:txBody>
      </p:sp>
    </p:spTree>
    <p:extLst>
      <p:ext uri="{BB962C8B-B14F-4D97-AF65-F5344CB8AC3E}">
        <p14:creationId xmlns:p14="http://schemas.microsoft.com/office/powerpoint/2010/main" val="3981091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0">
            <a:extLst>
              <a:ext uri="{FF2B5EF4-FFF2-40B4-BE49-F238E27FC236}">
                <a16:creationId xmlns:a16="http://schemas.microsoft.com/office/drawing/2014/main" id="{4A443472-CE3B-4C44-9091-825B95EE65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6557" y="201950"/>
            <a:ext cx="2416502" cy="3165364"/>
          </a:xfrm>
          <a:prstGeom prst="roundRect">
            <a:avLst>
              <a:gd name="adj" fmla="val 6959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352425" marR="0" lvl="0" indent="-3524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	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/>
              </a:rPr>
              <a:t>Teachers: Click image and Launch Presentation on slide 4 to run Doddle interactive.</a:t>
            </a:r>
          </a:p>
          <a:p>
            <a:pPr marL="352425" marR="0" lvl="0" indent="-3524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/>
              </a:rPr>
              <a:t>	Students: log in to Doddle, search for “Energy Transfers: Part 2” &amp; Launch Presentation on slide </a:t>
            </a:r>
            <a:r>
              <a:rPr lang="en-GB" sz="1800" kern="0" dirty="0">
                <a:solidFill>
                  <a:srgbClr val="FFFFFF"/>
                </a:solidFill>
                <a:latin typeface="Calibri"/>
                <a:sym typeface="Wingdings"/>
              </a:rPr>
              <a:t>4</a:t>
            </a:r>
            <a:r>
              <a:rPr kumimoji="0" lang="en-GB" sz="18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/>
              </a:rPr>
              <a:t>.</a:t>
            </a:r>
          </a:p>
        </p:txBody>
      </p:sp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405FDFF9-35E5-4099-9230-93502451E9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541" y="3420068"/>
            <a:ext cx="2441893" cy="1058984"/>
          </a:xfrm>
          <a:prstGeom prst="rect">
            <a:avLst/>
          </a:prstGeom>
        </p:spPr>
      </p:pic>
      <p:pic>
        <p:nvPicPr>
          <p:cNvPr id="6" name="Picture 5" descr="Graphical user interface&#10;&#10;Description automatically generated">
            <a:hlinkClick r:id="rId4"/>
            <a:extLst>
              <a:ext uri="{FF2B5EF4-FFF2-40B4-BE49-F238E27FC236}">
                <a16:creationId xmlns:a16="http://schemas.microsoft.com/office/drawing/2014/main" id="{2D8070F1-7757-47C2-B5B4-C487BF7C6C1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473371" cy="4834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5134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8700610-945C-4D3D-8E86-0E59CD80B3F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69821" y="2265028"/>
            <a:ext cx="4474180" cy="292781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BED80B7-23ED-482B-9A52-50E2C9EA7C4D}"/>
              </a:ext>
            </a:extLst>
          </p:cNvPr>
          <p:cNvSpPr txBox="1"/>
          <p:nvPr/>
        </p:nvSpPr>
        <p:spPr>
          <a:xfrm>
            <a:off x="152400" y="137886"/>
            <a:ext cx="876662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Interesting things happen when energy is </a:t>
            </a:r>
            <a:r>
              <a:rPr lang="en-GB" sz="2800" u="sng" dirty="0">
                <a:latin typeface="Arial" panose="020B0604020202020204" pitchFamily="34" charset="0"/>
                <a:cs typeface="Arial" panose="020B0604020202020204" pitchFamily="34" charset="0"/>
              </a:rPr>
              <a:t>transferred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from one store to another. This can happen by: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heating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light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sound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electricity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forces</a:t>
            </a:r>
          </a:p>
        </p:txBody>
      </p:sp>
      <p:sp>
        <p:nvSpPr>
          <p:cNvPr id="4" name="AutoShape 18">
            <a:extLst>
              <a:ext uri="{FF2B5EF4-FFF2-40B4-BE49-F238E27FC236}">
                <a16:creationId xmlns:a16="http://schemas.microsoft.com/office/drawing/2014/main" id="{B879F840-E388-4ADB-9AA7-5E5843C821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7613" y="1411104"/>
            <a:ext cx="3221557" cy="2087105"/>
          </a:xfrm>
          <a:prstGeom prst="cloudCallout">
            <a:avLst>
              <a:gd name="adj1" fmla="val -34093"/>
              <a:gd name="adj2" fmla="val 85420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1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the stores and transfers of energy for a spinning fairground ride?</a:t>
            </a:r>
          </a:p>
        </p:txBody>
      </p:sp>
      <p:sp>
        <p:nvSpPr>
          <p:cNvPr id="5" name="AutoShape 18">
            <a:extLst>
              <a:ext uri="{FF2B5EF4-FFF2-40B4-BE49-F238E27FC236}">
                <a16:creationId xmlns:a16="http://schemas.microsoft.com/office/drawing/2014/main" id="{E1894332-466B-418F-9B01-666B6D2020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2888" y="936775"/>
            <a:ext cx="2416980" cy="1773747"/>
          </a:xfrm>
          <a:prstGeom prst="cloudCallout">
            <a:avLst>
              <a:gd name="adj1" fmla="val 45675"/>
              <a:gd name="adj2" fmla="val 70098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1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could we show these on a diagram?</a:t>
            </a:r>
          </a:p>
        </p:txBody>
      </p:sp>
    </p:spTree>
    <p:extLst>
      <p:ext uri="{BB962C8B-B14F-4D97-AF65-F5344CB8AC3E}">
        <p14:creationId xmlns:p14="http://schemas.microsoft.com/office/powerpoint/2010/main" val="1233429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DF48A49-486F-4ED2-A02D-0F13B88F0CE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1020" y="-886626"/>
            <a:ext cx="9286042" cy="60766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A8CF8F3-2D82-41E1-A273-D6CB366BE5A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9911" y="-62144"/>
            <a:ext cx="7292144" cy="1193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787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>
            <a:extLst>
              <a:ext uri="{FF2B5EF4-FFF2-40B4-BE49-F238E27FC236}">
                <a16:creationId xmlns:a16="http://schemas.microsoft.com/office/drawing/2014/main" id="{76D89A09-BB44-4ED7-A774-E5045C3CCE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Objectives</a:t>
            </a:r>
          </a:p>
        </p:txBody>
      </p:sp>
      <p:sp>
        <p:nvSpPr>
          <p:cNvPr id="56322" name="Rectangle 3">
            <a:extLst>
              <a:ext uri="{FF2B5EF4-FFF2-40B4-BE49-F238E27FC236}">
                <a16:creationId xmlns:a16="http://schemas.microsoft.com/office/drawing/2014/main" id="{D3B60946-51EE-4236-A099-CE87C15BC27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03622" lvl="1" indent="-269081"/>
            <a:r>
              <a:rPr lang="en-GB" altLang="en-US" sz="2100" dirty="0"/>
              <a:t>Recall the different ways in which energy can be stored.</a:t>
            </a:r>
          </a:p>
          <a:p>
            <a:pPr marL="403622" lvl="1" indent="-269081">
              <a:buNone/>
            </a:pPr>
            <a:endParaRPr lang="en-GB" altLang="en-US" sz="1050" dirty="0"/>
          </a:p>
          <a:p>
            <a:pPr marL="403622" lvl="1" indent="-269081"/>
            <a:r>
              <a:rPr lang="en-GB" altLang="en-US" sz="2100" dirty="0"/>
              <a:t>Recall the different ways in which energy can be transferred.</a:t>
            </a:r>
          </a:p>
          <a:p>
            <a:pPr marL="403622" lvl="1" indent="-269081">
              <a:buNone/>
            </a:pPr>
            <a:endParaRPr lang="en-GB" altLang="en-US" sz="1050" dirty="0"/>
          </a:p>
          <a:p>
            <a:pPr marL="403622" lvl="1" indent="-269081"/>
            <a:r>
              <a:rPr lang="en-GB" altLang="en-US" sz="2100" dirty="0"/>
              <a:t>Identify situations in which energy is stored.</a:t>
            </a:r>
          </a:p>
          <a:p>
            <a:pPr marL="403622" lvl="1" indent="-269081">
              <a:buNone/>
            </a:pPr>
            <a:endParaRPr lang="en-GB" altLang="en-US" sz="1050" dirty="0"/>
          </a:p>
          <a:p>
            <a:pPr marL="403622" lvl="1" indent="-269081"/>
            <a:r>
              <a:rPr lang="en-GB" altLang="en-US" sz="2100" dirty="0"/>
              <a:t>Identify situations in which an energy transfer is taking place.</a:t>
            </a:r>
          </a:p>
        </p:txBody>
      </p:sp>
      <p:sp>
        <p:nvSpPr>
          <p:cNvPr id="56323" name="Rectangle 5">
            <a:extLst>
              <a:ext uri="{FF2B5EF4-FFF2-40B4-BE49-F238E27FC236}">
                <a16:creationId xmlns:a16="http://schemas.microsoft.com/office/drawing/2014/main" id="{4851F392-6706-4EF9-86A4-38189C9AD6A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</p:cSld>
  <p:clrMapOvr>
    <a:masterClrMapping/>
  </p:clrMapOvr>
  <p:transition>
    <p:sndAc>
      <p:stSnd>
        <p:snd r:embed="rId2" name="click.wav"/>
      </p:stSnd>
    </p:sndAc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C3556F-247E-48D8-8B68-7325AB8802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004629" cy="5033106"/>
          </a:xfrm>
          <a:prstGeom prst="rect">
            <a:avLst/>
          </a:prstGeom>
        </p:spPr>
      </p:pic>
      <p:sp>
        <p:nvSpPr>
          <p:cNvPr id="3" name="AutoShape 26">
            <a:extLst>
              <a:ext uri="{FF2B5EF4-FFF2-40B4-BE49-F238E27FC236}">
                <a16:creationId xmlns:a16="http://schemas.microsoft.com/office/drawing/2014/main" id="{40026004-B433-4DFB-AAD4-742ED88B56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3657" y="719629"/>
            <a:ext cx="2300513" cy="1392200"/>
          </a:xfrm>
          <a:prstGeom prst="roundRect">
            <a:avLst>
              <a:gd name="adj" fmla="val 6115"/>
            </a:avLst>
          </a:prstGeom>
          <a:solidFill>
            <a:srgbClr val="33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>
            <a:lvl1pPr marL="450850" indent="-4508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07194" marR="0" lvl="0" indent="-407194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anose="05020102010507070707" pitchFamily="18" charset="2"/>
              <a:buChar char="!"/>
              <a:tabLst>
                <a:tab pos="407194" algn="l"/>
              </a:tabLst>
              <a:defRPr/>
            </a:pPr>
            <a:r>
              <a:rPr lang="en-GB" altLang="en-US" sz="2000" dirty="0">
                <a:solidFill>
                  <a:prstClr val="white"/>
                </a:solidFill>
                <a:sym typeface="Wingdings 2" pitchFamily="18" charset="2"/>
              </a:rPr>
              <a:t>Complete your sheet and stick it in flat (no folding!).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151413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E5FAD68-7ABB-4138-A54A-A7DA02437B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180199" cy="51435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552668A-1F04-4FB5-8819-8E02025402D0}"/>
              </a:ext>
            </a:extLst>
          </p:cNvPr>
          <p:cNvSpPr txBox="1"/>
          <p:nvPr/>
        </p:nvSpPr>
        <p:spPr>
          <a:xfrm>
            <a:off x="2576286" y="1204686"/>
            <a:ext cx="1095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009242"/>
                </a:solidFill>
              </a:rPr>
              <a:t>force</a:t>
            </a:r>
            <a:endParaRPr lang="en-GB" b="1" dirty="0">
              <a:solidFill>
                <a:srgbClr val="00924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F24262-FFA1-454C-A9C0-3FBEDDA4E7E4}"/>
              </a:ext>
            </a:extLst>
          </p:cNvPr>
          <p:cNvSpPr txBox="1"/>
          <p:nvPr/>
        </p:nvSpPr>
        <p:spPr>
          <a:xfrm>
            <a:off x="963800" y="2757715"/>
            <a:ext cx="14600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009242"/>
                </a:solidFill>
              </a:rPr>
              <a:t>electricity</a:t>
            </a:r>
            <a:endParaRPr lang="en-GB" b="1" dirty="0">
              <a:solidFill>
                <a:srgbClr val="00924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9F80CD-90F5-4643-A9FA-7695855776F4}"/>
              </a:ext>
            </a:extLst>
          </p:cNvPr>
          <p:cNvSpPr txBox="1"/>
          <p:nvPr/>
        </p:nvSpPr>
        <p:spPr>
          <a:xfrm>
            <a:off x="5463228" y="2757715"/>
            <a:ext cx="14600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009242"/>
                </a:solidFill>
              </a:rPr>
              <a:t>sound</a:t>
            </a:r>
            <a:endParaRPr lang="en-GB" b="1" dirty="0">
              <a:solidFill>
                <a:srgbClr val="00924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7456C4-6243-46D7-A007-81FFBB4B37CA}"/>
              </a:ext>
            </a:extLst>
          </p:cNvPr>
          <p:cNvSpPr txBox="1"/>
          <p:nvPr/>
        </p:nvSpPr>
        <p:spPr>
          <a:xfrm>
            <a:off x="942030" y="4441372"/>
            <a:ext cx="14600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009242"/>
                </a:solidFill>
              </a:rPr>
              <a:t>electricity</a:t>
            </a:r>
            <a:endParaRPr lang="en-GB" b="1" dirty="0">
              <a:solidFill>
                <a:srgbClr val="00924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4A3FEE-177C-41F7-905B-54727CB0BAF2}"/>
              </a:ext>
            </a:extLst>
          </p:cNvPr>
          <p:cNvSpPr txBox="1"/>
          <p:nvPr/>
        </p:nvSpPr>
        <p:spPr>
          <a:xfrm>
            <a:off x="5455970" y="3810001"/>
            <a:ext cx="14600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009242"/>
                </a:solidFill>
              </a:rPr>
              <a:t>light</a:t>
            </a:r>
            <a:endParaRPr lang="en-GB" b="1" dirty="0">
              <a:solidFill>
                <a:srgbClr val="009242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62EFB0-2ADC-4FDF-A0C2-65381D023C4F}"/>
              </a:ext>
            </a:extLst>
          </p:cNvPr>
          <p:cNvSpPr txBox="1"/>
          <p:nvPr/>
        </p:nvSpPr>
        <p:spPr>
          <a:xfrm>
            <a:off x="5448714" y="4728876"/>
            <a:ext cx="14600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009242"/>
                </a:solidFill>
              </a:rPr>
              <a:t>heat</a:t>
            </a:r>
            <a:endParaRPr lang="en-GB" b="1" dirty="0">
              <a:solidFill>
                <a:srgbClr val="0092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911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E5FAD68-7ABB-4138-A54A-A7DA02437B0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5313"/>
            <a:ext cx="8180199" cy="31913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CF24262-FFA1-454C-A9C0-3FBEDDA4E7E4}"/>
              </a:ext>
            </a:extLst>
          </p:cNvPr>
          <p:cNvSpPr txBox="1"/>
          <p:nvPr/>
        </p:nvSpPr>
        <p:spPr>
          <a:xfrm>
            <a:off x="963800" y="870858"/>
            <a:ext cx="14600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924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electricity</a:t>
            </a:r>
            <a:endParaRPr kumimoji="0" lang="en-GB" sz="1350" b="1" i="0" u="none" strike="noStrike" kern="1200" cap="none" spc="0" normalizeH="0" baseline="0" noProof="0" dirty="0">
              <a:ln>
                <a:noFill/>
              </a:ln>
              <a:solidFill>
                <a:srgbClr val="00924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9F80CD-90F5-4643-A9FA-7695855776F4}"/>
              </a:ext>
            </a:extLst>
          </p:cNvPr>
          <p:cNvSpPr txBox="1"/>
          <p:nvPr/>
        </p:nvSpPr>
        <p:spPr>
          <a:xfrm>
            <a:off x="5463228" y="870858"/>
            <a:ext cx="14600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924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sound</a:t>
            </a:r>
            <a:endParaRPr kumimoji="0" lang="en-GB" sz="1350" b="1" i="0" u="none" strike="noStrike" kern="1200" cap="none" spc="0" normalizeH="0" baseline="0" noProof="0" dirty="0">
              <a:ln>
                <a:noFill/>
              </a:ln>
              <a:solidFill>
                <a:srgbClr val="00924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7456C4-6243-46D7-A007-81FFBB4B37CA}"/>
              </a:ext>
            </a:extLst>
          </p:cNvPr>
          <p:cNvSpPr txBox="1"/>
          <p:nvPr/>
        </p:nvSpPr>
        <p:spPr>
          <a:xfrm>
            <a:off x="942030" y="2554515"/>
            <a:ext cx="14600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924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electricity</a:t>
            </a:r>
            <a:endParaRPr kumimoji="0" lang="en-GB" sz="1350" b="1" i="0" u="none" strike="noStrike" kern="1200" cap="none" spc="0" normalizeH="0" baseline="0" noProof="0" dirty="0">
              <a:ln>
                <a:noFill/>
              </a:ln>
              <a:solidFill>
                <a:srgbClr val="00924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4A3FEE-177C-41F7-905B-54727CB0BAF2}"/>
              </a:ext>
            </a:extLst>
          </p:cNvPr>
          <p:cNvSpPr txBox="1"/>
          <p:nvPr/>
        </p:nvSpPr>
        <p:spPr>
          <a:xfrm>
            <a:off x="5455970" y="1923144"/>
            <a:ext cx="14600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924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light</a:t>
            </a:r>
            <a:endParaRPr kumimoji="0" lang="en-GB" sz="1350" b="1" i="0" u="none" strike="noStrike" kern="1200" cap="none" spc="0" normalizeH="0" baseline="0" noProof="0" dirty="0">
              <a:ln>
                <a:noFill/>
              </a:ln>
              <a:solidFill>
                <a:srgbClr val="00924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62EFB0-2ADC-4FDF-A0C2-65381D023C4F}"/>
              </a:ext>
            </a:extLst>
          </p:cNvPr>
          <p:cNvSpPr txBox="1"/>
          <p:nvPr/>
        </p:nvSpPr>
        <p:spPr>
          <a:xfrm>
            <a:off x="5448714" y="2842019"/>
            <a:ext cx="14600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924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heat</a:t>
            </a:r>
            <a:endParaRPr kumimoji="0" lang="en-GB" sz="1350" b="1" i="0" u="none" strike="noStrike" kern="1200" cap="none" spc="0" normalizeH="0" baseline="0" noProof="0" dirty="0">
              <a:ln>
                <a:noFill/>
              </a:ln>
              <a:solidFill>
                <a:srgbClr val="00924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49114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/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6870032" cy="4982661"/>
          </a:xfrm>
          <a:prstGeom prst="rect">
            <a:avLst/>
          </a:prstGeom>
        </p:spPr>
      </p:pic>
      <p:pic>
        <p:nvPicPr>
          <p:cNvPr id="4" name="Picture 5" descr="New PhET Logo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5886" y="-1"/>
            <a:ext cx="2268113" cy="1503947"/>
          </a:xfrm>
          <a:prstGeom prst="rect">
            <a:avLst/>
          </a:prstGeom>
          <a:noFill/>
        </p:spPr>
      </p:pic>
      <p:sp>
        <p:nvSpPr>
          <p:cNvPr id="5" name="AutoShape 26"/>
          <p:cNvSpPr>
            <a:spLocks noChangeArrowheads="1"/>
          </p:cNvSpPr>
          <p:nvPr/>
        </p:nvSpPr>
        <p:spPr bwMode="auto">
          <a:xfrm>
            <a:off x="6954254" y="1483101"/>
            <a:ext cx="2093494" cy="1260100"/>
          </a:xfrm>
          <a:prstGeom prst="roundRect">
            <a:avLst>
              <a:gd name="adj" fmla="val 6856"/>
            </a:avLst>
          </a:prstGeom>
          <a:solidFill>
            <a:srgbClr val="33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>
            <a:lvl1pPr marL="450850" indent="-4508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07194" marR="0" lvl="0" indent="-407194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07194" algn="l"/>
              </a:tabLst>
              <a:defRPr/>
            </a:pPr>
            <a:r>
              <a:rPr kumimoji="0" lang="en-GB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/>
              </a:rPr>
              <a:t></a:t>
            </a:r>
            <a:r>
              <a:rPr kumimoji="0" lang="en-GB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 2" pitchFamily="18" charset="2"/>
              </a:rPr>
              <a:t> </a:t>
            </a:r>
            <a:r>
              <a:rPr kumimoji="0" lang="en-GB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image to run simulation.</a:t>
            </a: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AutoShape 18"/>
          <p:cNvSpPr>
            <a:spLocks noChangeArrowheads="1"/>
          </p:cNvSpPr>
          <p:nvPr/>
        </p:nvSpPr>
        <p:spPr bwMode="auto">
          <a:xfrm>
            <a:off x="4999981" y="2428305"/>
            <a:ext cx="2499456" cy="1756620"/>
          </a:xfrm>
          <a:prstGeom prst="cloudCallout">
            <a:avLst>
              <a:gd name="adj1" fmla="val 51979"/>
              <a:gd name="adj2" fmla="val 78057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Where does it go?</a:t>
            </a:r>
          </a:p>
        </p:txBody>
      </p:sp>
      <p:sp>
        <p:nvSpPr>
          <p:cNvPr id="7" name="AutoShape 18"/>
          <p:cNvSpPr>
            <a:spLocks noChangeArrowheads="1"/>
          </p:cNvSpPr>
          <p:nvPr/>
        </p:nvSpPr>
        <p:spPr bwMode="auto">
          <a:xfrm>
            <a:off x="2134094" y="97929"/>
            <a:ext cx="2601846" cy="1680537"/>
          </a:xfrm>
          <a:prstGeom prst="cloudCallout">
            <a:avLst>
              <a:gd name="adj1" fmla="val -74182"/>
              <a:gd name="adj2" fmla="val -48448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Is energy “used up”?</a:t>
            </a:r>
          </a:p>
        </p:txBody>
      </p:sp>
    </p:spTree>
    <p:extLst>
      <p:ext uri="{BB962C8B-B14F-4D97-AF65-F5344CB8AC3E}">
        <p14:creationId xmlns:p14="http://schemas.microsoft.com/office/powerpoint/2010/main" val="28690926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3" name="AutoShape 23"/>
          <p:cNvSpPr>
            <a:spLocks noChangeArrowheads="1"/>
          </p:cNvSpPr>
          <p:nvPr/>
        </p:nvSpPr>
        <p:spPr bwMode="auto">
          <a:xfrm>
            <a:off x="1589263" y="1169052"/>
            <a:ext cx="5849956" cy="944165"/>
          </a:xfrm>
          <a:prstGeom prst="roundRect">
            <a:avLst>
              <a:gd name="adj" fmla="val 0"/>
            </a:avLst>
          </a:prstGeom>
          <a:noFill/>
          <a:ln w="25400">
            <a:noFill/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3556" name="Rectangle 25"/>
          <p:cNvSpPr>
            <a:spLocks noGrp="1" noChangeArrowheads="1"/>
          </p:cNvSpPr>
          <p:nvPr>
            <p:ph type="title" idx="4294967295"/>
          </p:nvPr>
        </p:nvSpPr>
        <p:spPr>
          <a:xfrm>
            <a:off x="88134" y="129410"/>
            <a:ext cx="9055865" cy="1039642"/>
          </a:xfrm>
        </p:spPr>
        <p:txBody>
          <a:bodyPr>
            <a:noAutofit/>
          </a:bodyPr>
          <a:lstStyle/>
          <a:p>
            <a:pPr algn="l"/>
            <a:r>
              <a:rPr lang="en-GB" altLang="en-US" sz="3200" u="sng" dirty="0">
                <a:latin typeface="Arial" panose="020B0604020202020204" pitchFamily="34" charset="0"/>
                <a:cs typeface="Arial" panose="020B0604020202020204" pitchFamily="34" charset="0"/>
              </a:rPr>
              <a:t>Law of conservation of energy</a:t>
            </a:r>
            <a:br>
              <a:rPr lang="en-GB" altLang="en-US" sz="3200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AutoShape 18">
            <a:extLst>
              <a:ext uri="{FF2B5EF4-FFF2-40B4-BE49-F238E27FC236}">
                <a16:creationId xmlns:a16="http://schemas.microsoft.com/office/drawing/2014/main" id="{758ECE7E-9D11-4710-B305-7FBBDE249F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3179" y="2653599"/>
            <a:ext cx="3171038" cy="1977124"/>
          </a:xfrm>
          <a:prstGeom prst="cloudCallout">
            <a:avLst>
              <a:gd name="adj1" fmla="val 56438"/>
              <a:gd name="adj2" fmla="val 68796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Does this mean we don’t need to worry about “wasting energy”?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C311407-8D54-4A5D-BE5B-CF048B427019}"/>
              </a:ext>
            </a:extLst>
          </p:cNvPr>
          <p:cNvSpPr/>
          <p:nvPr/>
        </p:nvSpPr>
        <p:spPr>
          <a:xfrm>
            <a:off x="1" y="908152"/>
            <a:ext cx="914399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en-US" sz="3200" dirty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When energy is transferred, it is </a:t>
            </a:r>
            <a:r>
              <a:rPr lang="en-GB" altLang="en-US" sz="3200" u="sng" dirty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___ used up</a:t>
            </a:r>
            <a:r>
              <a:rPr lang="en-GB" altLang="en-US" sz="3200" dirty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en-US" sz="3200" dirty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Energy </a:t>
            </a:r>
            <a:r>
              <a:rPr lang="en-GB" altLang="en-US" sz="3200" u="sng" dirty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cannot be created or destroyed</a:t>
            </a:r>
            <a:r>
              <a:rPr lang="en-GB" altLang="en-US" sz="3200" dirty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en-US" sz="3200" dirty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It can only be __________ and ______ in different ways.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B720C2D-0019-407F-A8BE-1FDA69DB5E21}"/>
              </a:ext>
            </a:extLst>
          </p:cNvPr>
          <p:cNvSpPr txBox="1"/>
          <p:nvPr/>
        </p:nvSpPr>
        <p:spPr>
          <a:xfrm>
            <a:off x="5979134" y="908152"/>
            <a:ext cx="1460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endParaRPr lang="en-GB" sz="1600" b="1" dirty="0">
              <a:solidFill>
                <a:srgbClr val="0092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A60E1F9-37C0-4B3D-AB52-AA13F19BA808}"/>
              </a:ext>
            </a:extLst>
          </p:cNvPr>
          <p:cNvSpPr txBox="1"/>
          <p:nvPr/>
        </p:nvSpPr>
        <p:spPr>
          <a:xfrm>
            <a:off x="3011648" y="1913103"/>
            <a:ext cx="23573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transferred</a:t>
            </a:r>
            <a:endParaRPr lang="en-GB" sz="1600" b="1" dirty="0">
              <a:solidFill>
                <a:srgbClr val="0092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3765887-F42D-41A2-A56D-AC3DD50E1D11}"/>
              </a:ext>
            </a:extLst>
          </p:cNvPr>
          <p:cNvSpPr txBox="1"/>
          <p:nvPr/>
        </p:nvSpPr>
        <p:spPr>
          <a:xfrm>
            <a:off x="6217555" y="1905127"/>
            <a:ext cx="1460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stored</a:t>
            </a:r>
            <a:endParaRPr lang="en-GB" sz="1600" b="1" dirty="0">
              <a:solidFill>
                <a:srgbClr val="0092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4995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826A550A-202B-4D50-9E78-CEDAE0AEAEE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430"/>
            <a:ext cx="9144000" cy="248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1990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412CD481-C11C-49B8-AB34-87A5002669A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BF8FB"/>
              </a:clrFrom>
              <a:clrTo>
                <a:srgbClr val="FBF8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395020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4C48F9D-4642-4303-8C76-DFA4834052C2}"/>
              </a:ext>
            </a:extLst>
          </p:cNvPr>
          <p:cNvSpPr txBox="1"/>
          <p:nvPr/>
        </p:nvSpPr>
        <p:spPr>
          <a:xfrm>
            <a:off x="1101421" y="1613269"/>
            <a:ext cx="19018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924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nuclear energy stored in the fuel</a:t>
            </a:r>
            <a:endParaRPr kumimoji="0" lang="en-GB" sz="1350" b="1" i="0" u="none" strike="noStrike" kern="1200" cap="none" spc="0" normalizeH="0" baseline="0" noProof="0" dirty="0">
              <a:ln>
                <a:noFill/>
              </a:ln>
              <a:solidFill>
                <a:srgbClr val="00924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102757-4731-4C8B-AF9E-04DFBA210CA7}"/>
              </a:ext>
            </a:extLst>
          </p:cNvPr>
          <p:cNvSpPr txBox="1"/>
          <p:nvPr/>
        </p:nvSpPr>
        <p:spPr>
          <a:xfrm>
            <a:off x="3003259" y="2495511"/>
            <a:ext cx="19018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924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electricity</a:t>
            </a:r>
            <a:endParaRPr kumimoji="0" lang="en-GB" sz="1350" b="1" i="0" u="none" strike="noStrike" kern="1200" cap="none" spc="0" normalizeH="0" baseline="0" noProof="0" dirty="0">
              <a:ln>
                <a:noFill/>
              </a:ln>
              <a:solidFill>
                <a:srgbClr val="00924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05A205-D37D-45D6-B45B-478B081110FD}"/>
              </a:ext>
            </a:extLst>
          </p:cNvPr>
          <p:cNvSpPr txBox="1"/>
          <p:nvPr/>
        </p:nvSpPr>
        <p:spPr>
          <a:xfrm>
            <a:off x="4414007" y="2171640"/>
            <a:ext cx="19018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924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heating</a:t>
            </a:r>
            <a:endParaRPr kumimoji="0" lang="en-GB" sz="1350" b="1" i="0" u="none" strike="noStrike" kern="1200" cap="none" spc="0" normalizeH="0" baseline="0" noProof="0" dirty="0">
              <a:ln>
                <a:noFill/>
              </a:ln>
              <a:solidFill>
                <a:srgbClr val="00924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666855-2D11-426C-A990-E9C8EF077B9E}"/>
              </a:ext>
            </a:extLst>
          </p:cNvPr>
          <p:cNvSpPr txBox="1"/>
          <p:nvPr/>
        </p:nvSpPr>
        <p:spPr>
          <a:xfrm>
            <a:off x="5924026" y="1664514"/>
            <a:ext cx="25740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924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thermal energy in the room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00924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A1BF18E-1CC6-4B70-8753-FF4D6A301DC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3351"/>
          <a:stretch/>
        </p:blipFill>
        <p:spPr>
          <a:xfrm>
            <a:off x="0" y="3002636"/>
            <a:ext cx="9144000" cy="947571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144359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48D500-2086-4614-8C9F-A9C07E296AC0}"/>
              </a:ext>
            </a:extLst>
          </p:cNvPr>
          <p:cNvSpPr txBox="1"/>
          <p:nvPr/>
        </p:nvSpPr>
        <p:spPr>
          <a:xfrm>
            <a:off x="1109810" y="293316"/>
            <a:ext cx="19018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924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chemical energy stored in petrol / fuel</a:t>
            </a:r>
            <a:endParaRPr kumimoji="0" lang="en-GB" sz="1350" b="1" i="0" u="none" strike="noStrike" kern="1200" cap="none" spc="0" normalizeH="0" baseline="0" noProof="0" dirty="0">
              <a:ln>
                <a:noFill/>
              </a:ln>
              <a:solidFill>
                <a:srgbClr val="00924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605C95-DA01-4543-98A8-714B73ECDA4E}"/>
              </a:ext>
            </a:extLst>
          </p:cNvPr>
          <p:cNvSpPr txBox="1"/>
          <p:nvPr/>
        </p:nvSpPr>
        <p:spPr>
          <a:xfrm>
            <a:off x="6228492" y="293315"/>
            <a:ext cx="19018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924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kinetic energy stored in moving car</a:t>
            </a:r>
            <a:endParaRPr kumimoji="0" lang="en-GB" sz="1350" b="1" i="0" u="none" strike="noStrike" kern="1200" cap="none" spc="0" normalizeH="0" baseline="0" noProof="0" dirty="0">
              <a:ln>
                <a:noFill/>
              </a:ln>
              <a:solidFill>
                <a:srgbClr val="00924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7308A8A-B896-4030-8C54-CEE34259B937}"/>
              </a:ext>
            </a:extLst>
          </p:cNvPr>
          <p:cNvGrpSpPr/>
          <p:nvPr/>
        </p:nvGrpSpPr>
        <p:grpSpPr>
          <a:xfrm>
            <a:off x="0" y="159391"/>
            <a:ext cx="9144000" cy="1283515"/>
            <a:chOff x="0" y="159391"/>
            <a:chExt cx="9144000" cy="1283515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9B9C6034-F8D0-40DE-B16D-BACB483966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159391"/>
              <a:ext cx="9144000" cy="1283515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5819582-DA58-4E59-B6C6-1487A9C85A87}"/>
                </a:ext>
              </a:extLst>
            </p:cNvPr>
            <p:cNvSpPr/>
            <p:nvPr/>
          </p:nvSpPr>
          <p:spPr>
            <a:xfrm>
              <a:off x="3850547" y="914400"/>
              <a:ext cx="1761688" cy="3271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038A1151-8870-49FA-86CA-EFD049D0CFF7}"/>
              </a:ext>
            </a:extLst>
          </p:cNvPr>
          <p:cNvSpPr txBox="1"/>
          <p:nvPr/>
        </p:nvSpPr>
        <p:spPr>
          <a:xfrm>
            <a:off x="3850547" y="887628"/>
            <a:ext cx="190183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924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forces  (in the engine / car)</a:t>
            </a:r>
            <a:endParaRPr kumimoji="0" lang="en-GB" sz="1350" b="1" i="0" u="none" strike="noStrike" kern="1200" cap="none" spc="0" normalizeH="0" baseline="0" noProof="0" dirty="0">
              <a:ln>
                <a:noFill/>
              </a:ln>
              <a:solidFill>
                <a:srgbClr val="00924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2DADA3-D4F7-4293-B6F0-03FF3231CC3E}"/>
              </a:ext>
            </a:extLst>
          </p:cNvPr>
          <p:cNvSpPr txBox="1"/>
          <p:nvPr/>
        </p:nvSpPr>
        <p:spPr>
          <a:xfrm>
            <a:off x="100668" y="77232"/>
            <a:ext cx="4865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c</a:t>
            </a:r>
          </a:p>
        </p:txBody>
      </p:sp>
      <p:sp>
        <p:nvSpPr>
          <p:cNvPr id="9" name="AutoShape 18">
            <a:extLst>
              <a:ext uri="{FF2B5EF4-FFF2-40B4-BE49-F238E27FC236}">
                <a16:creationId xmlns:a16="http://schemas.microsoft.com/office/drawing/2014/main" id="{AE904E9F-666C-4DAF-97FB-A265BFFAF1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726" y="1723471"/>
            <a:ext cx="3171038" cy="1977124"/>
          </a:xfrm>
          <a:prstGeom prst="cloudCallout">
            <a:avLst>
              <a:gd name="adj1" fmla="val -51234"/>
              <a:gd name="adj2" fmla="val 68796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1800" kern="0" dirty="0">
                <a:solidFill>
                  <a:sysClr val="windowText" lastClr="000000"/>
                </a:solidFill>
                <a:cs typeface="Arial" panose="020B0604020202020204" pitchFamily="34" charset="0"/>
              </a:rPr>
              <a:t>What if the car then brakes? What would happen to the energy?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A207D3-3240-4335-89AE-D987EB055E4E}"/>
              </a:ext>
            </a:extLst>
          </p:cNvPr>
          <p:cNvSpPr txBox="1"/>
          <p:nvPr/>
        </p:nvSpPr>
        <p:spPr>
          <a:xfrm>
            <a:off x="3697980" y="1723471"/>
            <a:ext cx="43371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7030A0"/>
                </a:solidFill>
              </a:rPr>
              <a:t>See Year 9 lesson:</a:t>
            </a:r>
          </a:p>
          <a:p>
            <a:r>
              <a:rPr lang="en-GB" sz="2400" dirty="0">
                <a:solidFill>
                  <a:srgbClr val="7030A0"/>
                </a:solidFill>
              </a:rPr>
              <a:t>9Ib Energy for movement</a:t>
            </a:r>
          </a:p>
        </p:txBody>
      </p:sp>
      <p:pic>
        <p:nvPicPr>
          <p:cNvPr id="11" name="Picture 10">
            <a:hlinkClick r:id="rId3"/>
            <a:extLst>
              <a:ext uri="{FF2B5EF4-FFF2-40B4-BE49-F238E27FC236}">
                <a16:creationId xmlns:a16="http://schemas.microsoft.com/office/drawing/2014/main" id="{3DFC6FF6-67D4-4204-907C-BF11105AC26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2256" y="2682424"/>
            <a:ext cx="3277718" cy="184990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13549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C200658-0B37-4432-A0FB-CEF0EEB161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2942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3769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>
            <a:extLst>
              <a:ext uri="{FF2B5EF4-FFF2-40B4-BE49-F238E27FC236}">
                <a16:creationId xmlns:a16="http://schemas.microsoft.com/office/drawing/2014/main" id="{76D89A09-BB44-4ED7-A774-E5045C3CCE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Objectives</a:t>
            </a:r>
          </a:p>
        </p:txBody>
      </p:sp>
      <p:sp>
        <p:nvSpPr>
          <p:cNvPr id="56322" name="Rectangle 3">
            <a:extLst>
              <a:ext uri="{FF2B5EF4-FFF2-40B4-BE49-F238E27FC236}">
                <a16:creationId xmlns:a16="http://schemas.microsoft.com/office/drawing/2014/main" id="{D3B60946-51EE-4236-A099-CE87C15BC27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03622" lvl="1" indent="-269081"/>
            <a:r>
              <a:rPr lang="en-GB" altLang="en-US" sz="2100" dirty="0"/>
              <a:t>Recall the different ways in which energy can be stored.</a:t>
            </a:r>
          </a:p>
          <a:p>
            <a:pPr marL="403622" lvl="1" indent="-269081">
              <a:buNone/>
            </a:pPr>
            <a:endParaRPr lang="en-GB" altLang="en-US" sz="1050" dirty="0"/>
          </a:p>
          <a:p>
            <a:pPr marL="403622" lvl="1" indent="-269081"/>
            <a:r>
              <a:rPr lang="en-GB" altLang="en-US" sz="2100" dirty="0"/>
              <a:t>Recall the different ways in which energy can be transferred.</a:t>
            </a:r>
          </a:p>
          <a:p>
            <a:pPr marL="403622" lvl="1" indent="-269081">
              <a:buNone/>
            </a:pPr>
            <a:endParaRPr lang="en-GB" altLang="en-US" sz="1050" dirty="0"/>
          </a:p>
          <a:p>
            <a:pPr marL="403622" lvl="1" indent="-269081"/>
            <a:r>
              <a:rPr lang="en-GB" altLang="en-US" sz="2100" dirty="0"/>
              <a:t>Identify situations in which energy is stored.</a:t>
            </a:r>
          </a:p>
          <a:p>
            <a:pPr marL="403622" lvl="1" indent="-269081">
              <a:buNone/>
            </a:pPr>
            <a:endParaRPr lang="en-GB" altLang="en-US" sz="1050" dirty="0"/>
          </a:p>
          <a:p>
            <a:pPr marL="403622" lvl="1" indent="-269081"/>
            <a:r>
              <a:rPr lang="en-GB" altLang="en-US" sz="2100" dirty="0"/>
              <a:t>Identify situations in which an energy transfer is taking place.</a:t>
            </a:r>
          </a:p>
        </p:txBody>
      </p:sp>
      <p:sp>
        <p:nvSpPr>
          <p:cNvPr id="56323" name="Rectangle 5">
            <a:extLst>
              <a:ext uri="{FF2B5EF4-FFF2-40B4-BE49-F238E27FC236}">
                <a16:creationId xmlns:a16="http://schemas.microsoft.com/office/drawing/2014/main" id="{4851F392-6706-4EF9-86A4-38189C9AD6A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724998284"/>
      </p:ext>
    </p:extLst>
  </p:cSld>
  <p:clrMapOvr>
    <a:masterClrMapping/>
  </p:clrMapOvr>
  <p:transition>
    <p:sndAc>
      <p:stSnd>
        <p:snd r:embed="rId2" name="click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>
            <a:extLst>
              <a:ext uri="{FF2B5EF4-FFF2-40B4-BE49-F238E27FC236}">
                <a16:creationId xmlns:a16="http://schemas.microsoft.com/office/drawing/2014/main" id="{56CCB85B-7C19-456F-B68F-5FB9D5980FE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Objectives</a:t>
            </a:r>
          </a:p>
        </p:txBody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16DDED70-5618-43EE-9617-91E79B18B2B4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marL="403622" lvl="1" indent="-269081"/>
            <a:r>
              <a:rPr lang="en-GB" altLang="en-US" sz="2100" dirty="0"/>
              <a:t>Recall the law of conservation of energy.</a:t>
            </a:r>
          </a:p>
          <a:p>
            <a:pPr marL="403622" lvl="1" indent="-269081">
              <a:buNone/>
            </a:pPr>
            <a:endParaRPr lang="en-GB" altLang="en-US" sz="1050" dirty="0"/>
          </a:p>
          <a:p>
            <a:pPr marL="403622" lvl="1" indent="-269081"/>
            <a:r>
              <a:rPr lang="en-GB" altLang="en-US" sz="2100" dirty="0"/>
              <a:t>Describe energy transfer chains for given situations.</a:t>
            </a:r>
          </a:p>
        </p:txBody>
      </p:sp>
      <p:sp>
        <p:nvSpPr>
          <p:cNvPr id="98308" name="Rectangle 5">
            <a:extLst>
              <a:ext uri="{FF2B5EF4-FFF2-40B4-BE49-F238E27FC236}">
                <a16:creationId xmlns:a16="http://schemas.microsoft.com/office/drawing/2014/main" id="{090DE8AD-AA25-470F-8E59-41E7C076D41C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5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</p:cSld>
  <p:clrMapOvr>
    <a:masterClrMapping/>
  </p:clrMapOvr>
  <p:transition>
    <p:sndAc>
      <p:stSnd>
        <p:snd r:embed="rId2" name="click.wav"/>
      </p:stSnd>
    </p:sndAc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>
            <a:extLst>
              <a:ext uri="{FF2B5EF4-FFF2-40B4-BE49-F238E27FC236}">
                <a16:creationId xmlns:a16="http://schemas.microsoft.com/office/drawing/2014/main" id="{56CCB85B-7C19-456F-B68F-5FB9D5980FE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Objectives</a:t>
            </a:r>
          </a:p>
        </p:txBody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16DDED70-5618-43EE-9617-91E79B18B2B4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marL="403622" lvl="1" indent="-269081"/>
            <a:r>
              <a:rPr lang="en-GB" altLang="en-US" sz="2100" dirty="0"/>
              <a:t>Recall the law of conservation of energy.</a:t>
            </a:r>
          </a:p>
          <a:p>
            <a:pPr marL="403622" lvl="1" indent="-269081">
              <a:buNone/>
            </a:pPr>
            <a:endParaRPr lang="en-GB" altLang="en-US" sz="1050" dirty="0"/>
          </a:p>
          <a:p>
            <a:pPr marL="403622" lvl="1" indent="-269081"/>
            <a:r>
              <a:rPr lang="en-GB" altLang="en-US" sz="2100" dirty="0"/>
              <a:t>Describe energy transfer chains for given situations.</a:t>
            </a:r>
          </a:p>
        </p:txBody>
      </p:sp>
      <p:sp>
        <p:nvSpPr>
          <p:cNvPr id="98308" name="Rectangle 5">
            <a:extLst>
              <a:ext uri="{FF2B5EF4-FFF2-40B4-BE49-F238E27FC236}">
                <a16:creationId xmlns:a16="http://schemas.microsoft.com/office/drawing/2014/main" id="{090DE8AD-AA25-470F-8E59-41E7C076D41C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5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574040399"/>
      </p:ext>
    </p:extLst>
  </p:cSld>
  <p:clrMapOvr>
    <a:masterClrMapping/>
  </p:clrMapOvr>
  <p:transition>
    <p:sndAc>
      <p:stSnd>
        <p:snd r:embed="rId2" name="click.wav"/>
      </p:stSnd>
    </p:sndAc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>
            <a:extLst>
              <a:ext uri="{FF2B5EF4-FFF2-40B4-BE49-F238E27FC236}">
                <a16:creationId xmlns:a16="http://schemas.microsoft.com/office/drawing/2014/main" id="{55E6AE6E-F418-498F-A9EA-A4D6D191B2D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Objectives</a:t>
            </a:r>
          </a:p>
        </p:txBody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653E04B1-2968-421C-BF62-CFBE823119CA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494235" y="1383506"/>
            <a:ext cx="6155531" cy="972741"/>
          </a:xfrm>
        </p:spPr>
        <p:txBody>
          <a:bodyPr/>
          <a:lstStyle/>
          <a:p>
            <a:pPr marL="403622" lvl="1" indent="-269081"/>
            <a:r>
              <a:rPr lang="en-GB" altLang="en-US" sz="2100" dirty="0"/>
              <a:t>Identify useful and wasted energies.</a:t>
            </a:r>
          </a:p>
        </p:txBody>
      </p:sp>
      <p:sp>
        <p:nvSpPr>
          <p:cNvPr id="99332" name="Rectangle 5">
            <a:extLst>
              <a:ext uri="{FF2B5EF4-FFF2-40B4-BE49-F238E27FC236}">
                <a16:creationId xmlns:a16="http://schemas.microsoft.com/office/drawing/2014/main" id="{70F985E4-6ADD-444C-9749-79FAD4C3FEF5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5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291346007"/>
      </p:ext>
    </p:extLst>
  </p:cSld>
  <p:clrMapOvr>
    <a:masterClrMapping/>
  </p:clrMapOvr>
  <p:transition>
    <p:sndAc>
      <p:stSnd>
        <p:snd r:embed="rId2" name="click.wav"/>
      </p:stSnd>
    </p:sndAc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505787"/>
            <a:ext cx="3039926" cy="26377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242541" y="-1"/>
            <a:ext cx="1901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>
                <a:solidFill>
                  <a:schemeClr val="bg1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78724" y="84777"/>
            <a:ext cx="6073796" cy="484457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69081" indent="-269081">
              <a:defRPr/>
            </a:pPr>
            <a:r>
              <a:rPr lang="en-GB" sz="2400" kern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2400" kern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2400" kern="0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305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505787"/>
            <a:ext cx="3039926" cy="26377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242541" y="-1"/>
            <a:ext cx="1901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78724" y="84777"/>
            <a:ext cx="6073796" cy="484457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69081" marR="0" lvl="0" indent="-269081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Webdings"/>
              </a:rPr>
              <a:t> Give a clue or definition for these keywords.</a:t>
            </a: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Wingdings"/>
              </a:rPr>
              <a:t>	</a:t>
            </a:r>
            <a:endParaRPr kumimoji="0" lang="en-GB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A2DC97-5A7C-4ECF-93AE-EBF9B672D5BE}"/>
              </a:ext>
            </a:extLst>
          </p:cNvPr>
          <p:cNvSpPr txBox="1"/>
          <p:nvPr/>
        </p:nvSpPr>
        <p:spPr>
          <a:xfrm>
            <a:off x="0" y="964734"/>
            <a:ext cx="90684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dirty="0">
                <a:solidFill>
                  <a:schemeClr val="bg1"/>
                </a:solidFill>
              </a:rPr>
              <a:t>gravitational potential</a:t>
            </a:r>
          </a:p>
        </p:txBody>
      </p:sp>
    </p:spTree>
    <p:extLst>
      <p:ext uri="{BB962C8B-B14F-4D97-AF65-F5344CB8AC3E}">
        <p14:creationId xmlns:p14="http://schemas.microsoft.com/office/powerpoint/2010/main" val="2046482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505787"/>
            <a:ext cx="3039926" cy="26377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242541" y="-1"/>
            <a:ext cx="1901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78724" y="84777"/>
            <a:ext cx="6073796" cy="484457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69081" marR="0" lvl="0" indent="-269081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Webdings"/>
              </a:rPr>
              <a:t> Give a clue or definition for these keywords.</a:t>
            </a: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Wingdings"/>
              </a:rPr>
              <a:t>	</a:t>
            </a:r>
            <a:endParaRPr kumimoji="0" lang="en-GB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A2DC97-5A7C-4ECF-93AE-EBF9B672D5BE}"/>
              </a:ext>
            </a:extLst>
          </p:cNvPr>
          <p:cNvSpPr txBox="1"/>
          <p:nvPr/>
        </p:nvSpPr>
        <p:spPr>
          <a:xfrm>
            <a:off x="0" y="964734"/>
            <a:ext cx="90684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dirty="0">
                <a:solidFill>
                  <a:schemeClr val="bg1"/>
                </a:solidFill>
              </a:rPr>
              <a:t>strain (or elastic potential)</a:t>
            </a:r>
          </a:p>
        </p:txBody>
      </p:sp>
    </p:spTree>
    <p:extLst>
      <p:ext uri="{BB962C8B-B14F-4D97-AF65-F5344CB8AC3E}">
        <p14:creationId xmlns:p14="http://schemas.microsoft.com/office/powerpoint/2010/main" val="3045531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505787"/>
            <a:ext cx="3039926" cy="26377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242541" y="-1"/>
            <a:ext cx="1901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78724" y="84777"/>
            <a:ext cx="6073796" cy="484457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69081" marR="0" lvl="0" indent="-269081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Webdings"/>
              </a:rPr>
              <a:t> Give a clue or definition for these keywords.</a:t>
            </a: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Wingdings"/>
              </a:rPr>
              <a:t>	</a:t>
            </a:r>
            <a:endParaRPr kumimoji="0" lang="en-GB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A2DC97-5A7C-4ECF-93AE-EBF9B672D5BE}"/>
              </a:ext>
            </a:extLst>
          </p:cNvPr>
          <p:cNvSpPr txBox="1"/>
          <p:nvPr/>
        </p:nvSpPr>
        <p:spPr>
          <a:xfrm>
            <a:off x="0" y="964734"/>
            <a:ext cx="90684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dirty="0">
                <a:solidFill>
                  <a:schemeClr val="bg1"/>
                </a:solidFill>
              </a:rPr>
              <a:t>thermal</a:t>
            </a:r>
          </a:p>
        </p:txBody>
      </p:sp>
    </p:spTree>
    <p:extLst>
      <p:ext uri="{BB962C8B-B14F-4D97-AF65-F5344CB8AC3E}">
        <p14:creationId xmlns:p14="http://schemas.microsoft.com/office/powerpoint/2010/main" val="2292306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505787"/>
            <a:ext cx="3039926" cy="26377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242541" y="-1"/>
            <a:ext cx="1901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78724" y="84777"/>
            <a:ext cx="6073796" cy="484457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69081" marR="0" lvl="0" indent="-269081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Webdings"/>
              </a:rPr>
              <a:t> Give a clue or definition for these keywords.</a:t>
            </a: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Wingdings"/>
              </a:rPr>
              <a:t>	</a:t>
            </a:r>
            <a:endParaRPr kumimoji="0" lang="en-GB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A2DC97-5A7C-4ECF-93AE-EBF9B672D5BE}"/>
              </a:ext>
            </a:extLst>
          </p:cNvPr>
          <p:cNvSpPr txBox="1"/>
          <p:nvPr/>
        </p:nvSpPr>
        <p:spPr>
          <a:xfrm>
            <a:off x="0" y="964734"/>
            <a:ext cx="90684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dirty="0">
                <a:solidFill>
                  <a:schemeClr val="bg1"/>
                </a:solidFill>
              </a:rPr>
              <a:t>kinetic</a:t>
            </a:r>
          </a:p>
        </p:txBody>
      </p:sp>
    </p:spTree>
    <p:extLst>
      <p:ext uri="{BB962C8B-B14F-4D97-AF65-F5344CB8AC3E}">
        <p14:creationId xmlns:p14="http://schemas.microsoft.com/office/powerpoint/2010/main" val="1313533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505787"/>
            <a:ext cx="3039926" cy="26377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242541" y="-1"/>
            <a:ext cx="1901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78724" y="84777"/>
            <a:ext cx="6073796" cy="484457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69081" marR="0" lvl="0" indent="-269081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Webdings"/>
              </a:rPr>
              <a:t> Give a clue or definition for these keywords.</a:t>
            </a: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Wingdings"/>
              </a:rPr>
              <a:t>	</a:t>
            </a:r>
            <a:endParaRPr kumimoji="0" lang="en-GB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A2DC97-5A7C-4ECF-93AE-EBF9B672D5BE}"/>
              </a:ext>
            </a:extLst>
          </p:cNvPr>
          <p:cNvSpPr txBox="1"/>
          <p:nvPr/>
        </p:nvSpPr>
        <p:spPr>
          <a:xfrm>
            <a:off x="0" y="964734"/>
            <a:ext cx="90684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dirty="0">
                <a:solidFill>
                  <a:schemeClr val="bg1"/>
                </a:solidFill>
              </a:rPr>
              <a:t>nuclear</a:t>
            </a:r>
          </a:p>
        </p:txBody>
      </p:sp>
    </p:spTree>
    <p:extLst>
      <p:ext uri="{BB962C8B-B14F-4D97-AF65-F5344CB8AC3E}">
        <p14:creationId xmlns:p14="http://schemas.microsoft.com/office/powerpoint/2010/main" val="1973581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505787"/>
            <a:ext cx="3039926" cy="26377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242541" y="-1"/>
            <a:ext cx="1901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78724" y="84777"/>
            <a:ext cx="6073796" cy="484457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69081" marR="0" lvl="0" indent="-269081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Webdings"/>
              </a:rPr>
              <a:t> Give a clue or definition for these keywords.</a:t>
            </a: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Wingdings"/>
              </a:rPr>
              <a:t>	</a:t>
            </a:r>
            <a:endParaRPr kumimoji="0" lang="en-GB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A2DC97-5A7C-4ECF-93AE-EBF9B672D5BE}"/>
              </a:ext>
            </a:extLst>
          </p:cNvPr>
          <p:cNvSpPr txBox="1"/>
          <p:nvPr/>
        </p:nvSpPr>
        <p:spPr>
          <a:xfrm>
            <a:off x="0" y="964734"/>
            <a:ext cx="90684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dirty="0">
                <a:solidFill>
                  <a:schemeClr val="bg1"/>
                </a:solidFill>
              </a:rPr>
              <a:t>chemical</a:t>
            </a:r>
          </a:p>
        </p:txBody>
      </p:sp>
    </p:spTree>
    <p:extLst>
      <p:ext uri="{BB962C8B-B14F-4D97-AF65-F5344CB8AC3E}">
        <p14:creationId xmlns:p14="http://schemas.microsoft.com/office/powerpoint/2010/main" val="754455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505787"/>
            <a:ext cx="3039926" cy="26377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242541" y="-1"/>
            <a:ext cx="1901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78724" y="84777"/>
            <a:ext cx="6073796" cy="484457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69081" marR="0" lvl="0" indent="-269081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Webdings"/>
              </a:rPr>
              <a:t> Give a clue or definition for these keywords.</a:t>
            </a: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Wingdings"/>
              </a:rPr>
              <a:t>	</a:t>
            </a:r>
            <a:endParaRPr kumimoji="0" lang="en-GB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A2DC97-5A7C-4ECF-93AE-EBF9B672D5BE}"/>
              </a:ext>
            </a:extLst>
          </p:cNvPr>
          <p:cNvSpPr txBox="1"/>
          <p:nvPr/>
        </p:nvSpPr>
        <p:spPr>
          <a:xfrm>
            <a:off x="0" y="964734"/>
            <a:ext cx="90684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law of conservation of energy</a:t>
            </a:r>
          </a:p>
        </p:txBody>
      </p:sp>
    </p:spTree>
    <p:extLst>
      <p:ext uri="{BB962C8B-B14F-4D97-AF65-F5344CB8AC3E}">
        <p14:creationId xmlns:p14="http://schemas.microsoft.com/office/powerpoint/2010/main" val="1062860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>
            <a:extLst>
              <a:ext uri="{FF2B5EF4-FFF2-40B4-BE49-F238E27FC236}">
                <a16:creationId xmlns:a16="http://schemas.microsoft.com/office/drawing/2014/main" id="{55E6AE6E-F418-498F-A9EA-A4D6D191B2D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Objectives</a:t>
            </a:r>
          </a:p>
        </p:txBody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653E04B1-2968-421C-BF62-CFBE823119CA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494235" y="1383506"/>
            <a:ext cx="6155531" cy="972741"/>
          </a:xfrm>
        </p:spPr>
        <p:txBody>
          <a:bodyPr/>
          <a:lstStyle/>
          <a:p>
            <a:pPr marL="403622" lvl="1" indent="-269081"/>
            <a:r>
              <a:rPr lang="en-GB" altLang="en-US" sz="2100" dirty="0"/>
              <a:t>Identify useful and wasted energies.</a:t>
            </a:r>
          </a:p>
        </p:txBody>
      </p:sp>
      <p:sp>
        <p:nvSpPr>
          <p:cNvPr id="99332" name="Rectangle 5">
            <a:extLst>
              <a:ext uri="{FF2B5EF4-FFF2-40B4-BE49-F238E27FC236}">
                <a16:creationId xmlns:a16="http://schemas.microsoft.com/office/drawing/2014/main" id="{70F985E4-6ADD-444C-9749-79FAD4C3FEF5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5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</p:cSld>
  <p:clrMapOvr>
    <a:masterClrMapping/>
  </p:clrMapOvr>
  <p:transition>
    <p:sndAc>
      <p:stSnd>
        <p:snd r:embed="rId2" name="click.wav"/>
      </p:stSnd>
    </p:sndAc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9">
            <a:extLst>
              <a:ext uri="{FF2B5EF4-FFF2-40B4-BE49-F238E27FC236}">
                <a16:creationId xmlns:a16="http://schemas.microsoft.com/office/drawing/2014/main" id="{B2EA5C2A-E9AA-4584-BA78-2D21F97F2D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altLang="en-US"/>
              <a:t>Thinking skills</a:t>
            </a:r>
          </a:p>
        </p:txBody>
      </p:sp>
      <p:sp>
        <p:nvSpPr>
          <p:cNvPr id="55298" name="Subtitle 10">
            <a:extLst>
              <a:ext uri="{FF2B5EF4-FFF2-40B4-BE49-F238E27FC236}">
                <a16:creationId xmlns:a16="http://schemas.microsoft.com/office/drawing/2014/main" id="{404B4400-CCFB-4A78-9F6D-F5CD3AB51E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altLang="en-US" sz="2700"/>
              <a:t>Energy transfers and stores</a:t>
            </a:r>
            <a:endParaRPr lang="en-US" altLang="en-US" sz="2700"/>
          </a:p>
        </p:txBody>
      </p:sp>
      <p:sp>
        <p:nvSpPr>
          <p:cNvPr id="55299" name="Rectangle 5">
            <a:extLst>
              <a:ext uri="{FF2B5EF4-FFF2-40B4-BE49-F238E27FC236}">
                <a16:creationId xmlns:a16="http://schemas.microsoft.com/office/drawing/2014/main" id="{BF46E3AC-0C92-4E88-A1CD-281BE5168B5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4">
            <a:extLst>
              <a:ext uri="{FF2B5EF4-FFF2-40B4-BE49-F238E27FC236}">
                <a16:creationId xmlns:a16="http://schemas.microsoft.com/office/drawing/2014/main" id="{CFECE688-319F-4F1A-BDB2-7AFAB39929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94235" y="627460"/>
            <a:ext cx="6172200" cy="540544"/>
          </a:xfrm>
        </p:spPr>
        <p:txBody>
          <a:bodyPr/>
          <a:lstStyle/>
          <a:p>
            <a:pPr eaLnBrk="1" hangingPunct="1"/>
            <a:r>
              <a:rPr lang="en-GB" altLang="en-US"/>
              <a:t>Which is the odd one out in this list?</a:t>
            </a:r>
          </a:p>
        </p:txBody>
      </p:sp>
      <p:sp>
        <p:nvSpPr>
          <p:cNvPr id="60418" name="Rectangle 5">
            <a:extLst>
              <a:ext uri="{FF2B5EF4-FFF2-40B4-BE49-F238E27FC236}">
                <a16:creationId xmlns:a16="http://schemas.microsoft.com/office/drawing/2014/main" id="{AD3807C0-AABC-4E9D-94CF-0257E33A253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60419" name="Content Placeholder 5">
            <a:extLst>
              <a:ext uri="{FF2B5EF4-FFF2-40B4-BE49-F238E27FC236}">
                <a16:creationId xmlns:a16="http://schemas.microsoft.com/office/drawing/2014/main" id="{B936A149-C3F6-4B37-A5B9-812A808322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4235" y="1078706"/>
            <a:ext cx="6155531" cy="369332"/>
          </a:xfrm>
        </p:spPr>
        <p:txBody>
          <a:bodyPr>
            <a:spAutoFit/>
          </a:bodyPr>
          <a:lstStyle/>
          <a:p>
            <a:pPr marL="0" algn="ctr"/>
            <a:r>
              <a:rPr lang="en-GB" altLang="en-US"/>
              <a:t>Strain</a:t>
            </a:r>
            <a:r>
              <a:rPr lang="en-US" altLang="en-US"/>
              <a:t>            </a:t>
            </a:r>
            <a:r>
              <a:rPr lang="en-GB" altLang="en-US"/>
              <a:t>Thermal</a:t>
            </a:r>
            <a:r>
              <a:rPr lang="en-US" altLang="en-US"/>
              <a:t>            </a:t>
            </a:r>
            <a:r>
              <a:rPr lang="en-GB" altLang="en-US"/>
              <a:t>Chemical</a:t>
            </a:r>
            <a:endParaRPr lang="en-US" altLang="en-US"/>
          </a:p>
        </p:txBody>
      </p:sp>
      <p:sp>
        <p:nvSpPr>
          <p:cNvPr id="60423" name="AutoShape 6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BBF8FEE8-23B3-407A-8AF9-FE056EA504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4245769"/>
            <a:ext cx="1591865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Next question</a:t>
            </a:r>
          </a:p>
        </p:txBody>
      </p:sp>
      <p:sp>
        <p:nvSpPr>
          <p:cNvPr id="60424" name="AutoShape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62262F6E-D59A-41FD-8CDE-98F595255D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3706416"/>
            <a:ext cx="1591865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Possible answers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4">
            <a:extLst>
              <a:ext uri="{FF2B5EF4-FFF2-40B4-BE49-F238E27FC236}">
                <a16:creationId xmlns:a16="http://schemas.microsoft.com/office/drawing/2014/main" id="{B992AC62-90BF-4CDA-9738-ED203D5CA64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494235" y="627460"/>
            <a:ext cx="6172200" cy="540544"/>
          </a:xfrm>
        </p:spPr>
        <p:txBody>
          <a:bodyPr/>
          <a:lstStyle/>
          <a:p>
            <a:pPr eaLnBrk="1" hangingPunct="1"/>
            <a:r>
              <a:rPr lang="en-GB" altLang="en-US"/>
              <a:t>Which is the odd one out in this list?</a:t>
            </a:r>
          </a:p>
        </p:txBody>
      </p:sp>
      <p:sp>
        <p:nvSpPr>
          <p:cNvPr id="98307" name="Rectangle 5">
            <a:extLst>
              <a:ext uri="{FF2B5EF4-FFF2-40B4-BE49-F238E27FC236}">
                <a16:creationId xmlns:a16="http://schemas.microsoft.com/office/drawing/2014/main" id="{71118606-DD4E-45D0-B818-7C7EF11D60F2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5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98308" name="Content Placeholder 5">
            <a:extLst>
              <a:ext uri="{FF2B5EF4-FFF2-40B4-BE49-F238E27FC236}">
                <a16:creationId xmlns:a16="http://schemas.microsoft.com/office/drawing/2014/main" id="{96027CDF-B93D-4BA5-920B-12D9B817C3C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494235" y="1078706"/>
            <a:ext cx="6155531" cy="369332"/>
          </a:xfrm>
        </p:spPr>
        <p:txBody>
          <a:bodyPr>
            <a:spAutoFit/>
          </a:bodyPr>
          <a:lstStyle/>
          <a:p>
            <a:pPr marL="0" algn="ctr"/>
            <a:r>
              <a:rPr lang="en-GB" altLang="en-US"/>
              <a:t>Strain</a:t>
            </a:r>
            <a:r>
              <a:rPr lang="en-US" altLang="en-US"/>
              <a:t>            </a:t>
            </a:r>
            <a:r>
              <a:rPr lang="en-GB" altLang="en-US"/>
              <a:t>Thermal</a:t>
            </a:r>
            <a:r>
              <a:rPr lang="en-US" altLang="en-US"/>
              <a:t>            </a:t>
            </a:r>
            <a:r>
              <a:rPr lang="en-GB" altLang="en-US"/>
              <a:t>Chemical</a:t>
            </a:r>
            <a:endParaRPr lang="en-US" altLang="en-US"/>
          </a:p>
        </p:txBody>
      </p:sp>
      <p:sp>
        <p:nvSpPr>
          <p:cNvPr id="61443" name="Content Placeholder 5">
            <a:extLst>
              <a:ext uri="{FF2B5EF4-FFF2-40B4-BE49-F238E27FC236}">
                <a16:creationId xmlns:a16="http://schemas.microsoft.com/office/drawing/2014/main" id="{9E4D7E3E-0B24-4759-83F4-E3F26AF082CF}"/>
              </a:ext>
            </a:extLst>
          </p:cNvPr>
          <p:cNvSpPr>
            <a:spLocks/>
          </p:cNvSpPr>
          <p:nvPr/>
        </p:nvSpPr>
        <p:spPr bwMode="auto">
          <a:xfrm>
            <a:off x="1494235" y="1483519"/>
            <a:ext cx="6263878" cy="2159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0850" indent="-450850" eaLnBrk="0" hangingPunct="0">
              <a:spcBef>
                <a:spcPct val="20000"/>
              </a:spcBef>
              <a:buFont typeface="Wingdings" panose="05000000000000000000" pitchFamily="2" charset="2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1pPr>
            <a:lvl2pPr marL="915988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2pPr>
            <a:lvl3pPr marL="1323975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3pPr>
            <a:lvl4pPr marL="1731963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4pPr>
            <a:lvl5pPr marL="2139950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5pPr>
            <a:lvl6pPr marL="25971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6pPr>
            <a:lvl7pPr marL="30543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7pPr>
            <a:lvl8pPr marL="35115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8pPr>
            <a:lvl9pPr marL="39687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9pPr>
          </a:lstStyle>
          <a:p>
            <a:pPr marL="338138" indent="-338138" fontAlgn="base"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GB" altLang="en-US" sz="1800">
                <a:solidFill>
                  <a:srgbClr val="000000"/>
                </a:solidFill>
                <a:cs typeface="Arial" panose="020B0604020202020204" pitchFamily="34" charset="0"/>
              </a:rPr>
              <a:t>Strain, as food can be a store of thermal or chemical energy, but not strain energy.</a:t>
            </a:r>
          </a:p>
          <a:p>
            <a:pPr marL="338138" indent="-338138" fontAlgn="base"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GB" altLang="en-US" sz="1800">
                <a:solidFill>
                  <a:srgbClr val="000000"/>
                </a:solidFill>
                <a:cs typeface="Arial" panose="020B0604020202020204" pitchFamily="34" charset="0"/>
              </a:rPr>
              <a:t>Thermal and chemical stores are linked by burning, but not strain.</a:t>
            </a:r>
          </a:p>
          <a:p>
            <a:pPr marL="338138" indent="-338138" fontAlgn="base"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GB" altLang="en-US" sz="1800">
                <a:solidFill>
                  <a:srgbClr val="000000"/>
                </a:solidFill>
                <a:cs typeface="Arial" panose="020B0604020202020204" pitchFamily="34" charset="0"/>
              </a:rPr>
              <a:t>Thermal is the one involved in most energy transfers as wasted energy.</a:t>
            </a:r>
          </a:p>
        </p:txBody>
      </p:sp>
      <p:sp>
        <p:nvSpPr>
          <p:cNvPr id="98310" name="AutoShape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CBB77A2B-F52A-4C1B-A4B8-97E01E6FB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4245769"/>
            <a:ext cx="1591865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Next question</a:t>
            </a:r>
          </a:p>
        </p:txBody>
      </p:sp>
      <p:sp>
        <p:nvSpPr>
          <p:cNvPr id="98311" name="AutoShape 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71C0F18B-C103-4D6D-A6B7-AA063D4904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3706416"/>
            <a:ext cx="1591865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Possible answers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83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311"/>
                  </p:tgtEl>
                </p:cond>
              </p:nextCondLst>
            </p:seq>
          </p:childTnLst>
        </p:cTn>
      </p:par>
    </p:tnLst>
    <p:bldLst>
      <p:bldP spid="98311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4">
            <a:extLst>
              <a:ext uri="{FF2B5EF4-FFF2-40B4-BE49-F238E27FC236}">
                <a16:creationId xmlns:a16="http://schemas.microsoft.com/office/drawing/2014/main" id="{99ABDC3A-5032-408E-8A1E-A951AF707E8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494235" y="627460"/>
            <a:ext cx="6172200" cy="540544"/>
          </a:xfrm>
        </p:spPr>
        <p:txBody>
          <a:bodyPr/>
          <a:lstStyle/>
          <a:p>
            <a:pPr marL="0" indent="0" eaLnBrk="1" hangingPunct="1"/>
            <a:r>
              <a:rPr lang="en-GB" altLang="en-US"/>
              <a:t>Consider any questions which might have the following answer:</a:t>
            </a:r>
          </a:p>
        </p:txBody>
      </p:sp>
      <p:sp>
        <p:nvSpPr>
          <p:cNvPr id="99331" name="Rectangle 5">
            <a:extLst>
              <a:ext uri="{FF2B5EF4-FFF2-40B4-BE49-F238E27FC236}">
                <a16:creationId xmlns:a16="http://schemas.microsoft.com/office/drawing/2014/main" id="{F0E13AE5-DF3C-4B72-AD73-3F76661A6545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5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99332" name="Content Placeholder 5">
            <a:extLst>
              <a:ext uri="{FF2B5EF4-FFF2-40B4-BE49-F238E27FC236}">
                <a16:creationId xmlns:a16="http://schemas.microsoft.com/office/drawing/2014/main" id="{14D71756-AE60-43D7-B555-97146030DBD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494235" y="1214438"/>
            <a:ext cx="6155531" cy="369332"/>
          </a:xfrm>
        </p:spPr>
        <p:txBody>
          <a:bodyPr>
            <a:spAutoFit/>
          </a:bodyPr>
          <a:lstStyle/>
          <a:p>
            <a:r>
              <a:rPr lang="en-GB" altLang="en-US"/>
              <a:t>Strain energy.</a:t>
            </a:r>
          </a:p>
        </p:txBody>
      </p:sp>
      <p:sp>
        <p:nvSpPr>
          <p:cNvPr id="99333" name="AutoShape 6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C28971A8-9EAF-429F-BEE8-81EDD09019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4245769"/>
            <a:ext cx="1591865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Next question</a:t>
            </a:r>
          </a:p>
        </p:txBody>
      </p:sp>
      <p:sp>
        <p:nvSpPr>
          <p:cNvPr id="99334" name="AutoShape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33FA03B5-1921-44B0-9170-420348EC36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3706416"/>
            <a:ext cx="1591865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Possible answers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4">
            <a:extLst>
              <a:ext uri="{FF2B5EF4-FFF2-40B4-BE49-F238E27FC236}">
                <a16:creationId xmlns:a16="http://schemas.microsoft.com/office/drawing/2014/main" id="{03D8617A-0790-4CCE-AA0B-3D0EF08EBFF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494235" y="627460"/>
            <a:ext cx="6172200" cy="540544"/>
          </a:xfrm>
        </p:spPr>
        <p:txBody>
          <a:bodyPr/>
          <a:lstStyle/>
          <a:p>
            <a:pPr marL="0" indent="0" eaLnBrk="1" hangingPunct="1"/>
            <a:r>
              <a:rPr lang="en-GB" altLang="en-US"/>
              <a:t>Consider any questions which might have the following answer:</a:t>
            </a:r>
          </a:p>
        </p:txBody>
      </p:sp>
      <p:sp>
        <p:nvSpPr>
          <p:cNvPr id="100355" name="Rectangle 5">
            <a:extLst>
              <a:ext uri="{FF2B5EF4-FFF2-40B4-BE49-F238E27FC236}">
                <a16:creationId xmlns:a16="http://schemas.microsoft.com/office/drawing/2014/main" id="{E575F023-4275-4033-92F8-EBE1B60CC3C3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5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100356" name="Content Placeholder 5">
            <a:extLst>
              <a:ext uri="{FF2B5EF4-FFF2-40B4-BE49-F238E27FC236}">
                <a16:creationId xmlns:a16="http://schemas.microsoft.com/office/drawing/2014/main" id="{39A978B3-83A2-4B06-AA5C-882C79BBBB0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494235" y="1214438"/>
            <a:ext cx="6155531" cy="369332"/>
          </a:xfrm>
        </p:spPr>
        <p:txBody>
          <a:bodyPr>
            <a:spAutoFit/>
          </a:bodyPr>
          <a:lstStyle/>
          <a:p>
            <a:r>
              <a:rPr lang="en-GB" altLang="en-US"/>
              <a:t>Strain energy.</a:t>
            </a:r>
          </a:p>
        </p:txBody>
      </p:sp>
      <p:sp>
        <p:nvSpPr>
          <p:cNvPr id="61443" name="Content Placeholder 5">
            <a:extLst>
              <a:ext uri="{FF2B5EF4-FFF2-40B4-BE49-F238E27FC236}">
                <a16:creationId xmlns:a16="http://schemas.microsoft.com/office/drawing/2014/main" id="{4E952BD4-6B6F-4265-BA97-829A1206BF7A}"/>
              </a:ext>
            </a:extLst>
          </p:cNvPr>
          <p:cNvSpPr>
            <a:spLocks/>
          </p:cNvSpPr>
          <p:nvPr/>
        </p:nvSpPr>
        <p:spPr bwMode="auto">
          <a:xfrm>
            <a:off x="1494235" y="1619250"/>
            <a:ext cx="6155531" cy="2159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0850" indent="-450850" eaLnBrk="0" hangingPunct="0">
              <a:spcBef>
                <a:spcPct val="20000"/>
              </a:spcBef>
              <a:buFont typeface="Wingdings" panose="05000000000000000000" pitchFamily="2" charset="2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1pPr>
            <a:lvl2pPr marL="915988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2pPr>
            <a:lvl3pPr marL="1323975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3pPr>
            <a:lvl4pPr marL="1731963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4pPr>
            <a:lvl5pPr marL="2139950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5pPr>
            <a:lvl6pPr marL="25971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6pPr>
            <a:lvl7pPr marL="30543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7pPr>
            <a:lvl8pPr marL="35115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8pPr>
            <a:lvl9pPr marL="39687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9pPr>
          </a:lstStyle>
          <a:p>
            <a:pPr marL="338138" indent="-338138" fontAlgn="base"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GB" altLang="en-US" sz="1800">
                <a:solidFill>
                  <a:srgbClr val="000000"/>
                </a:solidFill>
                <a:cs typeface="Arial" panose="020B0604020202020204" pitchFamily="34" charset="0"/>
              </a:rPr>
              <a:t>What do we call energy when it is stored in a bent bow/stretched spring/stretched elastic band/bent ruler?</a:t>
            </a:r>
          </a:p>
        </p:txBody>
      </p:sp>
      <p:sp>
        <p:nvSpPr>
          <p:cNvPr id="100358" name="AutoShape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9E81A9E5-AC39-42F2-8D3B-DCE32FF583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4245769"/>
            <a:ext cx="1591865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Next question</a:t>
            </a:r>
          </a:p>
        </p:txBody>
      </p:sp>
      <p:sp>
        <p:nvSpPr>
          <p:cNvPr id="100359" name="AutoShape 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19AA622E-9A6D-4AE9-B2D4-28FB0141C2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3706416"/>
            <a:ext cx="1591865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Possible answers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Rectangle 5">
            <a:extLst>
              <a:ext uri="{FF2B5EF4-FFF2-40B4-BE49-F238E27FC236}">
                <a16:creationId xmlns:a16="http://schemas.microsoft.com/office/drawing/2014/main" id="{C110C7DC-3BF2-490A-96C8-78120F70474D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5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101383" name="Rectangle 4">
            <a:extLst>
              <a:ext uri="{FF2B5EF4-FFF2-40B4-BE49-F238E27FC236}">
                <a16:creationId xmlns:a16="http://schemas.microsoft.com/office/drawing/2014/main" id="{D11F3BF1-CAE1-4620-8E40-200C049E65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4235" y="627460"/>
            <a:ext cx="61722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1800">
                <a:solidFill>
                  <a:srgbClr val="000000"/>
                </a:solidFill>
                <a:cs typeface="Arial" panose="020B0604020202020204" pitchFamily="34" charset="0"/>
              </a:rPr>
              <a:t>Consider any questions which might have the following answer:</a:t>
            </a:r>
          </a:p>
        </p:txBody>
      </p:sp>
      <p:sp>
        <p:nvSpPr>
          <p:cNvPr id="101384" name="Content Placeholder 5">
            <a:extLst>
              <a:ext uri="{FF2B5EF4-FFF2-40B4-BE49-F238E27FC236}">
                <a16:creationId xmlns:a16="http://schemas.microsoft.com/office/drawing/2014/main" id="{0FDA1410-2695-4EF9-9B0F-F2073B579924}"/>
              </a:ext>
            </a:extLst>
          </p:cNvPr>
          <p:cNvSpPr>
            <a:spLocks/>
          </p:cNvSpPr>
          <p:nvPr/>
        </p:nvSpPr>
        <p:spPr bwMode="auto">
          <a:xfrm>
            <a:off x="1494235" y="1214438"/>
            <a:ext cx="61555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4500" eaLnBrk="0" hangingPunct="0">
              <a:spcBef>
                <a:spcPct val="20000"/>
              </a:spcBef>
              <a:buFont typeface="Wingdings" panose="05000000000000000000" pitchFamily="2" charset="2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9pPr>
          </a:lstStyle>
          <a:p>
            <a:pPr marL="333375" fontAlgn="base">
              <a:spcAft>
                <a:spcPct val="0"/>
              </a:spcAft>
            </a:pPr>
            <a:r>
              <a:rPr lang="en-GB" altLang="en-US" sz="1800">
                <a:cs typeface="Arial" panose="020B0604020202020204" pitchFamily="34" charset="0"/>
              </a:rPr>
              <a:t>By forces</a:t>
            </a:r>
            <a:r>
              <a:rPr lang="en-US" altLang="en-US" sz="1800">
                <a:cs typeface="Arial" panose="020B0604020202020204" pitchFamily="34" charset="0"/>
              </a:rPr>
              <a:t>.</a:t>
            </a:r>
            <a:endParaRPr lang="en-GB" altLang="en-US" sz="1800">
              <a:cs typeface="Arial" panose="020B0604020202020204" pitchFamily="34" charset="0"/>
            </a:endParaRPr>
          </a:p>
        </p:txBody>
      </p:sp>
      <p:sp>
        <p:nvSpPr>
          <p:cNvPr id="101385" name="AutoShape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D9ECEA5B-543D-4104-8348-AA29F2E1CF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3706416"/>
            <a:ext cx="1591865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Possible answers</a:t>
            </a:r>
          </a:p>
        </p:txBody>
      </p:sp>
      <p:sp>
        <p:nvSpPr>
          <p:cNvPr id="101386" name="AutoShape 6">
            <a:hlinkClick r:id="" action="ppaction://hlinkshowjump?jump=endshow" highlightClick="1"/>
            <a:extLst>
              <a:ext uri="{FF2B5EF4-FFF2-40B4-BE49-F238E27FC236}">
                <a16:creationId xmlns:a16="http://schemas.microsoft.com/office/drawing/2014/main" id="{C70F9878-94FA-480E-9122-6D0B80253A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4245769"/>
            <a:ext cx="1591865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End show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13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Content Placeholder 5">
            <a:extLst>
              <a:ext uri="{FF2B5EF4-FFF2-40B4-BE49-F238E27FC236}">
                <a16:creationId xmlns:a16="http://schemas.microsoft.com/office/drawing/2014/main" id="{10F4E245-B053-4517-990F-C0A0F56B97F0}"/>
              </a:ext>
            </a:extLst>
          </p:cNvPr>
          <p:cNvSpPr>
            <a:spLocks/>
          </p:cNvSpPr>
          <p:nvPr/>
        </p:nvSpPr>
        <p:spPr bwMode="auto">
          <a:xfrm>
            <a:off x="1507332" y="1619250"/>
            <a:ext cx="6155531" cy="2159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7675" indent="-447675" eaLnBrk="0" hangingPunct="0">
              <a:spcBef>
                <a:spcPct val="20000"/>
              </a:spcBef>
              <a:buFont typeface="Wingdings" panose="05000000000000000000" pitchFamily="2" charset="2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1pPr>
            <a:lvl2pPr marL="2347913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2pPr>
            <a:lvl3pPr marL="275590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3pPr>
            <a:lvl4pPr marL="3163888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4pPr>
            <a:lvl5pPr marL="3571875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5pPr>
            <a:lvl6pPr marL="4029075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6pPr>
            <a:lvl7pPr marL="4486275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7pPr>
            <a:lvl8pPr marL="4943475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8pPr>
            <a:lvl9pPr marL="5400675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9pPr>
          </a:lstStyle>
          <a:p>
            <a:pPr marL="335756" indent="-335756" fontAlgn="base"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GB" altLang="en-US" sz="1800">
                <a:solidFill>
                  <a:srgbClr val="000000"/>
                </a:solidFill>
                <a:cs typeface="Arial" panose="020B0604020202020204" pitchFamily="34" charset="0"/>
              </a:rPr>
              <a:t>How is the energy stored in a bent bow transferred to it?</a:t>
            </a:r>
          </a:p>
          <a:p>
            <a:pPr marL="335756" indent="-335756" fontAlgn="base"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GB" altLang="en-US" sz="1800">
                <a:solidFill>
                  <a:srgbClr val="000000"/>
                </a:solidFill>
                <a:cs typeface="Arial" panose="020B0604020202020204" pitchFamily="34" charset="0"/>
              </a:rPr>
              <a:t>How is energy stored in petrol transferred to kinetic energy stored in a moving car?</a:t>
            </a:r>
          </a:p>
          <a:p>
            <a:pPr marL="335756" indent="-335756" fontAlgn="base"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GB" altLang="en-US" sz="1800">
                <a:solidFill>
                  <a:srgbClr val="000000"/>
                </a:solidFill>
                <a:cs typeface="Arial" panose="020B0604020202020204" pitchFamily="34" charset="0"/>
              </a:rPr>
              <a:t>How is energy transferred by electricity converted to gravitational potential energy stored in a load lifted by a crane?</a:t>
            </a:r>
          </a:p>
        </p:txBody>
      </p:sp>
      <p:sp>
        <p:nvSpPr>
          <p:cNvPr id="102403" name="Rectangle 5">
            <a:extLst>
              <a:ext uri="{FF2B5EF4-FFF2-40B4-BE49-F238E27FC236}">
                <a16:creationId xmlns:a16="http://schemas.microsoft.com/office/drawing/2014/main" id="{7DED603F-C7A4-48A4-998D-E39700610DAE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5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102408" name="AutoShape 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11434814-F409-409D-B33A-D9DCD69652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3706416"/>
            <a:ext cx="1591865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Possible answers</a:t>
            </a:r>
          </a:p>
        </p:txBody>
      </p:sp>
      <p:sp>
        <p:nvSpPr>
          <p:cNvPr id="102409" name="AutoShape 6">
            <a:hlinkClick r:id="" action="ppaction://hlinkshowjump?jump=endshow" highlightClick="1"/>
            <a:extLst>
              <a:ext uri="{FF2B5EF4-FFF2-40B4-BE49-F238E27FC236}">
                <a16:creationId xmlns:a16="http://schemas.microsoft.com/office/drawing/2014/main" id="{463FF3C9-FEE2-431B-BD2C-930174DD4D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4245769"/>
            <a:ext cx="1591865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End show</a:t>
            </a:r>
          </a:p>
        </p:txBody>
      </p:sp>
      <p:sp>
        <p:nvSpPr>
          <p:cNvPr id="102410" name="AutoShape 6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14431957-137F-4280-A6AF-0DF9420002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7331" y="4245769"/>
            <a:ext cx="1591866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Back to start</a:t>
            </a:r>
          </a:p>
        </p:txBody>
      </p:sp>
      <p:sp>
        <p:nvSpPr>
          <p:cNvPr id="102411" name="Rectangle 4">
            <a:extLst>
              <a:ext uri="{FF2B5EF4-FFF2-40B4-BE49-F238E27FC236}">
                <a16:creationId xmlns:a16="http://schemas.microsoft.com/office/drawing/2014/main" id="{4AB0AE2F-15FB-47D0-B798-D154A97A4E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4235" y="627460"/>
            <a:ext cx="61722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1800">
                <a:solidFill>
                  <a:srgbClr val="000000"/>
                </a:solidFill>
                <a:cs typeface="Arial" panose="020B0604020202020204" pitchFamily="34" charset="0"/>
              </a:rPr>
              <a:t>Consider any questions which might have the following answer:</a:t>
            </a:r>
          </a:p>
        </p:txBody>
      </p:sp>
      <p:sp>
        <p:nvSpPr>
          <p:cNvPr id="102412" name="Content Placeholder 5">
            <a:extLst>
              <a:ext uri="{FF2B5EF4-FFF2-40B4-BE49-F238E27FC236}">
                <a16:creationId xmlns:a16="http://schemas.microsoft.com/office/drawing/2014/main" id="{39D2B54E-04A7-4248-9A00-C6C896C2DD2F}"/>
              </a:ext>
            </a:extLst>
          </p:cNvPr>
          <p:cNvSpPr>
            <a:spLocks/>
          </p:cNvSpPr>
          <p:nvPr/>
        </p:nvSpPr>
        <p:spPr bwMode="auto">
          <a:xfrm>
            <a:off x="1494235" y="1214438"/>
            <a:ext cx="61555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4500" eaLnBrk="0" hangingPunct="0">
              <a:spcBef>
                <a:spcPct val="20000"/>
              </a:spcBef>
              <a:buFont typeface="Wingdings" panose="05000000000000000000" pitchFamily="2" charset="2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9pPr>
          </a:lstStyle>
          <a:p>
            <a:pPr marL="333375" fontAlgn="base">
              <a:spcAft>
                <a:spcPct val="0"/>
              </a:spcAft>
            </a:pPr>
            <a:r>
              <a:rPr lang="en-GB" altLang="en-US" sz="1800">
                <a:cs typeface="Arial" panose="020B0604020202020204" pitchFamily="34" charset="0"/>
              </a:rPr>
              <a:t>By forces</a:t>
            </a:r>
            <a:r>
              <a:rPr lang="en-US" altLang="en-US" sz="1800">
                <a:cs typeface="Arial" panose="020B0604020202020204" pitchFamily="34" charset="0"/>
              </a:rPr>
              <a:t>.</a:t>
            </a:r>
            <a:endParaRPr lang="en-GB" altLang="en-US" sz="180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24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08"/>
                  </p:tgtEl>
                </p:cond>
              </p:nextCondLst>
            </p:seq>
          </p:childTnLst>
        </p:cTn>
      </p:par>
    </p:tnLst>
    <p:bldLst>
      <p:bldP spid="10240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0" y="0"/>
            <a:ext cx="111828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0" i="0" u="sng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C/W</a:t>
            </a:r>
            <a:endParaRPr kumimoji="0" lang="en-US" sz="3000" b="0" i="0" u="sng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7003684" y="0"/>
            <a:ext cx="213240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722D31-BBE6-4DD2-BE87-6A6B1EDD3712}" type="datetime1">
              <a:rPr kumimoji="0" lang="en-GB" sz="3000" b="0" i="0" u="sng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11/10/2020</a:t>
            </a:fld>
            <a:endParaRPr kumimoji="0" lang="en-US" sz="3000" b="0" i="0" u="sng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-113011" y="598266"/>
            <a:ext cx="9370022" cy="42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</a:t>
            </a:r>
            <a:r>
              <a:rPr kumimoji="0" lang="en-GB" sz="54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I</a:t>
            </a:r>
            <a:r>
              <a:rPr kumimoji="0" lang="en-GB" sz="54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 Energy transfers &amp; stores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D06792CB-A3E4-4326-A438-F8D4D87CEB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6943952"/>
              </p:ext>
            </p:extLst>
          </p:nvPr>
        </p:nvGraphicFramePr>
        <p:xfrm>
          <a:off x="230460" y="1340284"/>
          <a:ext cx="8757422" cy="37149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9356">
                  <a:extLst>
                    <a:ext uri="{9D8B030D-6E8A-4147-A177-3AD203B41FA5}">
                      <a16:colId xmlns:a16="http://schemas.microsoft.com/office/drawing/2014/main" val="343665486"/>
                    </a:ext>
                  </a:extLst>
                </a:gridCol>
                <a:gridCol w="3103770">
                  <a:extLst>
                    <a:ext uri="{9D8B030D-6E8A-4147-A177-3AD203B41FA5}">
                      <a16:colId xmlns:a16="http://schemas.microsoft.com/office/drawing/2014/main" val="2974021530"/>
                    </a:ext>
                  </a:extLst>
                </a:gridCol>
                <a:gridCol w="1982613">
                  <a:extLst>
                    <a:ext uri="{9D8B030D-6E8A-4147-A177-3AD203B41FA5}">
                      <a16:colId xmlns:a16="http://schemas.microsoft.com/office/drawing/2014/main" val="3113687432"/>
                    </a:ext>
                  </a:extLst>
                </a:gridCol>
                <a:gridCol w="1481683">
                  <a:extLst>
                    <a:ext uri="{9D8B030D-6E8A-4147-A177-3AD203B41FA5}">
                      <a16:colId xmlns:a16="http://schemas.microsoft.com/office/drawing/2014/main" val="3443078593"/>
                    </a:ext>
                  </a:extLst>
                </a:gridCol>
              </a:tblGrid>
              <a:tr h="530705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Energy store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7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Energy stored in…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Examples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Picture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3185011"/>
                  </a:ext>
                </a:extLst>
              </a:tr>
              <a:tr h="530705">
                <a:tc>
                  <a:txBody>
                    <a:bodyPr/>
                    <a:lstStyle/>
                    <a:p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3475173"/>
                  </a:ext>
                </a:extLst>
              </a:tr>
              <a:tr h="530705">
                <a:tc>
                  <a:txBody>
                    <a:bodyPr/>
                    <a:lstStyle/>
                    <a:p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551319"/>
                  </a:ext>
                </a:extLst>
              </a:tr>
              <a:tr h="530705">
                <a:tc>
                  <a:txBody>
                    <a:bodyPr/>
                    <a:lstStyle/>
                    <a:p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0736413"/>
                  </a:ext>
                </a:extLst>
              </a:tr>
              <a:tr h="530705">
                <a:tc>
                  <a:txBody>
                    <a:bodyPr/>
                    <a:lstStyle/>
                    <a:p>
                      <a:endParaRPr lang="en-GB" sz="1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4523341"/>
                  </a:ext>
                </a:extLst>
              </a:tr>
              <a:tr h="530705">
                <a:tc>
                  <a:txBody>
                    <a:bodyPr/>
                    <a:lstStyle/>
                    <a:p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0566330"/>
                  </a:ext>
                </a:extLst>
              </a:tr>
              <a:tr h="530705">
                <a:tc>
                  <a:txBody>
                    <a:bodyPr/>
                    <a:lstStyle/>
                    <a:p>
                      <a:endParaRPr lang="en-GB" sz="1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186855"/>
                  </a:ext>
                </a:extLst>
              </a:tr>
            </a:tbl>
          </a:graphicData>
        </a:graphic>
      </p:graphicFrame>
      <p:sp>
        <p:nvSpPr>
          <p:cNvPr id="18" name="AutoShape 26">
            <a:extLst>
              <a:ext uri="{FF2B5EF4-FFF2-40B4-BE49-F238E27FC236}">
                <a16:creationId xmlns:a16="http://schemas.microsoft.com/office/drawing/2014/main" id="{8CD00665-9F9E-49B1-A6DF-1FD4BEA602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6439" y="2641076"/>
            <a:ext cx="7211122" cy="1261849"/>
          </a:xfrm>
          <a:prstGeom prst="roundRect">
            <a:avLst>
              <a:gd name="adj" fmla="val 10758"/>
            </a:avLst>
          </a:prstGeom>
          <a:solidFill>
            <a:srgbClr val="33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>
            <a:lvl1pPr marL="450850" indent="-4508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07194" indent="-407194">
              <a:buFont typeface="Wingdings 2" panose="05020102010507070707" pitchFamily="18" charset="2"/>
              <a:buChar char="!"/>
              <a:tabLst>
                <a:tab pos="407194" algn="l"/>
              </a:tabLst>
            </a:pPr>
            <a:r>
              <a:rPr lang="en-GB" altLang="en-US" sz="2400" dirty="0">
                <a:solidFill>
                  <a:schemeClr val="bg1"/>
                </a:solidFill>
                <a:sym typeface="Wingdings 2" pitchFamily="18" charset="2"/>
              </a:rPr>
              <a:t>Draw this table taking up 4 lines for each row. (+1 for header row = total 25 lines).</a:t>
            </a:r>
          </a:p>
          <a:p>
            <a:pPr marL="407194" indent="-407194">
              <a:buFont typeface="Wingdings 2" panose="05020102010507070707" pitchFamily="18" charset="2"/>
              <a:buChar char="!"/>
              <a:tabLst>
                <a:tab pos="407194" algn="l"/>
              </a:tabLst>
            </a:pPr>
            <a:r>
              <a:rPr lang="en-GB" altLang="en-US" sz="2400" dirty="0">
                <a:solidFill>
                  <a:schemeClr val="bg1"/>
                </a:solidFill>
                <a:sym typeface="Wingdings 2" pitchFamily="18" charset="2"/>
              </a:rPr>
              <a:t>Fill in some of the boxes from our first example.</a:t>
            </a:r>
            <a:endParaRPr lang="en-US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557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D06792CB-A3E4-4326-A438-F8D4D87CEB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4274675"/>
              </p:ext>
            </p:extLst>
          </p:nvPr>
        </p:nvGraphicFramePr>
        <p:xfrm>
          <a:off x="111512" y="133815"/>
          <a:ext cx="8943277" cy="4909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5820">
                  <a:extLst>
                    <a:ext uri="{9D8B030D-6E8A-4147-A177-3AD203B41FA5}">
                      <a16:colId xmlns:a16="http://schemas.microsoft.com/office/drawing/2014/main" val="343665486"/>
                    </a:ext>
                  </a:extLst>
                </a:gridCol>
                <a:gridCol w="3169640">
                  <a:extLst>
                    <a:ext uri="{9D8B030D-6E8A-4147-A177-3AD203B41FA5}">
                      <a16:colId xmlns:a16="http://schemas.microsoft.com/office/drawing/2014/main" val="2974021530"/>
                    </a:ext>
                  </a:extLst>
                </a:gridCol>
                <a:gridCol w="2024689">
                  <a:extLst>
                    <a:ext uri="{9D8B030D-6E8A-4147-A177-3AD203B41FA5}">
                      <a16:colId xmlns:a16="http://schemas.microsoft.com/office/drawing/2014/main" val="3113687432"/>
                    </a:ext>
                  </a:extLst>
                </a:gridCol>
                <a:gridCol w="1513128">
                  <a:extLst>
                    <a:ext uri="{9D8B030D-6E8A-4147-A177-3AD203B41FA5}">
                      <a16:colId xmlns:a16="http://schemas.microsoft.com/office/drawing/2014/main" val="3443078593"/>
                    </a:ext>
                  </a:extLst>
                </a:gridCol>
              </a:tblGrid>
              <a:tr h="744108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Energy store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7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Energy stored in 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Examples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Picture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3185011"/>
                  </a:ext>
                </a:extLst>
              </a:tr>
              <a:tr h="1171130"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rgbClr val="0092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chemical energy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rgbClr val="0092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chemical substances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rgbClr val="0092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Food, petrol, candles, batteries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3475173"/>
                  </a:ext>
                </a:extLst>
              </a:tr>
              <a:tr h="744108">
                <a:tc>
                  <a:txBody>
                    <a:bodyPr/>
                    <a:lstStyle/>
                    <a:p>
                      <a:endParaRPr lang="en-GB" sz="2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551319"/>
                  </a:ext>
                </a:extLst>
              </a:tr>
              <a:tr h="744108">
                <a:tc>
                  <a:txBody>
                    <a:bodyPr/>
                    <a:lstStyle/>
                    <a:p>
                      <a:endParaRPr lang="en-GB" sz="2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0736413"/>
                  </a:ext>
                </a:extLst>
              </a:tr>
              <a:tr h="744108">
                <a:tc>
                  <a:txBody>
                    <a:bodyPr/>
                    <a:lstStyle/>
                    <a:p>
                      <a:endParaRPr lang="en-GB" sz="2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4523341"/>
                  </a:ext>
                </a:extLst>
              </a:tr>
              <a:tr h="744108">
                <a:tc>
                  <a:txBody>
                    <a:bodyPr/>
                    <a:lstStyle/>
                    <a:p>
                      <a:endParaRPr lang="en-GB" sz="2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0566330"/>
                  </a:ext>
                </a:extLst>
              </a:tr>
            </a:tbl>
          </a:graphicData>
        </a:graphic>
      </p:graphicFrame>
      <p:sp>
        <p:nvSpPr>
          <p:cNvPr id="18" name="AutoShape 26">
            <a:extLst>
              <a:ext uri="{FF2B5EF4-FFF2-40B4-BE49-F238E27FC236}">
                <a16:creationId xmlns:a16="http://schemas.microsoft.com/office/drawing/2014/main" id="{8CD00665-9F9E-49B1-A6DF-1FD4BEA602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827" y="2299107"/>
            <a:ext cx="7773285" cy="949616"/>
          </a:xfrm>
          <a:prstGeom prst="roundRect">
            <a:avLst>
              <a:gd name="adj" fmla="val 10758"/>
            </a:avLst>
          </a:prstGeom>
          <a:solidFill>
            <a:srgbClr val="33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>
            <a:lvl1pPr marL="450850" indent="-4508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07194" marR="0" lvl="0" indent="-407194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anose="05020102010507070707" pitchFamily="18" charset="2"/>
              <a:buChar char="!"/>
              <a:tabLst>
                <a:tab pos="407194" algn="l"/>
              </a:tabLst>
              <a:defRPr/>
            </a:pPr>
            <a:r>
              <a:rPr lang="en-GB" altLang="en-US" sz="2400" dirty="0">
                <a:solidFill>
                  <a:prstClr val="white"/>
                </a:solidFill>
                <a:sym typeface="Wingdings 2" pitchFamily="18" charset="2"/>
              </a:rPr>
              <a:t>Complete your table as we discover the other ways of storing energy.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E58C2462-4A0B-45A5-905D-E46553DB135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6151" y="1048214"/>
            <a:ext cx="1287389" cy="877230"/>
          </a:xfrm>
          <a:prstGeom prst="rect">
            <a:avLst/>
          </a:prstGeom>
        </p:spPr>
      </p:pic>
      <p:sp>
        <p:nvSpPr>
          <p:cNvPr id="8" name="AutoShape 18">
            <a:extLst>
              <a:ext uri="{FF2B5EF4-FFF2-40B4-BE49-F238E27FC236}">
                <a16:creationId xmlns:a16="http://schemas.microsoft.com/office/drawing/2014/main" id="{D31D9FC9-9531-493D-9907-70C39AE3E2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1019" y="2863306"/>
            <a:ext cx="2348826" cy="1577734"/>
          </a:xfrm>
          <a:prstGeom prst="cloudCallout">
            <a:avLst>
              <a:gd name="adj1" fmla="val 62611"/>
              <a:gd name="adj2" fmla="val 60351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1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you think of any others?</a:t>
            </a:r>
          </a:p>
        </p:txBody>
      </p:sp>
    </p:spTree>
    <p:extLst>
      <p:ext uri="{BB962C8B-B14F-4D97-AF65-F5344CB8AC3E}">
        <p14:creationId xmlns:p14="http://schemas.microsoft.com/office/powerpoint/2010/main" val="2376516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A43A42-CEC7-4BD3-BA3B-42B21F06EE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55548"/>
            <a:ext cx="9144000" cy="6099048"/>
          </a:xfrm>
          <a:prstGeom prst="rect">
            <a:avLst/>
          </a:prstGeom>
        </p:spPr>
      </p:pic>
      <p:sp>
        <p:nvSpPr>
          <p:cNvPr id="5" name="AutoShape 18">
            <a:extLst>
              <a:ext uri="{FF2B5EF4-FFF2-40B4-BE49-F238E27FC236}">
                <a16:creationId xmlns:a16="http://schemas.microsoft.com/office/drawing/2014/main" id="{2DC82FD0-AF7D-48F3-BF56-38A70763E1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819" y="0"/>
            <a:ext cx="2758524" cy="2046514"/>
          </a:xfrm>
          <a:prstGeom prst="cloudCallout">
            <a:avLst>
              <a:gd name="adj1" fmla="val -53408"/>
              <a:gd name="adj2" fmla="val 72408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1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can you tell Lewis Hamilton’s car has a store of energy?</a:t>
            </a:r>
          </a:p>
        </p:txBody>
      </p:sp>
    </p:spTree>
    <p:extLst>
      <p:ext uri="{BB962C8B-B14F-4D97-AF65-F5344CB8AC3E}">
        <p14:creationId xmlns:p14="http://schemas.microsoft.com/office/powerpoint/2010/main" val="1884389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D06792CB-A3E4-4326-A438-F8D4D87CEB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4841770"/>
              </p:ext>
            </p:extLst>
          </p:nvPr>
        </p:nvGraphicFramePr>
        <p:xfrm>
          <a:off x="203199" y="83015"/>
          <a:ext cx="8757422" cy="52113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9356">
                  <a:extLst>
                    <a:ext uri="{9D8B030D-6E8A-4147-A177-3AD203B41FA5}">
                      <a16:colId xmlns:a16="http://schemas.microsoft.com/office/drawing/2014/main" val="343665486"/>
                    </a:ext>
                  </a:extLst>
                </a:gridCol>
                <a:gridCol w="3103770">
                  <a:extLst>
                    <a:ext uri="{9D8B030D-6E8A-4147-A177-3AD203B41FA5}">
                      <a16:colId xmlns:a16="http://schemas.microsoft.com/office/drawing/2014/main" val="2974021530"/>
                    </a:ext>
                  </a:extLst>
                </a:gridCol>
                <a:gridCol w="1982613">
                  <a:extLst>
                    <a:ext uri="{9D8B030D-6E8A-4147-A177-3AD203B41FA5}">
                      <a16:colId xmlns:a16="http://schemas.microsoft.com/office/drawing/2014/main" val="3113687432"/>
                    </a:ext>
                  </a:extLst>
                </a:gridCol>
                <a:gridCol w="1481683">
                  <a:extLst>
                    <a:ext uri="{9D8B030D-6E8A-4147-A177-3AD203B41FA5}">
                      <a16:colId xmlns:a16="http://schemas.microsoft.com/office/drawing/2014/main" val="3443078593"/>
                    </a:ext>
                  </a:extLst>
                </a:gridCol>
              </a:tblGrid>
              <a:tr h="744108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Energy store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7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Energy stored in…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Examples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Picture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3185011"/>
                  </a:ext>
                </a:extLst>
              </a:tr>
              <a:tr h="667848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rgbClr val="0092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chemical energy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rgbClr val="0092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chemical substances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rgbClr val="0092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food, petrol, candles, batteries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3475173"/>
                  </a:ext>
                </a:extLst>
              </a:tr>
              <a:tr h="744108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rgbClr val="0092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kinetic (energy)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rgbClr val="0092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moving objects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rgbClr val="0092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cars, bikes, runners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0" dirty="0">
                        <a:solidFill>
                          <a:srgbClr val="00924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551319"/>
                  </a:ext>
                </a:extLst>
              </a:tr>
              <a:tr h="744108">
                <a:tc>
                  <a:txBody>
                    <a:bodyPr/>
                    <a:lstStyle/>
                    <a:p>
                      <a:pPr algn="ctr"/>
                      <a:endParaRPr lang="en-GB" sz="2800" b="0" dirty="0">
                        <a:solidFill>
                          <a:srgbClr val="00924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0">
                        <a:solidFill>
                          <a:srgbClr val="00924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0">
                        <a:solidFill>
                          <a:srgbClr val="00924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0">
                        <a:solidFill>
                          <a:srgbClr val="00924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0736413"/>
                  </a:ext>
                </a:extLst>
              </a:tr>
              <a:tr h="744108">
                <a:tc>
                  <a:txBody>
                    <a:bodyPr/>
                    <a:lstStyle/>
                    <a:p>
                      <a:pPr algn="ctr"/>
                      <a:endParaRPr lang="en-GB" sz="2800" b="0">
                        <a:solidFill>
                          <a:srgbClr val="00924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0">
                        <a:solidFill>
                          <a:srgbClr val="00924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0">
                        <a:solidFill>
                          <a:srgbClr val="00924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0">
                        <a:solidFill>
                          <a:srgbClr val="00924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4523341"/>
                  </a:ext>
                </a:extLst>
              </a:tr>
              <a:tr h="744108">
                <a:tc>
                  <a:txBody>
                    <a:bodyPr/>
                    <a:lstStyle/>
                    <a:p>
                      <a:pPr algn="ctr"/>
                      <a:endParaRPr lang="en-GB" sz="2800" b="0" dirty="0">
                        <a:solidFill>
                          <a:srgbClr val="00924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0" dirty="0">
                        <a:solidFill>
                          <a:srgbClr val="00924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0">
                        <a:solidFill>
                          <a:srgbClr val="00924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0" dirty="0">
                        <a:solidFill>
                          <a:srgbClr val="00924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0566330"/>
                  </a:ext>
                </a:extLst>
              </a:tr>
              <a:tr h="744108">
                <a:tc>
                  <a:txBody>
                    <a:bodyPr/>
                    <a:lstStyle/>
                    <a:p>
                      <a:pPr algn="ctr"/>
                      <a:endParaRPr lang="en-GB" sz="2800" b="0" dirty="0">
                        <a:solidFill>
                          <a:srgbClr val="00924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0" dirty="0">
                        <a:solidFill>
                          <a:srgbClr val="00924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0">
                        <a:solidFill>
                          <a:srgbClr val="00924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0" dirty="0">
                        <a:solidFill>
                          <a:srgbClr val="00924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5705501"/>
                  </a:ext>
                </a:extLst>
              </a:tr>
            </a:tbl>
          </a:graphicData>
        </a:graphic>
      </p:graphicFrame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E58C2462-4A0B-45A5-905D-E46553DB135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6780" y="881300"/>
            <a:ext cx="951792" cy="6485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B699C3F-25DD-490B-BAD6-E1150234CD5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40171" y="1614105"/>
            <a:ext cx="1400630" cy="64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557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AE1FFB2-711F-4771-9D5C-8229419D61C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4318122" cy="3926114"/>
          </a:xfrm>
          <a:prstGeom prst="rect">
            <a:avLst/>
          </a:prstGeom>
        </p:spPr>
      </p:pic>
      <p:pic>
        <p:nvPicPr>
          <p:cNvPr id="3" name="Picture 2" descr="A tower that has a sign on a pole&#10;&#10;Description automatically generated">
            <a:extLst>
              <a:ext uri="{FF2B5EF4-FFF2-40B4-BE49-F238E27FC236}">
                <a16:creationId xmlns:a16="http://schemas.microsoft.com/office/drawing/2014/main" id="{DB77038A-56D5-4A36-AE63-2B00FED730B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7059" y="-183606"/>
            <a:ext cx="3486941" cy="5510712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F6C0A018-0BDD-421A-A441-3A26B04C2460}"/>
              </a:ext>
            </a:extLst>
          </p:cNvPr>
          <p:cNvGrpSpPr/>
          <p:nvPr/>
        </p:nvGrpSpPr>
        <p:grpSpPr>
          <a:xfrm>
            <a:off x="2919205" y="1470745"/>
            <a:ext cx="2737854" cy="3672755"/>
            <a:chOff x="2919205" y="1470745"/>
            <a:chExt cx="2737854" cy="367275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2FE31BD-2885-4649-B1D4-BB3D849BAF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919205" y="2024743"/>
              <a:ext cx="2737854" cy="3118757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9D370B6-B762-4C0C-9C10-012C62EF6C80}"/>
                </a:ext>
              </a:extLst>
            </p:cNvPr>
            <p:cNvSpPr txBox="1"/>
            <p:nvPr/>
          </p:nvSpPr>
          <p:spPr>
            <a:xfrm>
              <a:off x="3592286" y="1470745"/>
              <a:ext cx="2064773" cy="553998"/>
            </a:xfrm>
            <a:prstGeom prst="rect">
              <a:avLst/>
            </a:prstGeom>
            <a:solidFill>
              <a:srgbClr val="393637"/>
            </a:solidFill>
          </p:spPr>
          <p:txBody>
            <a:bodyPr wrap="square" rtlCol="0">
              <a:spAutoFit/>
            </a:bodyPr>
            <a:lstStyle/>
            <a:p>
              <a:r>
                <a:rPr lang="en-GB" sz="1500" dirty="0">
                  <a:solidFill>
                    <a:schemeClr val="bg1"/>
                  </a:solidFill>
                </a:rPr>
                <a:t>The hot mug of tea is a store of thermal energy.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83833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3_Default Design">
  <a:themeElements>
    <a:clrScheme name="Physics ESWS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B9BBD"/>
      </a:accent1>
      <a:accent2>
        <a:srgbClr val="934C74"/>
      </a:accent2>
      <a:accent3>
        <a:srgbClr val="FFFFFF"/>
      </a:accent3>
      <a:accent4>
        <a:srgbClr val="000000"/>
      </a:accent4>
      <a:accent5>
        <a:srgbClr val="E4CADD"/>
      </a:accent5>
      <a:accent6>
        <a:srgbClr val="683653"/>
      </a:accent6>
      <a:hlink>
        <a:srgbClr val="2D2D8A"/>
      </a:hlink>
      <a:folHlink>
        <a:srgbClr val="6B6BCE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Default Design">
  <a:themeElements>
    <a:clrScheme name="Biology">
      <a:dk1>
        <a:srgbClr val="000000"/>
      </a:dk1>
      <a:lt1>
        <a:srgbClr val="FFFFFF"/>
      </a:lt1>
      <a:dk2>
        <a:srgbClr val="000000"/>
      </a:dk2>
      <a:lt2>
        <a:srgbClr val="568F86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2D2D8A"/>
      </a:hlink>
      <a:folHlink>
        <a:srgbClr val="568F86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762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762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762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762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 Content slides">
  <a:themeElements>
    <a:clrScheme name="Biology">
      <a:dk1>
        <a:srgbClr val="000000"/>
      </a:dk1>
      <a:lt1>
        <a:srgbClr val="FFFFFF"/>
      </a:lt1>
      <a:dk2>
        <a:srgbClr val="000000"/>
      </a:dk2>
      <a:lt2>
        <a:srgbClr val="568F86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2D2D8A"/>
      </a:hlink>
      <a:folHlink>
        <a:srgbClr val="568F86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2 Content slides">
  <a:themeElements>
    <a:clrScheme name="Biology">
      <a:dk1>
        <a:srgbClr val="000000"/>
      </a:dk1>
      <a:lt1>
        <a:srgbClr val="FFFFFF"/>
      </a:lt1>
      <a:dk2>
        <a:srgbClr val="000000"/>
      </a:dk2>
      <a:lt2>
        <a:srgbClr val="568F86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2D2D8A"/>
      </a:hlink>
      <a:folHlink>
        <a:srgbClr val="568F86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820</TotalTime>
  <Words>1464</Words>
  <Application>Microsoft Office PowerPoint</Application>
  <PresentationFormat>On-screen Show (16:9)</PresentationFormat>
  <Paragraphs>232</Paragraphs>
  <Slides>46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46</vt:i4>
      </vt:variant>
    </vt:vector>
  </HeadingPairs>
  <TitlesOfParts>
    <vt:vector size="65" baseType="lpstr">
      <vt:lpstr>Arial</vt:lpstr>
      <vt:lpstr>Arial Black</vt:lpstr>
      <vt:lpstr>Calibri</vt:lpstr>
      <vt:lpstr>Comic Sans MS</vt:lpstr>
      <vt:lpstr>Verdana</vt:lpstr>
      <vt:lpstr>Wingdings</vt:lpstr>
      <vt:lpstr>Wingdings 2</vt:lpstr>
      <vt:lpstr>Office Theme</vt:lpstr>
      <vt:lpstr>4_Default Design</vt:lpstr>
      <vt:lpstr>2_Default Design</vt:lpstr>
      <vt:lpstr>6_Default Design</vt:lpstr>
      <vt:lpstr>2 Content slides</vt:lpstr>
      <vt:lpstr>1_2 Content slides</vt:lpstr>
      <vt:lpstr>5_Default Design</vt:lpstr>
      <vt:lpstr>7_Default Design</vt:lpstr>
      <vt:lpstr>8_Default Design</vt:lpstr>
      <vt:lpstr>3_Default Design</vt:lpstr>
      <vt:lpstr>9_Default Design</vt:lpstr>
      <vt:lpstr>Default Design</vt:lpstr>
      <vt:lpstr>PowerPoint Presentation</vt:lpstr>
      <vt:lpstr>Objectives</vt:lpstr>
      <vt:lpstr>Objectives</vt:lpstr>
      <vt:lpstr>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Law of conservation of energy </vt:lpstr>
      <vt:lpstr>PowerPoint Presentation</vt:lpstr>
      <vt:lpstr>PowerPoint Presentation</vt:lpstr>
      <vt:lpstr>PowerPoint Presentation</vt:lpstr>
      <vt:lpstr>PowerPoint Presentation</vt:lpstr>
      <vt:lpstr>Objectives</vt:lpstr>
      <vt:lpstr>Objectives</vt:lpstr>
      <vt:lpstr>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Thinking skills</vt:lpstr>
      <vt:lpstr>Which is the odd one out in this list?</vt:lpstr>
      <vt:lpstr>Which is the odd one out in this list?</vt:lpstr>
      <vt:lpstr>Consider any questions which might have the following answer:</vt:lpstr>
      <vt:lpstr>Consider any questions which might have the following answer: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J Barker</cp:lastModifiedBy>
  <cp:revision>15</cp:revision>
  <dcterms:modified xsi:type="dcterms:W3CDTF">2020-10-11T13:44:14Z</dcterms:modified>
</cp:coreProperties>
</file>