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443" r:id="rId5"/>
    <p:sldId id="482" r:id="rId6"/>
    <p:sldId id="293" r:id="rId7"/>
    <p:sldId id="444" r:id="rId8"/>
    <p:sldId id="445" r:id="rId9"/>
    <p:sldId id="478" r:id="rId10"/>
    <p:sldId id="447" r:id="rId11"/>
    <p:sldId id="479" r:id="rId12"/>
    <p:sldId id="449" r:id="rId13"/>
    <p:sldId id="480" r:id="rId14"/>
    <p:sldId id="265" r:id="rId15"/>
    <p:sldId id="481" r:id="rId16"/>
    <p:sldId id="484" r:id="rId17"/>
    <p:sldId id="485" r:id="rId18"/>
    <p:sldId id="486" r:id="rId19"/>
    <p:sldId id="487" r:id="rId20"/>
    <p:sldId id="466" r:id="rId21"/>
    <p:sldId id="453" r:id="rId22"/>
    <p:sldId id="455" r:id="rId23"/>
    <p:sldId id="456" r:id="rId24"/>
    <p:sldId id="457" r:id="rId25"/>
    <p:sldId id="458" r:id="rId26"/>
    <p:sldId id="488" r:id="rId27"/>
    <p:sldId id="4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A965710F-2595-496F-A29E-30B4DE561BBB}"/>
    <pc:docChg chg="delSld">
      <pc:chgData name="D Callanan" userId="951668ec-da26-491a-9b8a-af24bfeff26b" providerId="ADAL" clId="{A965710F-2595-496F-A29E-30B4DE561BBB}" dt="2022-07-11T09:39:24.137" v="84" actId="2696"/>
      <pc:docMkLst>
        <pc:docMk/>
      </pc:docMkLst>
      <pc:sldChg chg="del">
        <pc:chgData name="D Callanan" userId="951668ec-da26-491a-9b8a-af24bfeff26b" providerId="ADAL" clId="{A965710F-2595-496F-A29E-30B4DE561BBB}" dt="2022-07-11T09:37:57.848" v="41" actId="2696"/>
        <pc:sldMkLst>
          <pc:docMk/>
          <pc:sldMk cId="109857222" sldId="256"/>
        </pc:sldMkLst>
      </pc:sldChg>
      <pc:sldChg chg="del">
        <pc:chgData name="D Callanan" userId="951668ec-da26-491a-9b8a-af24bfeff26b" providerId="ADAL" clId="{A965710F-2595-496F-A29E-30B4DE561BBB}" dt="2022-07-11T09:37:39.427" v="0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A965710F-2595-496F-A29E-30B4DE561BBB}" dt="2022-07-11T09:37:57.864" v="44" actId="2696"/>
        <pc:sldMkLst>
          <pc:docMk/>
          <pc:sldMk cId="1969752790" sldId="258"/>
        </pc:sldMkLst>
      </pc:sldChg>
      <pc:sldChg chg="del">
        <pc:chgData name="D Callanan" userId="951668ec-da26-491a-9b8a-af24bfeff26b" providerId="ADAL" clId="{A965710F-2595-496F-A29E-30B4DE561BBB}" dt="2022-07-11T09:37:57.911" v="48" actId="2696"/>
        <pc:sldMkLst>
          <pc:docMk/>
          <pc:sldMk cId="826538128" sldId="259"/>
        </pc:sldMkLst>
      </pc:sldChg>
      <pc:sldChg chg="del">
        <pc:chgData name="D Callanan" userId="951668ec-da26-491a-9b8a-af24bfeff26b" providerId="ADAL" clId="{A965710F-2595-496F-A29E-30B4DE561BBB}" dt="2022-07-11T09:37:57.895" v="47" actId="2696"/>
        <pc:sldMkLst>
          <pc:docMk/>
          <pc:sldMk cId="3209136686" sldId="260"/>
        </pc:sldMkLst>
      </pc:sldChg>
      <pc:sldChg chg="del">
        <pc:chgData name="D Callanan" userId="951668ec-da26-491a-9b8a-af24bfeff26b" providerId="ADAL" clId="{A965710F-2595-496F-A29E-30B4DE561BBB}" dt="2022-07-11T09:37:57.911" v="49" actId="2696"/>
        <pc:sldMkLst>
          <pc:docMk/>
          <pc:sldMk cId="1478910795" sldId="261"/>
        </pc:sldMkLst>
      </pc:sldChg>
      <pc:sldChg chg="del">
        <pc:chgData name="D Callanan" userId="951668ec-da26-491a-9b8a-af24bfeff26b" providerId="ADAL" clId="{A965710F-2595-496F-A29E-30B4DE561BBB}" dt="2022-07-11T09:37:57.926" v="50" actId="2696"/>
        <pc:sldMkLst>
          <pc:docMk/>
          <pc:sldMk cId="3897712890" sldId="262"/>
        </pc:sldMkLst>
      </pc:sldChg>
      <pc:sldChg chg="del">
        <pc:chgData name="D Callanan" userId="951668ec-da26-491a-9b8a-af24bfeff26b" providerId="ADAL" clId="{A965710F-2595-496F-A29E-30B4DE561BBB}" dt="2022-07-11T09:37:57.926" v="51" actId="2696"/>
        <pc:sldMkLst>
          <pc:docMk/>
          <pc:sldMk cId="417792165" sldId="263"/>
        </pc:sldMkLst>
      </pc:sldChg>
      <pc:sldChg chg="del">
        <pc:chgData name="D Callanan" userId="951668ec-da26-491a-9b8a-af24bfeff26b" providerId="ADAL" clId="{A965710F-2595-496F-A29E-30B4DE561BBB}" dt="2022-07-11T09:37:57.958" v="54" actId="2696"/>
        <pc:sldMkLst>
          <pc:docMk/>
          <pc:sldMk cId="2750748856" sldId="268"/>
        </pc:sldMkLst>
      </pc:sldChg>
      <pc:sldChg chg="del">
        <pc:chgData name="D Callanan" userId="951668ec-da26-491a-9b8a-af24bfeff26b" providerId="ADAL" clId="{A965710F-2595-496F-A29E-30B4DE561BBB}" dt="2022-07-11T09:37:57.958" v="55" actId="2696"/>
        <pc:sldMkLst>
          <pc:docMk/>
          <pc:sldMk cId="2947936657" sldId="269"/>
        </pc:sldMkLst>
      </pc:sldChg>
      <pc:sldChg chg="del">
        <pc:chgData name="D Callanan" userId="951668ec-da26-491a-9b8a-af24bfeff26b" providerId="ADAL" clId="{A965710F-2595-496F-A29E-30B4DE561BBB}" dt="2022-07-11T09:37:57.973" v="56" actId="2696"/>
        <pc:sldMkLst>
          <pc:docMk/>
          <pc:sldMk cId="1809863974" sldId="270"/>
        </pc:sldMkLst>
      </pc:sldChg>
      <pc:sldChg chg="del">
        <pc:chgData name="D Callanan" userId="951668ec-da26-491a-9b8a-af24bfeff26b" providerId="ADAL" clId="{A965710F-2595-496F-A29E-30B4DE561BBB}" dt="2022-07-11T09:37:57.973" v="57" actId="2696"/>
        <pc:sldMkLst>
          <pc:docMk/>
          <pc:sldMk cId="3544092294" sldId="271"/>
        </pc:sldMkLst>
      </pc:sldChg>
      <pc:sldChg chg="del">
        <pc:chgData name="D Callanan" userId="951668ec-da26-491a-9b8a-af24bfeff26b" providerId="ADAL" clId="{A965710F-2595-496F-A29E-30B4DE561BBB}" dt="2022-07-11T09:37:57.989" v="58" actId="2696"/>
        <pc:sldMkLst>
          <pc:docMk/>
          <pc:sldMk cId="3868257284" sldId="272"/>
        </pc:sldMkLst>
      </pc:sldChg>
      <pc:sldChg chg="del">
        <pc:chgData name="D Callanan" userId="951668ec-da26-491a-9b8a-af24bfeff26b" providerId="ADAL" clId="{A965710F-2595-496F-A29E-30B4DE561BBB}" dt="2022-07-11T09:37:58.004" v="60" actId="2696"/>
        <pc:sldMkLst>
          <pc:docMk/>
          <pc:sldMk cId="3108557750" sldId="273"/>
        </pc:sldMkLst>
      </pc:sldChg>
      <pc:sldChg chg="del">
        <pc:chgData name="D Callanan" userId="951668ec-da26-491a-9b8a-af24bfeff26b" providerId="ADAL" clId="{A965710F-2595-496F-A29E-30B4DE561BBB}" dt="2022-07-11T09:37:58.020" v="61" actId="2696"/>
        <pc:sldMkLst>
          <pc:docMk/>
          <pc:sldMk cId="2407978519" sldId="274"/>
        </pc:sldMkLst>
      </pc:sldChg>
      <pc:sldChg chg="del">
        <pc:chgData name="D Callanan" userId="951668ec-da26-491a-9b8a-af24bfeff26b" providerId="ADAL" clId="{A965710F-2595-496F-A29E-30B4DE561BBB}" dt="2022-07-11T09:37:58.004" v="59" actId="2696"/>
        <pc:sldMkLst>
          <pc:docMk/>
          <pc:sldMk cId="1515609332" sldId="275"/>
        </pc:sldMkLst>
      </pc:sldChg>
      <pc:sldChg chg="del">
        <pc:chgData name="D Callanan" userId="951668ec-da26-491a-9b8a-af24bfeff26b" providerId="ADAL" clId="{A965710F-2595-496F-A29E-30B4DE561BBB}" dt="2022-07-11T09:37:58.020" v="62" actId="2696"/>
        <pc:sldMkLst>
          <pc:docMk/>
          <pc:sldMk cId="2724325768" sldId="276"/>
        </pc:sldMkLst>
      </pc:sldChg>
      <pc:sldChg chg="del">
        <pc:chgData name="D Callanan" userId="951668ec-da26-491a-9b8a-af24bfeff26b" providerId="ADAL" clId="{A965710F-2595-496F-A29E-30B4DE561BBB}" dt="2022-07-11T09:37:58.036" v="63" actId="2696"/>
        <pc:sldMkLst>
          <pc:docMk/>
          <pc:sldMk cId="1345275081" sldId="277"/>
        </pc:sldMkLst>
      </pc:sldChg>
      <pc:sldChg chg="del">
        <pc:chgData name="D Callanan" userId="951668ec-da26-491a-9b8a-af24bfeff26b" providerId="ADAL" clId="{A965710F-2595-496F-A29E-30B4DE561BBB}" dt="2022-07-11T09:37:57.942" v="52" actId="2696"/>
        <pc:sldMkLst>
          <pc:docMk/>
          <pc:sldMk cId="2982088678" sldId="278"/>
        </pc:sldMkLst>
      </pc:sldChg>
      <pc:sldChg chg="del">
        <pc:chgData name="D Callanan" userId="951668ec-da26-491a-9b8a-af24bfeff26b" providerId="ADAL" clId="{A965710F-2595-496F-A29E-30B4DE561BBB}" dt="2022-07-11T09:37:58.083" v="66" actId="2696"/>
        <pc:sldMkLst>
          <pc:docMk/>
          <pc:sldMk cId="557180838" sldId="279"/>
        </pc:sldMkLst>
      </pc:sldChg>
      <pc:sldChg chg="del">
        <pc:chgData name="D Callanan" userId="951668ec-da26-491a-9b8a-af24bfeff26b" providerId="ADAL" clId="{A965710F-2595-496F-A29E-30B4DE561BBB}" dt="2022-07-11T09:37:58.051" v="64" actId="2696"/>
        <pc:sldMkLst>
          <pc:docMk/>
          <pc:sldMk cId="771148293" sldId="280"/>
        </pc:sldMkLst>
      </pc:sldChg>
      <pc:sldChg chg="del">
        <pc:chgData name="D Callanan" userId="951668ec-da26-491a-9b8a-af24bfeff26b" providerId="ADAL" clId="{A965710F-2595-496F-A29E-30B4DE561BBB}" dt="2022-07-11T09:37:58.067" v="65" actId="2696"/>
        <pc:sldMkLst>
          <pc:docMk/>
          <pc:sldMk cId="892009095" sldId="281"/>
        </pc:sldMkLst>
      </pc:sldChg>
      <pc:sldChg chg="del">
        <pc:chgData name="D Callanan" userId="951668ec-da26-491a-9b8a-af24bfeff26b" providerId="ADAL" clId="{A965710F-2595-496F-A29E-30B4DE561BBB}" dt="2022-07-11T09:38:06.848" v="73" actId="2696"/>
        <pc:sldMkLst>
          <pc:docMk/>
          <pc:sldMk cId="1978428984" sldId="282"/>
        </pc:sldMkLst>
      </pc:sldChg>
      <pc:sldChg chg="del">
        <pc:chgData name="D Callanan" userId="951668ec-da26-491a-9b8a-af24bfeff26b" providerId="ADAL" clId="{A965710F-2595-496F-A29E-30B4DE561BBB}" dt="2022-07-11T09:38:06.832" v="71" actId="2696"/>
        <pc:sldMkLst>
          <pc:docMk/>
          <pc:sldMk cId="3521403913" sldId="283"/>
        </pc:sldMkLst>
      </pc:sldChg>
      <pc:sldChg chg="del">
        <pc:chgData name="D Callanan" userId="951668ec-da26-491a-9b8a-af24bfeff26b" providerId="ADAL" clId="{A965710F-2595-496F-A29E-30B4DE561BBB}" dt="2022-07-11T09:38:06.848" v="72" actId="2696"/>
        <pc:sldMkLst>
          <pc:docMk/>
          <pc:sldMk cId="1859508608" sldId="284"/>
        </pc:sldMkLst>
      </pc:sldChg>
      <pc:sldChg chg="del">
        <pc:chgData name="D Callanan" userId="951668ec-da26-491a-9b8a-af24bfeff26b" providerId="ADAL" clId="{A965710F-2595-496F-A29E-30B4DE561BBB}" dt="2022-07-11T09:38:06.911" v="79" actId="2696"/>
        <pc:sldMkLst>
          <pc:docMk/>
          <pc:sldMk cId="1973153799" sldId="285"/>
        </pc:sldMkLst>
      </pc:sldChg>
      <pc:sldChg chg="del">
        <pc:chgData name="D Callanan" userId="951668ec-da26-491a-9b8a-af24bfeff26b" providerId="ADAL" clId="{A965710F-2595-496F-A29E-30B4DE561BBB}" dt="2022-07-11T09:38:06.864" v="75" actId="2696"/>
        <pc:sldMkLst>
          <pc:docMk/>
          <pc:sldMk cId="454989128" sldId="286"/>
        </pc:sldMkLst>
      </pc:sldChg>
      <pc:sldChg chg="del">
        <pc:chgData name="D Callanan" userId="951668ec-da26-491a-9b8a-af24bfeff26b" providerId="ADAL" clId="{A965710F-2595-496F-A29E-30B4DE561BBB}" dt="2022-07-11T09:38:06.879" v="77" actId="2696"/>
        <pc:sldMkLst>
          <pc:docMk/>
          <pc:sldMk cId="2518321055" sldId="287"/>
        </pc:sldMkLst>
      </pc:sldChg>
      <pc:sldChg chg="del">
        <pc:chgData name="D Callanan" userId="951668ec-da26-491a-9b8a-af24bfeff26b" providerId="ADAL" clId="{A965710F-2595-496F-A29E-30B4DE561BBB}" dt="2022-07-11T09:38:06.895" v="78" actId="2696"/>
        <pc:sldMkLst>
          <pc:docMk/>
          <pc:sldMk cId="710108575" sldId="288"/>
        </pc:sldMkLst>
      </pc:sldChg>
      <pc:sldChg chg="del">
        <pc:chgData name="D Callanan" userId="951668ec-da26-491a-9b8a-af24bfeff26b" providerId="ADAL" clId="{A965710F-2595-496F-A29E-30B4DE561BBB}" dt="2022-07-11T09:38:06.926" v="80" actId="2696"/>
        <pc:sldMkLst>
          <pc:docMk/>
          <pc:sldMk cId="2121532668" sldId="290"/>
        </pc:sldMkLst>
      </pc:sldChg>
      <pc:sldChg chg="del">
        <pc:chgData name="D Callanan" userId="951668ec-da26-491a-9b8a-af24bfeff26b" providerId="ADAL" clId="{A965710F-2595-496F-A29E-30B4DE561BBB}" dt="2022-07-11T09:38:06.926" v="81" actId="2696"/>
        <pc:sldMkLst>
          <pc:docMk/>
          <pc:sldMk cId="449599084" sldId="291"/>
        </pc:sldMkLst>
      </pc:sldChg>
      <pc:sldChg chg="del">
        <pc:chgData name="D Callanan" userId="951668ec-da26-491a-9b8a-af24bfeff26b" providerId="ADAL" clId="{A965710F-2595-496F-A29E-30B4DE561BBB}" dt="2022-07-11T09:38:06.942" v="82" actId="2696"/>
        <pc:sldMkLst>
          <pc:docMk/>
          <pc:sldMk cId="1680935441" sldId="292"/>
        </pc:sldMkLst>
      </pc:sldChg>
      <pc:sldChg chg="del">
        <pc:chgData name="D Callanan" userId="951668ec-da26-491a-9b8a-af24bfeff26b" providerId="ADAL" clId="{A965710F-2595-496F-A29E-30B4DE561BBB}" dt="2022-07-11T09:38:06.879" v="76" actId="2696"/>
        <pc:sldMkLst>
          <pc:docMk/>
          <pc:sldMk cId="1166984301" sldId="295"/>
        </pc:sldMkLst>
      </pc:sldChg>
      <pc:sldChg chg="del">
        <pc:chgData name="D Callanan" userId="951668ec-da26-491a-9b8a-af24bfeff26b" providerId="ADAL" clId="{A965710F-2595-496F-A29E-30B4DE561BBB}" dt="2022-07-11T09:37:57.458" v="7" actId="2696"/>
        <pc:sldMkLst>
          <pc:docMk/>
          <pc:sldMk cId="75638730" sldId="340"/>
        </pc:sldMkLst>
      </pc:sldChg>
      <pc:sldChg chg="del">
        <pc:chgData name="D Callanan" userId="951668ec-da26-491a-9b8a-af24bfeff26b" providerId="ADAL" clId="{A965710F-2595-496F-A29E-30B4DE561BBB}" dt="2022-07-11T09:37:57.598" v="19" actId="2696"/>
        <pc:sldMkLst>
          <pc:docMk/>
          <pc:sldMk cId="1248930746" sldId="344"/>
        </pc:sldMkLst>
      </pc:sldChg>
      <pc:sldChg chg="del">
        <pc:chgData name="D Callanan" userId="951668ec-da26-491a-9b8a-af24bfeff26b" providerId="ADAL" clId="{A965710F-2595-496F-A29E-30B4DE561BBB}" dt="2022-07-11T09:37:57.614" v="20" actId="2696"/>
        <pc:sldMkLst>
          <pc:docMk/>
          <pc:sldMk cId="574783838" sldId="345"/>
        </pc:sldMkLst>
      </pc:sldChg>
      <pc:sldChg chg="del">
        <pc:chgData name="D Callanan" userId="951668ec-da26-491a-9b8a-af24bfeff26b" providerId="ADAL" clId="{A965710F-2595-496F-A29E-30B4DE561BBB}" dt="2022-07-11T09:37:57.629" v="21" actId="2696"/>
        <pc:sldMkLst>
          <pc:docMk/>
          <pc:sldMk cId="326645495" sldId="346"/>
        </pc:sldMkLst>
      </pc:sldChg>
      <pc:sldChg chg="del">
        <pc:chgData name="D Callanan" userId="951668ec-da26-491a-9b8a-af24bfeff26b" providerId="ADAL" clId="{A965710F-2595-496F-A29E-30B4DE561BBB}" dt="2022-07-11T09:37:57.645" v="22" actId="2696"/>
        <pc:sldMkLst>
          <pc:docMk/>
          <pc:sldMk cId="725909829" sldId="347"/>
        </pc:sldMkLst>
      </pc:sldChg>
      <pc:sldChg chg="del">
        <pc:chgData name="D Callanan" userId="951668ec-da26-491a-9b8a-af24bfeff26b" providerId="ADAL" clId="{A965710F-2595-496F-A29E-30B4DE561BBB}" dt="2022-07-11T09:37:57.661" v="23" actId="2696"/>
        <pc:sldMkLst>
          <pc:docMk/>
          <pc:sldMk cId="3867407439" sldId="348"/>
        </pc:sldMkLst>
      </pc:sldChg>
      <pc:sldChg chg="del">
        <pc:chgData name="D Callanan" userId="951668ec-da26-491a-9b8a-af24bfeff26b" providerId="ADAL" clId="{A965710F-2595-496F-A29E-30B4DE561BBB}" dt="2022-07-11T09:37:57.676" v="24" actId="2696"/>
        <pc:sldMkLst>
          <pc:docMk/>
          <pc:sldMk cId="4280972130" sldId="349"/>
        </pc:sldMkLst>
      </pc:sldChg>
      <pc:sldChg chg="del">
        <pc:chgData name="D Callanan" userId="951668ec-da26-491a-9b8a-af24bfeff26b" providerId="ADAL" clId="{A965710F-2595-496F-A29E-30B4DE561BBB}" dt="2022-07-11T09:37:57.489" v="9" actId="2696"/>
        <pc:sldMkLst>
          <pc:docMk/>
          <pc:sldMk cId="945278235" sldId="350"/>
        </pc:sldMkLst>
      </pc:sldChg>
      <pc:sldChg chg="del">
        <pc:chgData name="D Callanan" userId="951668ec-da26-491a-9b8a-af24bfeff26b" providerId="ADAL" clId="{A965710F-2595-496F-A29E-30B4DE561BBB}" dt="2022-07-11T09:37:57.473" v="8" actId="2696"/>
        <pc:sldMkLst>
          <pc:docMk/>
          <pc:sldMk cId="1627980527" sldId="351"/>
        </pc:sldMkLst>
      </pc:sldChg>
      <pc:sldChg chg="del">
        <pc:chgData name="D Callanan" userId="951668ec-da26-491a-9b8a-af24bfeff26b" providerId="ADAL" clId="{A965710F-2595-496F-A29E-30B4DE561BBB}" dt="2022-07-11T09:37:57.505" v="10" actId="2696"/>
        <pc:sldMkLst>
          <pc:docMk/>
          <pc:sldMk cId="981631930" sldId="353"/>
        </pc:sldMkLst>
      </pc:sldChg>
      <pc:sldChg chg="del">
        <pc:chgData name="D Callanan" userId="951668ec-da26-491a-9b8a-af24bfeff26b" providerId="ADAL" clId="{A965710F-2595-496F-A29E-30B4DE561BBB}" dt="2022-07-11T09:37:57.520" v="12" actId="2696"/>
        <pc:sldMkLst>
          <pc:docMk/>
          <pc:sldMk cId="929436138" sldId="355"/>
        </pc:sldMkLst>
      </pc:sldChg>
      <pc:sldChg chg="del">
        <pc:chgData name="D Callanan" userId="951668ec-da26-491a-9b8a-af24bfeff26b" providerId="ADAL" clId="{A965710F-2595-496F-A29E-30B4DE561BBB}" dt="2022-07-11T09:37:57.536" v="13" actId="2696"/>
        <pc:sldMkLst>
          <pc:docMk/>
          <pc:sldMk cId="3412755876" sldId="356"/>
        </pc:sldMkLst>
      </pc:sldChg>
      <pc:sldChg chg="del">
        <pc:chgData name="D Callanan" userId="951668ec-da26-491a-9b8a-af24bfeff26b" providerId="ADAL" clId="{A965710F-2595-496F-A29E-30B4DE561BBB}" dt="2022-07-11T09:37:57.536" v="14" actId="2696"/>
        <pc:sldMkLst>
          <pc:docMk/>
          <pc:sldMk cId="1644962485" sldId="357"/>
        </pc:sldMkLst>
      </pc:sldChg>
      <pc:sldChg chg="del">
        <pc:chgData name="D Callanan" userId="951668ec-da26-491a-9b8a-af24bfeff26b" providerId="ADAL" clId="{A965710F-2595-496F-A29E-30B4DE561BBB}" dt="2022-07-11T09:37:57.551" v="15" actId="2696"/>
        <pc:sldMkLst>
          <pc:docMk/>
          <pc:sldMk cId="3995413274" sldId="358"/>
        </pc:sldMkLst>
      </pc:sldChg>
      <pc:sldChg chg="del">
        <pc:chgData name="D Callanan" userId="951668ec-da26-491a-9b8a-af24bfeff26b" providerId="ADAL" clId="{A965710F-2595-496F-A29E-30B4DE561BBB}" dt="2022-07-11T09:37:57.567" v="16" actId="2696"/>
        <pc:sldMkLst>
          <pc:docMk/>
          <pc:sldMk cId="2460135170" sldId="359"/>
        </pc:sldMkLst>
      </pc:sldChg>
      <pc:sldChg chg="del">
        <pc:chgData name="D Callanan" userId="951668ec-da26-491a-9b8a-af24bfeff26b" providerId="ADAL" clId="{A965710F-2595-496F-A29E-30B4DE561BBB}" dt="2022-07-11T09:37:57.583" v="17" actId="2696"/>
        <pc:sldMkLst>
          <pc:docMk/>
          <pc:sldMk cId="1043926711" sldId="361"/>
        </pc:sldMkLst>
      </pc:sldChg>
      <pc:sldChg chg="del">
        <pc:chgData name="D Callanan" userId="951668ec-da26-491a-9b8a-af24bfeff26b" providerId="ADAL" clId="{A965710F-2595-496F-A29E-30B4DE561BBB}" dt="2022-07-11T09:37:57.598" v="18" actId="2696"/>
        <pc:sldMkLst>
          <pc:docMk/>
          <pc:sldMk cId="211120891" sldId="363"/>
        </pc:sldMkLst>
      </pc:sldChg>
      <pc:sldChg chg="del">
        <pc:chgData name="D Callanan" userId="951668ec-da26-491a-9b8a-af24bfeff26b" providerId="ADAL" clId="{A965710F-2595-496F-A29E-30B4DE561BBB}" dt="2022-07-11T09:37:57.442" v="5" actId="2696"/>
        <pc:sldMkLst>
          <pc:docMk/>
          <pc:sldMk cId="4163423626" sldId="366"/>
        </pc:sldMkLst>
      </pc:sldChg>
      <pc:sldChg chg="del">
        <pc:chgData name="D Callanan" userId="951668ec-da26-491a-9b8a-af24bfeff26b" providerId="ADAL" clId="{A965710F-2595-496F-A29E-30B4DE561BBB}" dt="2022-07-11T09:37:57.442" v="4" actId="2696"/>
        <pc:sldMkLst>
          <pc:docMk/>
          <pc:sldMk cId="4276606406" sldId="367"/>
        </pc:sldMkLst>
      </pc:sldChg>
      <pc:sldChg chg="del">
        <pc:chgData name="D Callanan" userId="951668ec-da26-491a-9b8a-af24bfeff26b" providerId="ADAL" clId="{A965710F-2595-496F-A29E-30B4DE561BBB}" dt="2022-07-11T09:37:47.552" v="2" actId="2696"/>
        <pc:sldMkLst>
          <pc:docMk/>
          <pc:sldMk cId="3658389232" sldId="368"/>
        </pc:sldMkLst>
      </pc:sldChg>
      <pc:sldChg chg="del">
        <pc:chgData name="D Callanan" userId="951668ec-da26-491a-9b8a-af24bfeff26b" providerId="ADAL" clId="{A965710F-2595-496F-A29E-30B4DE561BBB}" dt="2022-07-11T09:37:47.724" v="3" actId="2696"/>
        <pc:sldMkLst>
          <pc:docMk/>
          <pc:sldMk cId="2287652927" sldId="372"/>
        </pc:sldMkLst>
      </pc:sldChg>
      <pc:sldChg chg="del">
        <pc:chgData name="D Callanan" userId="951668ec-da26-491a-9b8a-af24bfeff26b" providerId="ADAL" clId="{A965710F-2595-496F-A29E-30B4DE561BBB}" dt="2022-07-11T09:37:57.817" v="38" actId="2696"/>
        <pc:sldMkLst>
          <pc:docMk/>
          <pc:sldMk cId="2301186363" sldId="395"/>
        </pc:sldMkLst>
      </pc:sldChg>
      <pc:sldChg chg="del">
        <pc:chgData name="D Callanan" userId="951668ec-da26-491a-9b8a-af24bfeff26b" providerId="ADAL" clId="{A965710F-2595-496F-A29E-30B4DE561BBB}" dt="2022-07-11T09:37:57.833" v="40" actId="2696"/>
        <pc:sldMkLst>
          <pc:docMk/>
          <pc:sldMk cId="2773950432" sldId="396"/>
        </pc:sldMkLst>
      </pc:sldChg>
      <pc:sldChg chg="del">
        <pc:chgData name="D Callanan" userId="951668ec-da26-491a-9b8a-af24bfeff26b" providerId="ADAL" clId="{A965710F-2595-496F-A29E-30B4DE561BBB}" dt="2022-07-11T09:37:57.692" v="25" actId="2696"/>
        <pc:sldMkLst>
          <pc:docMk/>
          <pc:sldMk cId="3750884696" sldId="399"/>
        </pc:sldMkLst>
      </pc:sldChg>
      <pc:sldChg chg="del">
        <pc:chgData name="D Callanan" userId="951668ec-da26-491a-9b8a-af24bfeff26b" providerId="ADAL" clId="{A965710F-2595-496F-A29E-30B4DE561BBB}" dt="2022-07-11T09:37:57.739" v="29" actId="2696"/>
        <pc:sldMkLst>
          <pc:docMk/>
          <pc:sldMk cId="2646933285" sldId="401"/>
        </pc:sldMkLst>
      </pc:sldChg>
      <pc:sldChg chg="del">
        <pc:chgData name="D Callanan" userId="951668ec-da26-491a-9b8a-af24bfeff26b" providerId="ADAL" clId="{A965710F-2595-496F-A29E-30B4DE561BBB}" dt="2022-07-11T09:37:57.739" v="30" actId="2696"/>
        <pc:sldMkLst>
          <pc:docMk/>
          <pc:sldMk cId="1900045573" sldId="403"/>
        </pc:sldMkLst>
      </pc:sldChg>
      <pc:sldChg chg="del">
        <pc:chgData name="D Callanan" userId="951668ec-da26-491a-9b8a-af24bfeff26b" providerId="ADAL" clId="{A965710F-2595-496F-A29E-30B4DE561BBB}" dt="2022-07-11T09:37:57.754" v="31" actId="2696"/>
        <pc:sldMkLst>
          <pc:docMk/>
          <pc:sldMk cId="1950661291" sldId="404"/>
        </pc:sldMkLst>
      </pc:sldChg>
      <pc:sldChg chg="del">
        <pc:chgData name="D Callanan" userId="951668ec-da26-491a-9b8a-af24bfeff26b" providerId="ADAL" clId="{A965710F-2595-496F-A29E-30B4DE561BBB}" dt="2022-07-11T09:37:57.754" v="32" actId="2696"/>
        <pc:sldMkLst>
          <pc:docMk/>
          <pc:sldMk cId="3591297595" sldId="405"/>
        </pc:sldMkLst>
      </pc:sldChg>
      <pc:sldChg chg="del">
        <pc:chgData name="D Callanan" userId="951668ec-da26-491a-9b8a-af24bfeff26b" providerId="ADAL" clId="{A965710F-2595-496F-A29E-30B4DE561BBB}" dt="2022-07-11T09:37:57.786" v="34" actId="2696"/>
        <pc:sldMkLst>
          <pc:docMk/>
          <pc:sldMk cId="835798912" sldId="406"/>
        </pc:sldMkLst>
      </pc:sldChg>
      <pc:sldChg chg="del">
        <pc:chgData name="D Callanan" userId="951668ec-da26-491a-9b8a-af24bfeff26b" providerId="ADAL" clId="{A965710F-2595-496F-A29E-30B4DE561BBB}" dt="2022-07-11T09:37:57.801" v="36" actId="2696"/>
        <pc:sldMkLst>
          <pc:docMk/>
          <pc:sldMk cId="3972512052" sldId="407"/>
        </pc:sldMkLst>
      </pc:sldChg>
      <pc:sldChg chg="del">
        <pc:chgData name="D Callanan" userId="951668ec-da26-491a-9b8a-af24bfeff26b" providerId="ADAL" clId="{A965710F-2595-496F-A29E-30B4DE561BBB}" dt="2022-07-11T09:37:57.817" v="37" actId="2696"/>
        <pc:sldMkLst>
          <pc:docMk/>
          <pc:sldMk cId="2791676212" sldId="408"/>
        </pc:sldMkLst>
      </pc:sldChg>
      <pc:sldChg chg="del">
        <pc:chgData name="D Callanan" userId="951668ec-da26-491a-9b8a-af24bfeff26b" providerId="ADAL" clId="{A965710F-2595-496F-A29E-30B4DE561BBB}" dt="2022-07-11T09:37:57.817" v="39" actId="2696"/>
        <pc:sldMkLst>
          <pc:docMk/>
          <pc:sldMk cId="3556676661" sldId="410"/>
        </pc:sldMkLst>
      </pc:sldChg>
      <pc:sldChg chg="del">
        <pc:chgData name="D Callanan" userId="951668ec-da26-491a-9b8a-af24bfeff26b" providerId="ADAL" clId="{A965710F-2595-496F-A29E-30B4DE561BBB}" dt="2022-07-11T09:37:57.786" v="35" actId="2696"/>
        <pc:sldMkLst>
          <pc:docMk/>
          <pc:sldMk cId="2810861204" sldId="412"/>
        </pc:sldMkLst>
      </pc:sldChg>
      <pc:sldChg chg="del">
        <pc:chgData name="D Callanan" userId="951668ec-da26-491a-9b8a-af24bfeff26b" providerId="ADAL" clId="{A965710F-2595-496F-A29E-30B4DE561BBB}" dt="2022-07-11T09:37:57.770" v="33" actId="2696"/>
        <pc:sldMkLst>
          <pc:docMk/>
          <pc:sldMk cId="4097354951" sldId="413"/>
        </pc:sldMkLst>
      </pc:sldChg>
      <pc:sldChg chg="del">
        <pc:chgData name="D Callanan" userId="951668ec-da26-491a-9b8a-af24bfeff26b" providerId="ADAL" clId="{A965710F-2595-496F-A29E-30B4DE561BBB}" dt="2022-07-11T09:37:57.723" v="28" actId="2696"/>
        <pc:sldMkLst>
          <pc:docMk/>
          <pc:sldMk cId="718599244" sldId="425"/>
        </pc:sldMkLst>
      </pc:sldChg>
      <pc:sldChg chg="del">
        <pc:chgData name="D Callanan" userId="951668ec-da26-491a-9b8a-af24bfeff26b" providerId="ADAL" clId="{A965710F-2595-496F-A29E-30B4DE561BBB}" dt="2022-07-11T09:37:57.708" v="27" actId="2696"/>
        <pc:sldMkLst>
          <pc:docMk/>
          <pc:sldMk cId="2818507285" sldId="426"/>
        </pc:sldMkLst>
      </pc:sldChg>
      <pc:sldChg chg="del">
        <pc:chgData name="D Callanan" userId="951668ec-da26-491a-9b8a-af24bfeff26b" providerId="ADAL" clId="{A965710F-2595-496F-A29E-30B4DE561BBB}" dt="2022-07-11T09:37:57.864" v="43" actId="2696"/>
        <pc:sldMkLst>
          <pc:docMk/>
          <pc:sldMk cId="1154430718" sldId="427"/>
        </pc:sldMkLst>
      </pc:sldChg>
      <pc:sldChg chg="del">
        <pc:chgData name="D Callanan" userId="951668ec-da26-491a-9b8a-af24bfeff26b" providerId="ADAL" clId="{A965710F-2595-496F-A29E-30B4DE561BBB}" dt="2022-07-11T09:37:57.879" v="45" actId="2696"/>
        <pc:sldMkLst>
          <pc:docMk/>
          <pc:sldMk cId="3790726777" sldId="428"/>
        </pc:sldMkLst>
      </pc:sldChg>
      <pc:sldChg chg="del">
        <pc:chgData name="D Callanan" userId="951668ec-da26-491a-9b8a-af24bfeff26b" providerId="ADAL" clId="{A965710F-2595-496F-A29E-30B4DE561BBB}" dt="2022-07-11T09:37:57.879" v="46" actId="2696"/>
        <pc:sldMkLst>
          <pc:docMk/>
          <pc:sldMk cId="3983718979" sldId="429"/>
        </pc:sldMkLst>
      </pc:sldChg>
      <pc:sldChg chg="del">
        <pc:chgData name="D Callanan" userId="951668ec-da26-491a-9b8a-af24bfeff26b" providerId="ADAL" clId="{A965710F-2595-496F-A29E-30B4DE561BBB}" dt="2022-07-11T09:38:06.801" v="67" actId="2696"/>
        <pc:sldMkLst>
          <pc:docMk/>
          <pc:sldMk cId="3557588532" sldId="461"/>
        </pc:sldMkLst>
      </pc:sldChg>
      <pc:sldChg chg="del">
        <pc:chgData name="D Callanan" userId="951668ec-da26-491a-9b8a-af24bfeff26b" providerId="ADAL" clId="{A965710F-2595-496F-A29E-30B4DE561BBB}" dt="2022-07-11T09:38:06.817" v="68" actId="2696"/>
        <pc:sldMkLst>
          <pc:docMk/>
          <pc:sldMk cId="843791565" sldId="462"/>
        </pc:sldMkLst>
      </pc:sldChg>
      <pc:sldChg chg="del">
        <pc:chgData name="D Callanan" userId="951668ec-da26-491a-9b8a-af24bfeff26b" providerId="ADAL" clId="{A965710F-2595-496F-A29E-30B4DE561BBB}" dt="2022-07-11T09:38:06.817" v="69" actId="2696"/>
        <pc:sldMkLst>
          <pc:docMk/>
          <pc:sldMk cId="606586249" sldId="463"/>
        </pc:sldMkLst>
      </pc:sldChg>
      <pc:sldChg chg="del">
        <pc:chgData name="D Callanan" userId="951668ec-da26-491a-9b8a-af24bfeff26b" providerId="ADAL" clId="{A965710F-2595-496F-A29E-30B4DE561BBB}" dt="2022-07-11T09:38:06.817" v="70" actId="2696"/>
        <pc:sldMkLst>
          <pc:docMk/>
          <pc:sldMk cId="1404364581" sldId="464"/>
        </pc:sldMkLst>
      </pc:sldChg>
      <pc:sldChg chg="del">
        <pc:chgData name="D Callanan" userId="951668ec-da26-491a-9b8a-af24bfeff26b" providerId="ADAL" clId="{A965710F-2595-496F-A29E-30B4DE561BBB}" dt="2022-07-11T09:38:06.864" v="74" actId="2696"/>
        <pc:sldMkLst>
          <pc:docMk/>
          <pc:sldMk cId="718008585" sldId="465"/>
        </pc:sldMkLst>
      </pc:sldChg>
      <pc:sldChg chg="del">
        <pc:chgData name="D Callanan" userId="951668ec-da26-491a-9b8a-af24bfeff26b" providerId="ADAL" clId="{A965710F-2595-496F-A29E-30B4DE561BBB}" dt="2022-07-11T09:37:57.505" v="11" actId="2696"/>
        <pc:sldMkLst>
          <pc:docMk/>
          <pc:sldMk cId="2261339049" sldId="467"/>
        </pc:sldMkLst>
      </pc:sldChg>
      <pc:sldChg chg="del">
        <pc:chgData name="D Callanan" userId="951668ec-da26-491a-9b8a-af24bfeff26b" providerId="ADAL" clId="{A965710F-2595-496F-A29E-30B4DE561BBB}" dt="2022-07-11T09:37:41.192" v="1" actId="2696"/>
        <pc:sldMkLst>
          <pc:docMk/>
          <pc:sldMk cId="3725783310" sldId="468"/>
        </pc:sldMkLst>
      </pc:sldChg>
      <pc:sldChg chg="del">
        <pc:chgData name="D Callanan" userId="951668ec-da26-491a-9b8a-af24bfeff26b" providerId="ADAL" clId="{A965710F-2595-496F-A29E-30B4DE561BBB}" dt="2022-07-11T09:39:24.137" v="84" actId="2696"/>
        <pc:sldMkLst>
          <pc:docMk/>
          <pc:sldMk cId="2341589364" sldId="469"/>
        </pc:sldMkLst>
      </pc:sldChg>
      <pc:sldChg chg="del">
        <pc:chgData name="D Callanan" userId="951668ec-da26-491a-9b8a-af24bfeff26b" providerId="ADAL" clId="{A965710F-2595-496F-A29E-30B4DE561BBB}" dt="2022-07-11T09:38:40.500" v="83" actId="2696"/>
        <pc:sldMkLst>
          <pc:docMk/>
          <pc:sldMk cId="1302646345" sldId="470"/>
        </pc:sldMkLst>
      </pc:sldChg>
      <pc:sldChg chg="del">
        <pc:chgData name="D Callanan" userId="951668ec-da26-491a-9b8a-af24bfeff26b" providerId="ADAL" clId="{A965710F-2595-496F-A29E-30B4DE561BBB}" dt="2022-07-11T09:37:57.458" v="6" actId="2696"/>
        <pc:sldMkLst>
          <pc:docMk/>
          <pc:sldMk cId="245727390" sldId="471"/>
        </pc:sldMkLst>
      </pc:sldChg>
      <pc:sldChg chg="del">
        <pc:chgData name="D Callanan" userId="951668ec-da26-491a-9b8a-af24bfeff26b" providerId="ADAL" clId="{A965710F-2595-496F-A29E-30B4DE561BBB}" dt="2022-07-11T09:37:57.708" v="26" actId="2696"/>
        <pc:sldMkLst>
          <pc:docMk/>
          <pc:sldMk cId="336154724" sldId="472"/>
        </pc:sldMkLst>
      </pc:sldChg>
      <pc:sldChg chg="del">
        <pc:chgData name="D Callanan" userId="951668ec-da26-491a-9b8a-af24bfeff26b" providerId="ADAL" clId="{A965710F-2595-496F-A29E-30B4DE561BBB}" dt="2022-07-11T09:37:57.848" v="42" actId="2696"/>
        <pc:sldMkLst>
          <pc:docMk/>
          <pc:sldMk cId="479036114" sldId="473"/>
        </pc:sldMkLst>
      </pc:sldChg>
      <pc:sldChg chg="del">
        <pc:chgData name="D Callanan" userId="951668ec-da26-491a-9b8a-af24bfeff26b" providerId="ADAL" clId="{A965710F-2595-496F-A29E-30B4DE561BBB}" dt="2022-07-11T09:37:57.942" v="53" actId="2696"/>
        <pc:sldMkLst>
          <pc:docMk/>
          <pc:sldMk cId="421274900" sldId="4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2187C-D75D-4BDE-8F64-EAC8C43189B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A36B-375B-4287-BBBE-8D5F458E2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5A36B-375B-4287-BBBE-8D5F458E22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D36F-AE82-4992-9C43-D866F7313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4B8EA-A7E7-4B65-BD5D-8C4424D6D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39E5-2438-4C62-8DF2-87BFBFD7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E2E3-DDE5-4FCC-BBE8-8BB55860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B903F-8146-4DAD-8B75-173C3715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6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303F-5D21-4D1E-AE4D-93EBC3A3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24B2C-58C0-482C-8AB2-58155FFA4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7F40-5663-49E7-B670-CBB22452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81DE-B196-458A-948B-512B1D0A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CFEC6-2525-4D0C-BDB0-28D2F8C5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D9A8A-8854-4A48-BB84-EA518FDFE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1EDB6-F352-43F1-86D4-63DA8716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18550-8139-4B54-A18A-89E4D666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E68E-6716-4F0C-913F-58E16335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85688-BB97-4162-A1EC-5E55693A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6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F07D-F1BE-4725-84F5-6493D988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5A6B-7885-4AA3-8802-AA86D6C9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9886-96DE-4AB9-AF42-27B78F52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6A6B-6622-4F99-AECB-BA759945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1071-003C-4CD5-B813-8C47C691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ACD8-5258-4E0E-93EF-247E86C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A95C1-02DE-403D-8C2A-A5B77239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3C2F-F7F3-40A0-BCB2-BA4A9F5F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5A31-89C1-4A7B-9C0F-6A7E306A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D8759-931A-4E98-BD6B-DF5DEB97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B6E0-A64D-4359-A66B-1BCFC31E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069A-E387-4457-96F5-A423B9B6E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F374F-C2BC-4EBD-9176-380F2DDD3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07EF4-D1DD-4230-A3DE-842A558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1FA84-EA43-452B-A588-16B8294C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2B75D-E1A0-4701-BAD0-C4B1E5B5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04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8225-E427-4036-9F2B-229C1CB8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7B43B-932A-47E3-8243-8944D3EEF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B4C3C-8DF7-4FDF-9957-24682D6A2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AB6BB-554F-4FB3-878F-BACA5C39D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939E5-2640-4B4E-9A57-76CA4B197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AC2F5-6D4E-4ADA-A99C-FCBE6C5C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2971C-B9A5-4446-BB03-05CA8FB1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2CB75-7DF1-4697-997F-40BA463B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8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8142-AD31-49C4-8778-E1D4C2D3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DDCDE-1027-459D-B8C0-5B249E6F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1957F-EB78-49FA-8119-13E1A687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F114-B077-4A72-BEA7-F5943BCF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B97DD-A1F4-49C5-8996-0D0DE14E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547AA-7CFC-41E4-AC12-10DA1250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D6FF-2F8C-4F3B-869C-EF4AC5A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9150-435C-48B4-9A4B-1B45E212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5CF81-4668-4208-A884-49D1DAED4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FCDAB-ED82-48E6-96C7-26EB1238A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FDEE1-4037-4465-A66C-64C20F80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24E9A-5933-4C9C-8BE3-A70582E7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DFB0D-52AF-4118-9E35-4AC0C5D9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4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5C86-F155-4890-BB8E-98A544FF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30E5F-1E03-406B-B454-7FE3D3924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BE72C-0D44-4502-8895-B203AC2A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2D0D-2890-4499-ABB1-2CBCA4DB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B75CD-7DAA-47C3-95BC-E5255A9F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5626D-80E9-4FCE-8778-89C62052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9DF7F-0CED-416D-824C-32EBC841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EEEAB-8DDD-463D-9C35-3E79ECE13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A889-A42C-4E7A-AAB2-5AE94D603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B87A-7A71-420D-992C-2B0329BBB51A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75DD4-B70E-491B-896E-4D90AD085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DCC0A-70FE-44FB-BFB7-52BA520B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3043-2B82-48CC-A3A5-68F770A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0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teachonline.com/product/view/id/335/page/78/mode/dps?modal=/default/player/video/id/350372/external/0" TargetMode="External"/><Relationship Id="rId7" Type="http://schemas.microsoft.com/office/2007/relationships/hdphoto" Target="../media/hdphoto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78/mode/dps?modal=/default/player/video/id/350372/external/0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8308"/>
            <a:ext cx="10515600" cy="1024947"/>
          </a:xfrm>
        </p:spPr>
        <p:txBody>
          <a:bodyPr>
            <a:noAutofit/>
          </a:bodyPr>
          <a:lstStyle/>
          <a:p>
            <a:r>
              <a:rPr lang="en-US" sz="8000" dirty="0">
                <a:latin typeface="Book Antiqua"/>
              </a:rPr>
              <a:t>8Ed Air Pollution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32" y="14507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E473-57F8-4FEB-AFA9-8F267CA3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0616" y="197485"/>
            <a:ext cx="2743200" cy="365125"/>
          </a:xfrm>
        </p:spPr>
        <p:txBody>
          <a:bodyPr/>
          <a:lstStyle/>
          <a:p>
            <a:pPr algn="r"/>
            <a:fld id="{7B2B3022-8FDA-4578-89F7-67C8C9C58935}" type="datetime1">
              <a:rPr lang="en-GB" sz="3600" smtClean="0"/>
              <a:pPr algn="r"/>
              <a:t>11/07/2022</a:t>
            </a:fld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68C62A5-F1E6-4CCC-87C0-4C239CFF2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87258"/>
              </p:ext>
            </p:extLst>
          </p:nvPr>
        </p:nvGraphicFramePr>
        <p:xfrm>
          <a:off x="198019" y="2255801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35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0638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36" y="3839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019" y="1381853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0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1273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FA6795-FC64-4CD4-864B-494A039ECF65}"/>
              </a:ext>
            </a:extLst>
          </p:cNvPr>
          <p:cNvSpPr/>
          <p:nvPr/>
        </p:nvSpPr>
        <p:spPr>
          <a:xfrm>
            <a:off x="4079663" y="1822797"/>
            <a:ext cx="241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Dioxide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A944-57F2-4729-A8C9-A704D50AE5B1}"/>
              </a:ext>
            </a:extLst>
          </p:cNvPr>
          <p:cNvSpPr/>
          <p:nvPr/>
        </p:nvSpPr>
        <p:spPr>
          <a:xfrm>
            <a:off x="4079663" y="2481298"/>
            <a:ext cx="27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Monoxide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E84D9-2805-45F8-B836-A97930EE3AED}"/>
              </a:ext>
            </a:extLst>
          </p:cNvPr>
          <p:cNvSpPr/>
          <p:nvPr/>
        </p:nvSpPr>
        <p:spPr>
          <a:xfrm>
            <a:off x="4078493" y="3184208"/>
            <a:ext cx="4841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Hydrogen Oxide (Water Vapour)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979C1-5D49-4EEB-A1FD-4F37294AB2D6}"/>
              </a:ext>
            </a:extLst>
          </p:cNvPr>
          <p:cNvSpPr/>
          <p:nvPr/>
        </p:nvSpPr>
        <p:spPr>
          <a:xfrm>
            <a:off x="4066963" y="384078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(soot)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7F76-D780-4897-A15F-93938B2DCF20}"/>
              </a:ext>
            </a:extLst>
          </p:cNvPr>
          <p:cNvSpPr/>
          <p:nvPr/>
        </p:nvSpPr>
        <p:spPr>
          <a:xfrm>
            <a:off x="4105063" y="4562784"/>
            <a:ext cx="24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Sulphur Dioxide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7DF8D-74C7-45F5-8783-50299AAD199D}"/>
              </a:ext>
            </a:extLst>
          </p:cNvPr>
          <p:cNvSpPr/>
          <p:nvPr/>
        </p:nvSpPr>
        <p:spPr>
          <a:xfrm>
            <a:off x="4066963" y="5180596"/>
            <a:ext cx="23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Nitrogen Oxide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347175-F0A0-42F9-8FEE-00F23BADECB3}"/>
              </a:ext>
            </a:extLst>
          </p:cNvPr>
          <p:cNvSpPr/>
          <p:nvPr/>
        </p:nvSpPr>
        <p:spPr>
          <a:xfrm>
            <a:off x="9179337" y="1806614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B29E1-0F63-43FB-B6FE-561BADFEE980}"/>
              </a:ext>
            </a:extLst>
          </p:cNvPr>
          <p:cNvSpPr/>
          <p:nvPr/>
        </p:nvSpPr>
        <p:spPr>
          <a:xfrm>
            <a:off x="9179337" y="3167390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CC57E-BA78-40BD-A6FA-52904AE00433}"/>
              </a:ext>
            </a:extLst>
          </p:cNvPr>
          <p:cNvSpPr/>
          <p:nvPr/>
        </p:nvSpPr>
        <p:spPr>
          <a:xfrm>
            <a:off x="9162341" y="249298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6434E-2B5C-474F-BA00-80DEAEAB70FF}"/>
              </a:ext>
            </a:extLst>
          </p:cNvPr>
          <p:cNvSpPr/>
          <p:nvPr/>
        </p:nvSpPr>
        <p:spPr>
          <a:xfrm>
            <a:off x="9179337" y="390291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45F9E3-F2F8-478D-AF04-B7E2A48F526E}"/>
              </a:ext>
            </a:extLst>
          </p:cNvPr>
          <p:cNvSpPr/>
          <p:nvPr/>
        </p:nvSpPr>
        <p:spPr>
          <a:xfrm>
            <a:off x="9179337" y="4562784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Impurities in fuels</a:t>
            </a:r>
          </a:p>
        </p:txBody>
      </p:sp>
    </p:spTree>
    <p:extLst>
      <p:ext uri="{BB962C8B-B14F-4D97-AF65-F5344CB8AC3E}">
        <p14:creationId xmlns:p14="http://schemas.microsoft.com/office/powerpoint/2010/main" val="15355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ollution for engine">
            <a:extLst>
              <a:ext uri="{FF2B5EF4-FFF2-40B4-BE49-F238E27FC236}">
                <a16:creationId xmlns:a16="http://schemas.microsoft.com/office/drawing/2014/main" id="{F6B08741-D0CE-48BD-A7E4-305E838A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54" y="902018"/>
            <a:ext cx="7080886" cy="48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534" y="533132"/>
            <a:ext cx="4198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Nitrogen oxides are produces in the high temperatures of an engine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0031" y="3427213"/>
            <a:ext cx="3407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Where does the nitrogen and oxygen come from?</a:t>
            </a:r>
          </a:p>
        </p:txBody>
      </p:sp>
    </p:spTree>
    <p:extLst>
      <p:ext uri="{BB962C8B-B14F-4D97-AF65-F5344CB8AC3E}">
        <p14:creationId xmlns:p14="http://schemas.microsoft.com/office/powerpoint/2010/main" val="197571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36" y="3839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019" y="1381853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0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1273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FA6795-FC64-4CD4-864B-494A039ECF65}"/>
              </a:ext>
            </a:extLst>
          </p:cNvPr>
          <p:cNvSpPr/>
          <p:nvPr/>
        </p:nvSpPr>
        <p:spPr>
          <a:xfrm>
            <a:off x="4079663" y="1822797"/>
            <a:ext cx="241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Dioxide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A944-57F2-4729-A8C9-A704D50AE5B1}"/>
              </a:ext>
            </a:extLst>
          </p:cNvPr>
          <p:cNvSpPr/>
          <p:nvPr/>
        </p:nvSpPr>
        <p:spPr>
          <a:xfrm>
            <a:off x="4079663" y="2481298"/>
            <a:ext cx="27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Monoxide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E84D9-2805-45F8-B836-A97930EE3AED}"/>
              </a:ext>
            </a:extLst>
          </p:cNvPr>
          <p:cNvSpPr/>
          <p:nvPr/>
        </p:nvSpPr>
        <p:spPr>
          <a:xfrm>
            <a:off x="4078493" y="3184208"/>
            <a:ext cx="4841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Hydrogen Oxide (Water Vapour)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979C1-5D49-4EEB-A1FD-4F37294AB2D6}"/>
              </a:ext>
            </a:extLst>
          </p:cNvPr>
          <p:cNvSpPr/>
          <p:nvPr/>
        </p:nvSpPr>
        <p:spPr>
          <a:xfrm>
            <a:off x="4066963" y="384078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(soot)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7F76-D780-4897-A15F-93938B2DCF20}"/>
              </a:ext>
            </a:extLst>
          </p:cNvPr>
          <p:cNvSpPr/>
          <p:nvPr/>
        </p:nvSpPr>
        <p:spPr>
          <a:xfrm>
            <a:off x="4105063" y="4562784"/>
            <a:ext cx="24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Sulphur Dioxide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7DF8D-74C7-45F5-8783-50299AAD199D}"/>
              </a:ext>
            </a:extLst>
          </p:cNvPr>
          <p:cNvSpPr/>
          <p:nvPr/>
        </p:nvSpPr>
        <p:spPr>
          <a:xfrm>
            <a:off x="4066963" y="5180596"/>
            <a:ext cx="23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Nitrogen Oxide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347175-F0A0-42F9-8FEE-00F23BADECB3}"/>
              </a:ext>
            </a:extLst>
          </p:cNvPr>
          <p:cNvSpPr/>
          <p:nvPr/>
        </p:nvSpPr>
        <p:spPr>
          <a:xfrm>
            <a:off x="9179337" y="1806614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B29E1-0F63-43FB-B6FE-561BADFEE980}"/>
              </a:ext>
            </a:extLst>
          </p:cNvPr>
          <p:cNvSpPr/>
          <p:nvPr/>
        </p:nvSpPr>
        <p:spPr>
          <a:xfrm>
            <a:off x="9179337" y="3167390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CC57E-BA78-40BD-A6FA-52904AE00433}"/>
              </a:ext>
            </a:extLst>
          </p:cNvPr>
          <p:cNvSpPr/>
          <p:nvPr/>
        </p:nvSpPr>
        <p:spPr>
          <a:xfrm>
            <a:off x="9162341" y="249298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6434E-2B5C-474F-BA00-80DEAEAB70FF}"/>
              </a:ext>
            </a:extLst>
          </p:cNvPr>
          <p:cNvSpPr/>
          <p:nvPr/>
        </p:nvSpPr>
        <p:spPr>
          <a:xfrm>
            <a:off x="9179337" y="390291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45F9E3-F2F8-478D-AF04-B7E2A48F526E}"/>
              </a:ext>
            </a:extLst>
          </p:cNvPr>
          <p:cNvSpPr/>
          <p:nvPr/>
        </p:nvSpPr>
        <p:spPr>
          <a:xfrm>
            <a:off x="9179337" y="4562784"/>
            <a:ext cx="280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Impurities in fuels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D4B113-43B9-409F-A88C-6AE0BE506EBC}"/>
              </a:ext>
            </a:extLst>
          </p:cNvPr>
          <p:cNvSpPr/>
          <p:nvPr/>
        </p:nvSpPr>
        <p:spPr>
          <a:xfrm>
            <a:off x="9162341" y="5183549"/>
            <a:ext cx="2241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Air in engines </a:t>
            </a:r>
          </a:p>
        </p:txBody>
      </p:sp>
    </p:spTree>
    <p:extLst>
      <p:ext uri="{BB962C8B-B14F-4D97-AF65-F5344CB8AC3E}">
        <p14:creationId xmlns:p14="http://schemas.microsoft.com/office/powerpoint/2010/main" val="22623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9C9884-3452-459C-B942-2F8E252F8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 descr="Cutting ammonia pollution may lead to more acid rain in China | Research |  Chemistry World">
            <a:extLst>
              <a:ext uri="{FF2B5EF4-FFF2-40B4-BE49-F238E27FC236}">
                <a16:creationId xmlns:a16="http://schemas.microsoft.com/office/drawing/2014/main" id="{C12705E2-0AC4-4F80-9993-862C5BE0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" y="232316"/>
            <a:ext cx="4394200" cy="292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- Acid rain damaged gargoyle -.jpg - Wikimedia Commons">
            <a:extLst>
              <a:ext uri="{FF2B5EF4-FFF2-40B4-BE49-F238E27FC236}">
                <a16:creationId xmlns:a16="http://schemas.microsoft.com/office/drawing/2014/main" id="{2DEAB558-A007-43FD-8B67-2A254A9B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1" y="230961"/>
            <a:ext cx="4394200" cy="29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Acid Rain Is and Ways to Restore the Damage It Causes">
            <a:extLst>
              <a:ext uri="{FF2B5EF4-FFF2-40B4-BE49-F238E27FC236}">
                <a16:creationId xmlns:a16="http://schemas.microsoft.com/office/drawing/2014/main" id="{67A41E41-9B43-4F68-AB9C-64F4B06F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3"/>
          <a:stretch/>
        </p:blipFill>
        <p:spPr bwMode="auto">
          <a:xfrm>
            <a:off x="383381" y="3289806"/>
            <a:ext cx="3775870" cy="31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trocities of Acid Rain | Our Endangered Environment">
            <a:extLst>
              <a:ext uri="{FF2B5EF4-FFF2-40B4-BE49-F238E27FC236}">
                <a16:creationId xmlns:a16="http://schemas.microsoft.com/office/drawing/2014/main" id="{DC700A3C-677B-46E0-BA8B-432D1F078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84" y="3289805"/>
            <a:ext cx="4232892" cy="31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he Effects of Acid Rain - Activity - TeachEngineering">
            <a:extLst>
              <a:ext uri="{FF2B5EF4-FFF2-40B4-BE49-F238E27FC236}">
                <a16:creationId xmlns:a16="http://schemas.microsoft.com/office/drawing/2014/main" id="{1CE08A57-40ED-410A-B0CF-3FA4E6EC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3" y="3302339"/>
            <a:ext cx="31496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What are the effects of acid rain? | Socratic">
            <a:extLst>
              <a:ext uri="{FF2B5EF4-FFF2-40B4-BE49-F238E27FC236}">
                <a16:creationId xmlns:a16="http://schemas.microsoft.com/office/drawing/2014/main" id="{80D25B16-CE6D-4354-B653-985194269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6"/>
          <a:stretch/>
        </p:blipFill>
        <p:spPr bwMode="auto">
          <a:xfrm>
            <a:off x="9301162" y="230961"/>
            <a:ext cx="2449511" cy="29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D381D-0888-4831-9334-E467DD119EEA}"/>
              </a:ext>
            </a:extLst>
          </p:cNvPr>
          <p:cNvSpPr txBox="1"/>
          <p:nvPr/>
        </p:nvSpPr>
        <p:spPr>
          <a:xfrm>
            <a:off x="3723535" y="2886839"/>
            <a:ext cx="5318989" cy="830997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causes this?</a:t>
            </a:r>
          </a:p>
        </p:txBody>
      </p:sp>
    </p:spTree>
    <p:extLst>
      <p:ext uri="{BB962C8B-B14F-4D97-AF65-F5344CB8AC3E}">
        <p14:creationId xmlns:p14="http://schemas.microsoft.com/office/powerpoint/2010/main" val="131511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C7EF-45DC-4FCA-967C-24E692A7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Acid 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CC957F-9E55-4C92-8F87-D9F7F20F9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8"/>
                <a:ext cx="7202194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GB" sz="4000" dirty="0"/>
                  <a:t>Where do the gases come from?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4000" dirty="0"/>
                  <a:t>Sulphur dioxide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) is released from power stations and factories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4000" dirty="0"/>
                  <a:t>Nitrogen oxide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000" dirty="0"/>
                  <a:t>) are released from vehicle exhausts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CC957F-9E55-4C92-8F87-D9F7F20F9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8"/>
                <a:ext cx="7202194" cy="4486275"/>
              </a:xfrm>
              <a:blipFill>
                <a:blip r:embed="rId2"/>
                <a:stretch>
                  <a:fillRect l="-3048" t="-3804" r="-3980" b="-2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D47702-0FA9-4B56-B7CB-63E7133D8E3A}"/>
              </a:ext>
            </a:extLst>
          </p:cNvPr>
          <p:cNvSpPr txBox="1">
            <a:spLocks/>
          </p:cNvSpPr>
          <p:nvPr/>
        </p:nvSpPr>
        <p:spPr>
          <a:xfrm>
            <a:off x="8330423" y="843344"/>
            <a:ext cx="3218639" cy="7211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hlinkClick r:id="rId3"/>
              </a:rPr>
              <a:t>(animation)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BF161-ABF9-47F9-BAE3-22EC5E8E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657" y="1564482"/>
            <a:ext cx="3313405" cy="2338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EE7DD-B98C-4D8F-9772-F11DBA3AF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657" y="4216036"/>
            <a:ext cx="3313405" cy="22395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4BF305-DEE1-4B1D-86DE-4D78809B35F4}"/>
              </a:ext>
            </a:extLst>
          </p:cNvPr>
          <p:cNvGrpSpPr/>
          <p:nvPr/>
        </p:nvGrpSpPr>
        <p:grpSpPr>
          <a:xfrm>
            <a:off x="8993876" y="93142"/>
            <a:ext cx="3198125" cy="646331"/>
            <a:chOff x="8993875" y="93140"/>
            <a:chExt cx="3198125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C96AF8-011F-4BB1-BA25-18B737DE0E1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6D2C9B-1CAA-4BC1-9044-5EF7450D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517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957F-9E55-4C92-8F87-D9F7F20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1" y="787400"/>
            <a:ext cx="6769100" cy="5033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000" dirty="0"/>
              <a:t>How does acid rain form?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Sulphur dioxide and nitrogen oxides react with water vapour in the clouds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Forming sulphuric acid and nitric acid, making the rain acidic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71D91-0339-4D78-8FE2-7A94F58AB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1" y="1477136"/>
            <a:ext cx="4290359" cy="39037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B79632-1FCF-4011-8C0E-0A1DE8438685}"/>
              </a:ext>
            </a:extLst>
          </p:cNvPr>
          <p:cNvGrpSpPr/>
          <p:nvPr/>
        </p:nvGrpSpPr>
        <p:grpSpPr>
          <a:xfrm>
            <a:off x="8993876" y="93142"/>
            <a:ext cx="3198125" cy="646331"/>
            <a:chOff x="8993875" y="93140"/>
            <a:chExt cx="3198125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CACF22-FB8A-4467-8FEF-42C5B8A04C2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1F3F4A-FC9D-4D8A-9D3F-F2D8F370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99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957F-9E55-4C92-8F87-D9F7F20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7579659" cy="52625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000" dirty="0"/>
              <a:t>What are the problems caused?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In lakes, fish cannot live in water that is too acidic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When soil is too acidic, it can damage trees’ roots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Acid rain can burn leaves and damage buildings </a:t>
            </a:r>
          </a:p>
        </p:txBody>
      </p:sp>
      <p:pic>
        <p:nvPicPr>
          <p:cNvPr id="11" name="Picture 16" descr="What are the effects of acid rain? | Socratic">
            <a:extLst>
              <a:ext uri="{FF2B5EF4-FFF2-40B4-BE49-F238E27FC236}">
                <a16:creationId xmlns:a16="http://schemas.microsoft.com/office/drawing/2014/main" id="{440FC7FD-F62E-4D63-BBF2-789C933F2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6"/>
          <a:stretch/>
        </p:blipFill>
        <p:spPr bwMode="auto">
          <a:xfrm>
            <a:off x="8799290" y="972189"/>
            <a:ext cx="2037482" cy="2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utting ammonia pollution may lead to more acid rain in China | Research |  Chemistry World">
            <a:extLst>
              <a:ext uri="{FF2B5EF4-FFF2-40B4-BE49-F238E27FC236}">
                <a16:creationId xmlns:a16="http://schemas.microsoft.com/office/drawing/2014/main" id="{253AB081-6BE0-447E-8A4A-C0DEDCFC8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1"/>
          <a:stretch/>
        </p:blipFill>
        <p:spPr bwMode="auto">
          <a:xfrm>
            <a:off x="8711528" y="3756285"/>
            <a:ext cx="2213006" cy="24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503538-040E-48BD-9EFC-819D867989C3}"/>
              </a:ext>
            </a:extLst>
          </p:cNvPr>
          <p:cNvGrpSpPr/>
          <p:nvPr/>
        </p:nvGrpSpPr>
        <p:grpSpPr>
          <a:xfrm>
            <a:off x="8993876" y="93142"/>
            <a:ext cx="3198125" cy="646331"/>
            <a:chOff x="8993875" y="93140"/>
            <a:chExt cx="3198125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F8E95B-A752-4FD9-826C-EAB80D430215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94C61E-3CB3-4624-9805-9CBA17FC5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27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 8Ed.4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800" dirty="0">
                <a:hlinkClick r:id="rId2"/>
              </a:rPr>
              <a:t>(video)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82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3F50D56-8CAA-4968-9FBD-970E26CC7A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7647" y="772343"/>
          <a:ext cx="10945975" cy="5589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9195">
                  <a:extLst>
                    <a:ext uri="{9D8B030D-6E8A-4147-A177-3AD203B41FA5}">
                      <a16:colId xmlns:a16="http://schemas.microsoft.com/office/drawing/2014/main" val="2171436381"/>
                    </a:ext>
                  </a:extLst>
                </a:gridCol>
                <a:gridCol w="2189195">
                  <a:extLst>
                    <a:ext uri="{9D8B030D-6E8A-4147-A177-3AD203B41FA5}">
                      <a16:colId xmlns:a16="http://schemas.microsoft.com/office/drawing/2014/main" val="321926607"/>
                    </a:ext>
                  </a:extLst>
                </a:gridCol>
                <a:gridCol w="2189195">
                  <a:extLst>
                    <a:ext uri="{9D8B030D-6E8A-4147-A177-3AD203B41FA5}">
                      <a16:colId xmlns:a16="http://schemas.microsoft.com/office/drawing/2014/main" val="1604166510"/>
                    </a:ext>
                  </a:extLst>
                </a:gridCol>
                <a:gridCol w="2189195">
                  <a:extLst>
                    <a:ext uri="{9D8B030D-6E8A-4147-A177-3AD203B41FA5}">
                      <a16:colId xmlns:a16="http://schemas.microsoft.com/office/drawing/2014/main" val="3647450121"/>
                    </a:ext>
                  </a:extLst>
                </a:gridCol>
                <a:gridCol w="2189195">
                  <a:extLst>
                    <a:ext uri="{9D8B030D-6E8A-4147-A177-3AD203B41FA5}">
                      <a16:colId xmlns:a16="http://schemas.microsoft.com/office/drawing/2014/main" val="84328633"/>
                    </a:ext>
                  </a:extLst>
                </a:gridCol>
              </a:tblGrid>
              <a:tr h="2572437">
                <a:tc>
                  <a:txBody>
                    <a:bodyPr/>
                    <a:lstStyle/>
                    <a:p>
                      <a:r>
                        <a:rPr lang="en-US" sz="2400" dirty="0"/>
                        <a:t>A Fish Die in Acidic Lakes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 Acidic gases dissolve in moisture in the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 Acid rain reacts with chemicals in the soil to release poisonous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/>
                        <a:t>D Nitrogen oxides are produced by car engines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 The dissolved gases make rain more acidic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90044"/>
                  </a:ext>
                </a:extLst>
              </a:tr>
              <a:tr h="2923956">
                <a:tc>
                  <a:txBody>
                    <a:bodyPr/>
                    <a:lstStyle/>
                    <a:p>
                      <a:r>
                        <a:rPr lang="en-US" sz="2400" dirty="0"/>
                        <a:t>F Acid Rain falls onto the land and runs into lakes and 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 Plants become unhealthy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 Acid Rain speeds up the weathering (breaking down) of rocks)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 Burning fossil fuels, such as petrol and diesel, produce carbon dioxide, sulfur dioxide and nitrogen oxides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 Acid rain washes some mineral salts out of the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8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18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8Ed-4_Fig01_AW089">
            <a:extLst>
              <a:ext uri="{FF2B5EF4-FFF2-40B4-BE49-F238E27FC236}">
                <a16:creationId xmlns:a16="http://schemas.microsoft.com/office/drawing/2014/main" id="{77F7297B-5DA9-4ACB-A56D-83E3EFC6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" y="300412"/>
            <a:ext cx="11948955" cy="619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6FDBFD-72EB-48C0-9D9D-8E8C038D3D92}"/>
              </a:ext>
            </a:extLst>
          </p:cNvPr>
          <p:cNvSpPr/>
          <p:nvPr/>
        </p:nvSpPr>
        <p:spPr>
          <a:xfrm>
            <a:off x="2986245" y="300804"/>
            <a:ext cx="309451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D Nitrogen oxides are produced by car engines.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11FC5-C570-461A-83E3-75D83618813A}"/>
              </a:ext>
            </a:extLst>
          </p:cNvPr>
          <p:cNvSpPr/>
          <p:nvPr/>
        </p:nvSpPr>
        <p:spPr>
          <a:xfrm>
            <a:off x="6232762" y="146915"/>
            <a:ext cx="57912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I Burning fossil fuels, such as petrol and diesel, produces carbon dioxide, sulphur dioxide and nitrogen oxides.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2E531-42F3-4AD9-BDB0-D7D1637A299F}"/>
              </a:ext>
            </a:extLst>
          </p:cNvPr>
          <p:cNvSpPr/>
          <p:nvPr/>
        </p:nvSpPr>
        <p:spPr>
          <a:xfrm>
            <a:off x="4735431" y="1374108"/>
            <a:ext cx="2994661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B Acidic gases dissolve in moisture in the air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E2924-ADDF-496D-A253-724866C902DC}"/>
              </a:ext>
            </a:extLst>
          </p:cNvPr>
          <p:cNvSpPr/>
          <p:nvPr/>
        </p:nvSpPr>
        <p:spPr>
          <a:xfrm>
            <a:off x="4609303" y="2425321"/>
            <a:ext cx="3094516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E The dissolved gases make rain more acidic</a:t>
            </a:r>
            <a:r>
              <a:rPr lang="en-GB" sz="24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6F1E1E-D139-4056-901B-4D0F9CDA0DBE}"/>
              </a:ext>
            </a:extLst>
          </p:cNvPr>
          <p:cNvSpPr/>
          <p:nvPr/>
        </p:nvSpPr>
        <p:spPr>
          <a:xfrm>
            <a:off x="4404756" y="3643764"/>
            <a:ext cx="3261360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 dirty="0"/>
              <a:t>F Acid rain falls onto the land and runs into lakes and rivers.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285285-0EE5-4E55-A426-D53BDC4A2E58}"/>
              </a:ext>
            </a:extLst>
          </p:cNvPr>
          <p:cNvSpPr/>
          <p:nvPr/>
        </p:nvSpPr>
        <p:spPr>
          <a:xfrm>
            <a:off x="152400" y="4770180"/>
            <a:ext cx="2833845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A Fish die in acidic lakes.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E967-F488-4E92-A51C-43B909616ED0}"/>
              </a:ext>
            </a:extLst>
          </p:cNvPr>
          <p:cNvSpPr/>
          <p:nvPr/>
        </p:nvSpPr>
        <p:spPr>
          <a:xfrm>
            <a:off x="3070062" y="4770180"/>
            <a:ext cx="3078481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H Acid rain speeds up the weathering (breaking down) of rocks.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CAAFE0-8F5C-4026-AFF7-CEDD617F9426}"/>
              </a:ext>
            </a:extLst>
          </p:cNvPr>
          <p:cNvSpPr/>
          <p:nvPr/>
        </p:nvSpPr>
        <p:spPr>
          <a:xfrm>
            <a:off x="6220933" y="4739402"/>
            <a:ext cx="292608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J Acid rain washes some mineral salts out of the soil</a:t>
            </a:r>
            <a:r>
              <a:rPr lang="en-GB" sz="24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FF9F66-C3A1-4A06-81B1-66C4BC52B02D}"/>
              </a:ext>
            </a:extLst>
          </p:cNvPr>
          <p:cNvSpPr/>
          <p:nvPr/>
        </p:nvSpPr>
        <p:spPr>
          <a:xfrm>
            <a:off x="9291794" y="4616291"/>
            <a:ext cx="2911635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C Acid rain reacts with chemicals in the soil to release poisonous compounds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DEAD96-599B-4646-81AC-C4B4C29427EA}"/>
              </a:ext>
            </a:extLst>
          </p:cNvPr>
          <p:cNvSpPr/>
          <p:nvPr/>
        </p:nvSpPr>
        <p:spPr>
          <a:xfrm>
            <a:off x="7770092" y="6062841"/>
            <a:ext cx="2994661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/>
              <a:t>G Plants become unhealthy.</a:t>
            </a:r>
          </a:p>
        </p:txBody>
      </p:sp>
    </p:spTree>
    <p:extLst>
      <p:ext uri="{BB962C8B-B14F-4D97-AF65-F5344CB8AC3E}">
        <p14:creationId xmlns:p14="http://schemas.microsoft.com/office/powerpoint/2010/main" val="33208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89912"/>
              </p:ext>
            </p:extLst>
          </p:nvPr>
        </p:nvGraphicFramePr>
        <p:xfrm>
          <a:off x="801913" y="1732996"/>
          <a:ext cx="10588174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087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294087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8Ed4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40800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891540"/>
            <a:ext cx="10515600" cy="1087755"/>
          </a:xfrm>
        </p:spPr>
        <p:txBody>
          <a:bodyPr/>
          <a:lstStyle/>
          <a:p>
            <a:r>
              <a:rPr lang="en-GB" dirty="0"/>
              <a:t>How are pollutants reduced?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A518C-EC3A-4198-9BB8-1E6F9DA2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2497978"/>
            <a:ext cx="4619793" cy="3040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717E1-83C9-4738-B4AF-F78E756C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537460"/>
            <a:ext cx="4274820" cy="29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029"/>
            <a:ext cx="10515600" cy="1325563"/>
          </a:xfrm>
        </p:spPr>
        <p:txBody>
          <a:bodyPr/>
          <a:lstStyle/>
          <a:p>
            <a:r>
              <a:rPr lang="en-GB" dirty="0"/>
              <a:t>Reducing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Modern cars have a </a:t>
            </a:r>
            <a:r>
              <a:rPr lang="en-GB" sz="3600" u="sng" dirty="0"/>
              <a:t>catalytic converter </a:t>
            </a:r>
            <a:r>
              <a:rPr lang="en-GB" sz="3600" dirty="0"/>
              <a:t>to change polluting gas and a filter to remove carbon particles (soot).</a:t>
            </a:r>
          </a:p>
          <a:p>
            <a:pPr marL="0" indent="0">
              <a:buNone/>
            </a:pPr>
            <a:r>
              <a:rPr lang="en-GB" sz="3600" dirty="0"/>
              <a:t>It converts harmful gases into less harmful ones.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16516-C58B-4B11-AD1B-EA5A6862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05" y="3531085"/>
            <a:ext cx="8001002" cy="29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0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neutralisation in industrial chimneys">
            <a:extLst>
              <a:ext uri="{FF2B5EF4-FFF2-40B4-BE49-F238E27FC236}">
                <a16:creationId xmlns:a16="http://schemas.microsoft.com/office/drawing/2014/main" id="{1A96B018-EC1F-4DA5-8EF0-341E8461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9" y="1570435"/>
            <a:ext cx="8910241" cy="51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404A4AF-21B6-42BA-A540-074AA6A13B57}"/>
              </a:ext>
            </a:extLst>
          </p:cNvPr>
          <p:cNvSpPr/>
          <p:nvPr/>
        </p:nvSpPr>
        <p:spPr>
          <a:xfrm>
            <a:off x="7822326" y="3209924"/>
            <a:ext cx="2474595" cy="2642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B86C9-3008-47E1-BCA1-1D1ACBB2F131}"/>
              </a:ext>
            </a:extLst>
          </p:cNvPr>
          <p:cNvSpPr txBox="1"/>
          <p:nvPr/>
        </p:nvSpPr>
        <p:spPr>
          <a:xfrm>
            <a:off x="598171" y="370106"/>
            <a:ext cx="1032890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/>
              <a:t>Neutralisation reactions are used to remove the acidic gases from chimney smoke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29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957F-9E55-4C92-8F87-D9F7F20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893" y="749300"/>
            <a:ext cx="10764607" cy="542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How can we reduce the problem?</a:t>
            </a:r>
          </a:p>
          <a:p>
            <a:r>
              <a:rPr lang="en-GB" sz="3600" dirty="0"/>
              <a:t>Neutralise the acidic gases and soil using limestone</a:t>
            </a:r>
          </a:p>
          <a:p>
            <a:r>
              <a:rPr lang="en-GB" sz="3600" dirty="0"/>
              <a:t>Use a catalytic converter to remove harmful gases</a:t>
            </a:r>
          </a:p>
        </p:txBody>
      </p:sp>
      <p:pic>
        <p:nvPicPr>
          <p:cNvPr id="4098" name="Picture 2" descr="Granucal Lime, soil health and calcium | Farming Life">
            <a:extLst>
              <a:ext uri="{FF2B5EF4-FFF2-40B4-BE49-F238E27FC236}">
                <a16:creationId xmlns:a16="http://schemas.microsoft.com/office/drawing/2014/main" id="{3768FBA5-B38C-4B32-9F0F-C391B6C22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47" y="3463131"/>
            <a:ext cx="3211775" cy="24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hoto - ACID RAIN - SWEDEN. Vicinity Goteborg, Lake Ovre Bergsjon. A  helicopter dumps lime into a dying lake - Hard Rain Picture Library">
            <a:extLst>
              <a:ext uri="{FF2B5EF4-FFF2-40B4-BE49-F238E27FC236}">
                <a16:creationId xmlns:a16="http://schemas.microsoft.com/office/drawing/2014/main" id="{545C512D-C842-4742-B069-B520EA1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9"/>
          <a:stretch/>
        </p:blipFill>
        <p:spPr bwMode="auto">
          <a:xfrm>
            <a:off x="9159076" y="3429000"/>
            <a:ext cx="1921369" cy="23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uge rise in catalytic converter thefts - BBC News">
            <a:extLst>
              <a:ext uri="{FF2B5EF4-FFF2-40B4-BE49-F238E27FC236}">
                <a16:creationId xmlns:a16="http://schemas.microsoft.com/office/drawing/2014/main" id="{C9A4B0A6-9750-486B-9284-151412DB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3" y="3429000"/>
            <a:ext cx="4246793" cy="23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AFFF4A4-8CC2-4B8B-8723-C6B0C038778B}"/>
              </a:ext>
            </a:extLst>
          </p:cNvPr>
          <p:cNvGrpSpPr/>
          <p:nvPr/>
        </p:nvGrpSpPr>
        <p:grpSpPr>
          <a:xfrm>
            <a:off x="8993876" y="93142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4E23B1-F2B8-40CF-A305-F2FDB69FCF2C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B8360A-1FA7-4FB3-835A-8DE2064F0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724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Alkali substances such as calcium carbonate (lime) are used to neutralise acidic soil and waterways. </a:t>
            </a:r>
          </a:p>
        </p:txBody>
      </p:sp>
      <p:pic>
        <p:nvPicPr>
          <p:cNvPr id="1026" name="Picture 2" descr="Image result for calcium carbonate on s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46" y="3086416"/>
            <a:ext cx="5637708" cy="34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4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36" y="3839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79104"/>
              </p:ext>
            </p:extLst>
          </p:nvPr>
        </p:nvGraphicFramePr>
        <p:xfrm>
          <a:off x="198019" y="1381853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0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1273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FA6795-FC64-4CD4-864B-494A039ECF65}"/>
              </a:ext>
            </a:extLst>
          </p:cNvPr>
          <p:cNvSpPr/>
          <p:nvPr/>
        </p:nvSpPr>
        <p:spPr>
          <a:xfrm>
            <a:off x="4079663" y="1822797"/>
            <a:ext cx="241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Dioxide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A944-57F2-4729-A8C9-A704D50AE5B1}"/>
              </a:ext>
            </a:extLst>
          </p:cNvPr>
          <p:cNvSpPr/>
          <p:nvPr/>
        </p:nvSpPr>
        <p:spPr>
          <a:xfrm>
            <a:off x="4079663" y="2481298"/>
            <a:ext cx="27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Monoxide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E84D9-2805-45F8-B836-A97930EE3AED}"/>
              </a:ext>
            </a:extLst>
          </p:cNvPr>
          <p:cNvSpPr/>
          <p:nvPr/>
        </p:nvSpPr>
        <p:spPr>
          <a:xfrm>
            <a:off x="4078493" y="3184208"/>
            <a:ext cx="4841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Hydrogen Oxide (Water Vapour)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979C1-5D49-4EEB-A1FD-4F37294AB2D6}"/>
              </a:ext>
            </a:extLst>
          </p:cNvPr>
          <p:cNvSpPr/>
          <p:nvPr/>
        </p:nvSpPr>
        <p:spPr>
          <a:xfrm>
            <a:off x="4066963" y="384078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(soot)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7F76-D780-4897-A15F-93938B2DCF20}"/>
              </a:ext>
            </a:extLst>
          </p:cNvPr>
          <p:cNvSpPr/>
          <p:nvPr/>
        </p:nvSpPr>
        <p:spPr>
          <a:xfrm>
            <a:off x="4105063" y="4562784"/>
            <a:ext cx="24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Sulphur Dioxide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7DF8D-74C7-45F5-8783-50299AAD199D}"/>
              </a:ext>
            </a:extLst>
          </p:cNvPr>
          <p:cNvSpPr/>
          <p:nvPr/>
        </p:nvSpPr>
        <p:spPr>
          <a:xfrm>
            <a:off x="4066963" y="5180596"/>
            <a:ext cx="23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Nitrogen Oxide</a:t>
            </a:r>
          </a:p>
        </p:txBody>
      </p:sp>
    </p:spTree>
    <p:extLst>
      <p:ext uri="{BB962C8B-B14F-4D97-AF65-F5344CB8AC3E}">
        <p14:creationId xmlns:p14="http://schemas.microsoft.com/office/powerpoint/2010/main" val="35953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1325563"/>
          </a:xfrm>
        </p:spPr>
        <p:txBody>
          <a:bodyPr/>
          <a:lstStyle/>
          <a:p>
            <a:r>
              <a:rPr lang="en-GB" dirty="0"/>
              <a:t>What oxides are produced in a </a:t>
            </a:r>
            <a:r>
              <a:rPr lang="en-GB" b="1" dirty="0"/>
              <a:t>complete </a:t>
            </a:r>
            <a:r>
              <a:rPr lang="en-GB" dirty="0"/>
              <a:t>combustion of hydrocarbon fuels?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0FFB-AAA6-445E-A61B-62031F7F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11" y="2043564"/>
            <a:ext cx="8868978" cy="36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1325563"/>
          </a:xfrm>
        </p:spPr>
        <p:txBody>
          <a:bodyPr/>
          <a:lstStyle/>
          <a:p>
            <a:r>
              <a:rPr lang="en-GB" dirty="0"/>
              <a:t>What oxides are produced in a </a:t>
            </a:r>
            <a:r>
              <a:rPr lang="en-GB" b="1" dirty="0"/>
              <a:t>complete </a:t>
            </a:r>
            <a:r>
              <a:rPr lang="en-GB" dirty="0"/>
              <a:t>combustion of hydrocarbon fuels?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B0FFB-AAA6-445E-A61B-62031F7F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11" y="2043564"/>
            <a:ext cx="8868978" cy="3694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7A6FE-240E-488F-8DC6-DCC0D394662C}"/>
              </a:ext>
            </a:extLst>
          </p:cNvPr>
          <p:cNvSpPr txBox="1"/>
          <p:nvPr/>
        </p:nvSpPr>
        <p:spPr>
          <a:xfrm>
            <a:off x="4565847" y="5737860"/>
            <a:ext cx="479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Hydrogen oxide (water vapour)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EE0B2-BF8A-4039-A0BF-0FF928C82F02}"/>
              </a:ext>
            </a:extLst>
          </p:cNvPr>
          <p:cNvSpPr txBox="1"/>
          <p:nvPr/>
        </p:nvSpPr>
        <p:spPr>
          <a:xfrm>
            <a:off x="9330598" y="4484067"/>
            <a:ext cx="2399781" cy="53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28046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36" y="3839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25902"/>
              </p:ext>
            </p:extLst>
          </p:nvPr>
        </p:nvGraphicFramePr>
        <p:xfrm>
          <a:off x="198019" y="1381853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0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1273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FA6795-FC64-4CD4-864B-494A039ECF65}"/>
              </a:ext>
            </a:extLst>
          </p:cNvPr>
          <p:cNvSpPr/>
          <p:nvPr/>
        </p:nvSpPr>
        <p:spPr>
          <a:xfrm>
            <a:off x="4079663" y="1822797"/>
            <a:ext cx="241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Dioxide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A944-57F2-4729-A8C9-A704D50AE5B1}"/>
              </a:ext>
            </a:extLst>
          </p:cNvPr>
          <p:cNvSpPr/>
          <p:nvPr/>
        </p:nvSpPr>
        <p:spPr>
          <a:xfrm>
            <a:off x="4079663" y="2481298"/>
            <a:ext cx="27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Monoxide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E84D9-2805-45F8-B836-A97930EE3AED}"/>
              </a:ext>
            </a:extLst>
          </p:cNvPr>
          <p:cNvSpPr/>
          <p:nvPr/>
        </p:nvSpPr>
        <p:spPr>
          <a:xfrm>
            <a:off x="4078493" y="3184208"/>
            <a:ext cx="4841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Hydrogen Oxide (Water Vapour)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979C1-5D49-4EEB-A1FD-4F37294AB2D6}"/>
              </a:ext>
            </a:extLst>
          </p:cNvPr>
          <p:cNvSpPr/>
          <p:nvPr/>
        </p:nvSpPr>
        <p:spPr>
          <a:xfrm>
            <a:off x="4066963" y="384078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(soot)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7F76-D780-4897-A15F-93938B2DCF20}"/>
              </a:ext>
            </a:extLst>
          </p:cNvPr>
          <p:cNvSpPr/>
          <p:nvPr/>
        </p:nvSpPr>
        <p:spPr>
          <a:xfrm>
            <a:off x="4105063" y="4562784"/>
            <a:ext cx="24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Sulphur Dioxide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7DF8D-74C7-45F5-8783-50299AAD199D}"/>
              </a:ext>
            </a:extLst>
          </p:cNvPr>
          <p:cNvSpPr/>
          <p:nvPr/>
        </p:nvSpPr>
        <p:spPr>
          <a:xfrm>
            <a:off x="4066963" y="5180596"/>
            <a:ext cx="23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Nitrogen Oxide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347175-F0A0-42F9-8FEE-00F23BADECB3}"/>
              </a:ext>
            </a:extLst>
          </p:cNvPr>
          <p:cNvSpPr/>
          <p:nvPr/>
        </p:nvSpPr>
        <p:spPr>
          <a:xfrm>
            <a:off x="9179337" y="1806614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B29E1-0F63-43FB-B6FE-561BADFEE980}"/>
              </a:ext>
            </a:extLst>
          </p:cNvPr>
          <p:cNvSpPr/>
          <p:nvPr/>
        </p:nvSpPr>
        <p:spPr>
          <a:xfrm>
            <a:off x="9179337" y="3167390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6650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happens when there is not enough oxygen?</a:t>
            </a:r>
            <a:r>
              <a:rPr lang="en-GB" i="1" dirty="0"/>
              <a:t> </a:t>
            </a:r>
            <a:r>
              <a:rPr lang="en-GB" b="1" dirty="0"/>
              <a:t>Incomplete </a:t>
            </a:r>
            <a:r>
              <a:rPr lang="en-GB" dirty="0"/>
              <a:t>combustion of hydrocarbon fuels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940" y="5212079"/>
            <a:ext cx="4975860" cy="9648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/>
              <a:t>What causes the smoke to be black? </a:t>
            </a:r>
          </a:p>
        </p:txBody>
      </p:sp>
      <p:pic>
        <p:nvPicPr>
          <p:cNvPr id="4" name="Picture 2" descr="Image result for bunsen burner flame">
            <a:extLst>
              <a:ext uri="{FF2B5EF4-FFF2-40B4-BE49-F238E27FC236}">
                <a16:creationId xmlns:a16="http://schemas.microsoft.com/office/drawing/2014/main" id="{7E178FA8-EE7E-4AAB-9F23-BA7C4D4F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" y="1928654"/>
            <a:ext cx="4697985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7EE59-A4F1-4EDE-9DE5-9816C99E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940" y="1928654"/>
            <a:ext cx="5226635" cy="31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36" y="383970"/>
            <a:ext cx="9144000" cy="523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sz="3200" dirty="0"/>
              <a:t>Copy and fill in the </a:t>
            </a:r>
            <a:r>
              <a:rPr lang="en-US" sz="3200" u="sng" dirty="0"/>
              <a:t>products</a:t>
            </a:r>
            <a:r>
              <a:rPr lang="en-US" sz="3200" dirty="0"/>
              <a:t> you know</a:t>
            </a:r>
          </a:p>
          <a:p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F58AFFB-169A-4C93-A920-ABFADA127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42693"/>
              </p:ext>
            </p:extLst>
          </p:nvPr>
        </p:nvGraphicFramePr>
        <p:xfrm>
          <a:off x="198019" y="1381853"/>
          <a:ext cx="11795961" cy="4426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0081">
                  <a:extLst>
                    <a:ext uri="{9D8B030D-6E8A-4147-A177-3AD203B41FA5}">
                      <a16:colId xmlns:a16="http://schemas.microsoft.com/office/drawing/2014/main" val="2167041528"/>
                    </a:ext>
                  </a:extLst>
                </a:gridCol>
                <a:gridCol w="5127361">
                  <a:extLst>
                    <a:ext uri="{9D8B030D-6E8A-4147-A177-3AD203B41FA5}">
                      <a16:colId xmlns:a16="http://schemas.microsoft.com/office/drawing/2014/main" val="1042263225"/>
                    </a:ext>
                  </a:extLst>
                </a:gridCol>
                <a:gridCol w="3018519">
                  <a:extLst>
                    <a:ext uri="{9D8B030D-6E8A-4147-A177-3AD203B41FA5}">
                      <a16:colId xmlns:a16="http://schemas.microsoft.com/office/drawing/2014/main" val="1009907588"/>
                    </a:ext>
                  </a:extLst>
                </a:gridCol>
              </a:tblGrid>
              <a:tr h="258912">
                <a:tc>
                  <a:txBody>
                    <a:bodyPr/>
                    <a:lstStyle/>
                    <a:p>
                      <a:r>
                        <a:rPr lang="en-GB" sz="1600" kern="1200" dirty="0"/>
                        <a:t>Reactant </a:t>
                      </a:r>
                      <a:endParaRPr lang="en-GB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Product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/>
                        <a:t>Type of Combustion/Source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78538"/>
                  </a:ext>
                </a:extLst>
              </a:tr>
              <a:tr h="6958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92446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97983"/>
                  </a:ext>
                </a:extLst>
              </a:tr>
              <a:tr h="7587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Hydrogen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3714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Carbon  + Oxygen →</a:t>
                      </a: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2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kumimoji="0"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92192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Sulphur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94019"/>
                  </a:ext>
                </a:extLst>
              </a:tr>
              <a:tr h="65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en-GB" sz="2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Nitrogen + Oxygen →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68573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endParaRPr lang="en-GB" sz="3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9724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AFA6795-FC64-4CD4-864B-494A039ECF65}"/>
              </a:ext>
            </a:extLst>
          </p:cNvPr>
          <p:cNvSpPr/>
          <p:nvPr/>
        </p:nvSpPr>
        <p:spPr>
          <a:xfrm>
            <a:off x="4079663" y="1822797"/>
            <a:ext cx="2410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Dioxide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4A944-57F2-4729-A8C9-A704D50AE5B1}"/>
              </a:ext>
            </a:extLst>
          </p:cNvPr>
          <p:cNvSpPr/>
          <p:nvPr/>
        </p:nvSpPr>
        <p:spPr>
          <a:xfrm>
            <a:off x="4079663" y="2481298"/>
            <a:ext cx="2793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Monoxide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1E84D9-2805-45F8-B836-A97930EE3AED}"/>
              </a:ext>
            </a:extLst>
          </p:cNvPr>
          <p:cNvSpPr/>
          <p:nvPr/>
        </p:nvSpPr>
        <p:spPr>
          <a:xfrm>
            <a:off x="4078493" y="3184208"/>
            <a:ext cx="4841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Hydrogen Oxide (Water Vapour)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979C1-5D49-4EEB-A1FD-4F37294AB2D6}"/>
              </a:ext>
            </a:extLst>
          </p:cNvPr>
          <p:cNvSpPr/>
          <p:nvPr/>
        </p:nvSpPr>
        <p:spPr>
          <a:xfrm>
            <a:off x="4066963" y="3840783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Carbon (soot)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B7F76-D780-4897-A15F-93938B2DCF20}"/>
              </a:ext>
            </a:extLst>
          </p:cNvPr>
          <p:cNvSpPr/>
          <p:nvPr/>
        </p:nvSpPr>
        <p:spPr>
          <a:xfrm>
            <a:off x="4105063" y="4562784"/>
            <a:ext cx="2484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Sulphur Dioxide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7DF8D-74C7-45F5-8783-50299AAD199D}"/>
              </a:ext>
            </a:extLst>
          </p:cNvPr>
          <p:cNvSpPr/>
          <p:nvPr/>
        </p:nvSpPr>
        <p:spPr>
          <a:xfrm>
            <a:off x="4066963" y="5180596"/>
            <a:ext cx="2381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Nitrogen Oxide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347175-F0A0-42F9-8FEE-00F23BADECB3}"/>
              </a:ext>
            </a:extLst>
          </p:cNvPr>
          <p:cNvSpPr/>
          <p:nvPr/>
        </p:nvSpPr>
        <p:spPr>
          <a:xfrm>
            <a:off x="9179337" y="1806614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B29E1-0F63-43FB-B6FE-561BADFEE980}"/>
              </a:ext>
            </a:extLst>
          </p:cNvPr>
          <p:cNvSpPr/>
          <p:nvPr/>
        </p:nvSpPr>
        <p:spPr>
          <a:xfrm>
            <a:off x="9179337" y="3167390"/>
            <a:ext cx="1592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Complete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6CC57E-BA78-40BD-A6FA-52904AE00433}"/>
              </a:ext>
            </a:extLst>
          </p:cNvPr>
          <p:cNvSpPr/>
          <p:nvPr/>
        </p:nvSpPr>
        <p:spPr>
          <a:xfrm>
            <a:off x="9162341" y="249298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6434E-2B5C-474F-BA00-80DEAEAB70FF}"/>
              </a:ext>
            </a:extLst>
          </p:cNvPr>
          <p:cNvSpPr/>
          <p:nvPr/>
        </p:nvSpPr>
        <p:spPr>
          <a:xfrm>
            <a:off x="9179337" y="3902915"/>
            <a:ext cx="1830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/>
              <a:t>Incomplete</a:t>
            </a:r>
          </a:p>
        </p:txBody>
      </p:sp>
    </p:spTree>
    <p:extLst>
      <p:ext uri="{BB962C8B-B14F-4D97-AF65-F5344CB8AC3E}">
        <p14:creationId xmlns:p14="http://schemas.microsoft.com/office/powerpoint/2010/main" val="27280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726DE-4429-44C1-AFA0-3CBEDE23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4"/>
          <a:stretch/>
        </p:blipFill>
        <p:spPr>
          <a:xfrm>
            <a:off x="426171" y="2197099"/>
            <a:ext cx="3962400" cy="3111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7283" y="1095513"/>
            <a:ext cx="607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Some fuel contain impurities</a:t>
            </a:r>
          </a:p>
        </p:txBody>
      </p:sp>
      <p:pic>
        <p:nvPicPr>
          <p:cNvPr id="2050" name="Picture 2" descr="Fossil Fuel Use Increases as Countries Fall Short on Climate | Time">
            <a:extLst>
              <a:ext uri="{FF2B5EF4-FFF2-40B4-BE49-F238E27FC236}">
                <a16:creationId xmlns:a16="http://schemas.microsoft.com/office/drawing/2014/main" id="{59914A91-5FEE-431D-87F2-6EBAAD3BA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2"/>
          <a:stretch/>
        </p:blipFill>
        <p:spPr bwMode="auto">
          <a:xfrm>
            <a:off x="4533901" y="2197099"/>
            <a:ext cx="3670300" cy="30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uel crisis is good lesson on need to abandon fossil fuels, says minister |  Evening Standard">
            <a:extLst>
              <a:ext uri="{FF2B5EF4-FFF2-40B4-BE49-F238E27FC236}">
                <a16:creationId xmlns:a16="http://schemas.microsoft.com/office/drawing/2014/main" id="{195FFC22-AF04-49F3-950A-6D0B94B4E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5" r="11205"/>
          <a:stretch/>
        </p:blipFill>
        <p:spPr bwMode="auto">
          <a:xfrm>
            <a:off x="8603530" y="2197099"/>
            <a:ext cx="3162299" cy="30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5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2094D-CA31-49BC-BA7B-C42E4BDE5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68F6D-340A-4393-A63B-C9A5C779977C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b496163d-89a1-4d48-9d31-68cb6b4034b6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caa02d93-d17b-4249-a0c5-afeca33be5b7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5643DF-5C9D-4704-A978-2DB7A4F16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873</Words>
  <Application>Microsoft Office PowerPoint</Application>
  <PresentationFormat>Widescreen</PresentationFormat>
  <Paragraphs>171</Paragraphs>
  <Slides>24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Cambria Math</vt:lpstr>
      <vt:lpstr>Office Theme</vt:lpstr>
      <vt:lpstr>8Ed Air Pollution</vt:lpstr>
      <vt:lpstr>PowerPoint Presentation</vt:lpstr>
      <vt:lpstr>PowerPoint Presentation</vt:lpstr>
      <vt:lpstr>What oxides are produced in a complete combustion of hydrocarbon fuels? </vt:lpstr>
      <vt:lpstr>What oxides are produced in a complete combustion of hydrocarbon fuels? </vt:lpstr>
      <vt:lpstr>PowerPoint Presentation</vt:lpstr>
      <vt:lpstr>What happens when there is not enough oxygen? Incomplete combustion of hydrocarbon fuels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Acid Rain</vt:lpstr>
      <vt:lpstr>PowerPoint Presentation</vt:lpstr>
      <vt:lpstr>PowerPoint Presentation</vt:lpstr>
      <vt:lpstr>Worksheet 8Ed.4</vt:lpstr>
      <vt:lpstr>PowerPoint Presentation</vt:lpstr>
      <vt:lpstr>PowerPoint Presentation</vt:lpstr>
      <vt:lpstr>How are pollutants reduced? </vt:lpstr>
      <vt:lpstr>Reducing Pollution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28</cp:revision>
  <dcterms:created xsi:type="dcterms:W3CDTF">2020-09-15T07:03:17Z</dcterms:created>
  <dcterms:modified xsi:type="dcterms:W3CDTF">2022-07-11T09:39:25Z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