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21" d="100"/>
          <a:sy n="121" d="100"/>
        </p:scale>
        <p:origin x="96" y="23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BAD9-05AB-4CC0-A204-73937E8C4E41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9B1E-3C25-4519-9ED3-CACB76679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094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BAD9-05AB-4CC0-A204-73937E8C4E41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9B1E-3C25-4519-9ED3-CACB76679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383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BAD9-05AB-4CC0-A204-73937E8C4E41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9B1E-3C25-4519-9ED3-CACB76679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425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BAD9-05AB-4CC0-A204-73937E8C4E41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9B1E-3C25-4519-9ED3-CACB76679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123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BAD9-05AB-4CC0-A204-73937E8C4E41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9B1E-3C25-4519-9ED3-CACB76679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760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BAD9-05AB-4CC0-A204-73937E8C4E41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9B1E-3C25-4519-9ED3-CACB76679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296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BAD9-05AB-4CC0-A204-73937E8C4E41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9B1E-3C25-4519-9ED3-CACB76679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74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BAD9-05AB-4CC0-A204-73937E8C4E41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9B1E-3C25-4519-9ED3-CACB76679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271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BAD9-05AB-4CC0-A204-73937E8C4E41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9B1E-3C25-4519-9ED3-CACB76679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18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BAD9-05AB-4CC0-A204-73937E8C4E41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9B1E-3C25-4519-9ED3-CACB76679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912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BAD9-05AB-4CC0-A204-73937E8C4E41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9B1E-3C25-4519-9ED3-CACB76679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946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0BAD9-05AB-4CC0-A204-73937E8C4E41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49B1E-3C25-4519-9ED3-CACB76679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959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59000FF-CE0B-4CAC-A497-37D23AF2F8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953000" cy="149937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6C3EEDC-B120-4177-8985-C3191A5828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-1"/>
            <a:ext cx="4953000" cy="14993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8CC024B-5FF3-4867-BCA3-6A9D88CD68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91035"/>
            <a:ext cx="4953000" cy="149937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2F7B4C1-4FA5-42D2-BBED-5E4FD24661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1791034"/>
            <a:ext cx="4953000" cy="149937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0117B9A-ED9E-4898-9824-031A7095AA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82073"/>
            <a:ext cx="4953000" cy="149937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D8E2871-D6DD-42B9-B2A5-795A94A457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3582072"/>
            <a:ext cx="4953000" cy="14993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4E4354B-75BB-4A1A-85D0-B5EFB3F52B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47808"/>
            <a:ext cx="4953000" cy="149937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CC9EB01-7A14-47DA-862D-912274CFE7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5247807"/>
            <a:ext cx="4953000" cy="1499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907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Barker</dc:creator>
  <cp:lastModifiedBy>J Barker</cp:lastModifiedBy>
  <cp:revision>1</cp:revision>
  <dcterms:created xsi:type="dcterms:W3CDTF">2018-10-06T11:19:59Z</dcterms:created>
  <dcterms:modified xsi:type="dcterms:W3CDTF">2018-10-06T11:22:17Z</dcterms:modified>
</cp:coreProperties>
</file>