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96" y="2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09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8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42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12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76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29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27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18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1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9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0BAD9-05AB-4CC0-A204-73937E8C4E41}" type="datetimeFigureOut">
              <a:rPr lang="en-GB" smtClean="0"/>
              <a:t>06/10/2018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49B1E-3C25-4519-9ED3-CACB766793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95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59000FF-CE0B-4CAC-A497-37D23AF2F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953000" cy="14993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C3EEDC-B120-4177-8985-C3191A582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-1"/>
            <a:ext cx="4953000" cy="14993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CC024B-5FF3-4867-BCA3-6A9D88CD68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91035"/>
            <a:ext cx="4953000" cy="14993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F7B4C1-4FA5-42D2-BBED-5E4FD2466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791034"/>
            <a:ext cx="4953000" cy="14993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117B9A-ED9E-4898-9824-031A7095A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82073"/>
            <a:ext cx="4953000" cy="14993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8E2871-D6DD-42B9-B2A5-795A94A45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3582072"/>
            <a:ext cx="4953000" cy="14993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4E4354B-75BB-4A1A-85D0-B5EFB3F52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47808"/>
            <a:ext cx="4953000" cy="14993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CC9EB01-7A14-47DA-862D-912274CFE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5247807"/>
            <a:ext cx="4953000" cy="149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07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2018-10-06T11:19:59Z</dcterms:created>
  <dcterms:modified xsi:type="dcterms:W3CDTF">2018-10-06T11:22:17Z</dcterms:modified>
</cp:coreProperties>
</file>