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78" r:id="rId5"/>
    <p:sldId id="483" r:id="rId6"/>
    <p:sldId id="268" r:id="rId7"/>
    <p:sldId id="269" r:id="rId8"/>
    <p:sldId id="270" r:id="rId9"/>
    <p:sldId id="271" r:id="rId10"/>
    <p:sldId id="272" r:id="rId11"/>
    <p:sldId id="275" r:id="rId12"/>
    <p:sldId id="273" r:id="rId13"/>
    <p:sldId id="274" r:id="rId14"/>
    <p:sldId id="276" r:id="rId15"/>
    <p:sldId id="277" r:id="rId16"/>
    <p:sldId id="280" r:id="rId17"/>
    <p:sldId id="281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6583EE5C-5EA3-431D-8EAF-88D880F48F20}"/>
    <pc:docChg chg="delSld">
      <pc:chgData name="D Callanan" userId="951668ec-da26-491a-9b8a-af24bfeff26b" providerId="ADAL" clId="{6583EE5C-5EA3-431D-8EAF-88D880F48F20}" dt="2022-07-11T09:35:39.487" v="93" actId="2696"/>
      <pc:docMkLst>
        <pc:docMk/>
      </pc:docMkLst>
      <pc:sldChg chg="del">
        <pc:chgData name="D Callanan" userId="951668ec-da26-491a-9b8a-af24bfeff26b" providerId="ADAL" clId="{6583EE5C-5EA3-431D-8EAF-88D880F48F20}" dt="2022-07-11T09:35:26.672" v="41" actId="2696"/>
        <pc:sldMkLst>
          <pc:docMk/>
          <pc:sldMk cId="109857222" sldId="256"/>
        </pc:sldMkLst>
      </pc:sldChg>
      <pc:sldChg chg="del">
        <pc:chgData name="D Callanan" userId="951668ec-da26-491a-9b8a-af24bfeff26b" providerId="ADAL" clId="{6583EE5C-5EA3-431D-8EAF-88D880F48F20}" dt="2022-07-11T09:35:04.093" v="0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6583EE5C-5EA3-431D-8EAF-88D880F48F20}" dt="2022-07-11T09:35:26.688" v="44" actId="2696"/>
        <pc:sldMkLst>
          <pc:docMk/>
          <pc:sldMk cId="1969752790" sldId="258"/>
        </pc:sldMkLst>
      </pc:sldChg>
      <pc:sldChg chg="del">
        <pc:chgData name="D Callanan" userId="951668ec-da26-491a-9b8a-af24bfeff26b" providerId="ADAL" clId="{6583EE5C-5EA3-431D-8EAF-88D880F48F20}" dt="2022-07-11T09:35:26.734" v="48" actId="2696"/>
        <pc:sldMkLst>
          <pc:docMk/>
          <pc:sldMk cId="826538128" sldId="259"/>
        </pc:sldMkLst>
      </pc:sldChg>
      <pc:sldChg chg="del">
        <pc:chgData name="D Callanan" userId="951668ec-da26-491a-9b8a-af24bfeff26b" providerId="ADAL" clId="{6583EE5C-5EA3-431D-8EAF-88D880F48F20}" dt="2022-07-11T09:35:26.719" v="47" actId="2696"/>
        <pc:sldMkLst>
          <pc:docMk/>
          <pc:sldMk cId="3209136686" sldId="260"/>
        </pc:sldMkLst>
      </pc:sldChg>
      <pc:sldChg chg="del">
        <pc:chgData name="D Callanan" userId="951668ec-da26-491a-9b8a-af24bfeff26b" providerId="ADAL" clId="{6583EE5C-5EA3-431D-8EAF-88D880F48F20}" dt="2022-07-11T09:35:26.734" v="49" actId="2696"/>
        <pc:sldMkLst>
          <pc:docMk/>
          <pc:sldMk cId="1478910795" sldId="261"/>
        </pc:sldMkLst>
      </pc:sldChg>
      <pc:sldChg chg="del">
        <pc:chgData name="D Callanan" userId="951668ec-da26-491a-9b8a-af24bfeff26b" providerId="ADAL" clId="{6583EE5C-5EA3-431D-8EAF-88D880F48F20}" dt="2022-07-11T09:35:26.750" v="50" actId="2696"/>
        <pc:sldMkLst>
          <pc:docMk/>
          <pc:sldMk cId="3897712890" sldId="262"/>
        </pc:sldMkLst>
      </pc:sldChg>
      <pc:sldChg chg="del">
        <pc:chgData name="D Callanan" userId="951668ec-da26-491a-9b8a-af24bfeff26b" providerId="ADAL" clId="{6583EE5C-5EA3-431D-8EAF-88D880F48F20}" dt="2022-07-11T09:35:26.750" v="51" actId="2696"/>
        <pc:sldMkLst>
          <pc:docMk/>
          <pc:sldMk cId="417792165" sldId="263"/>
        </pc:sldMkLst>
      </pc:sldChg>
      <pc:sldChg chg="del">
        <pc:chgData name="D Callanan" userId="951668ec-da26-491a-9b8a-af24bfeff26b" providerId="ADAL" clId="{6583EE5C-5EA3-431D-8EAF-88D880F48F20}" dt="2022-07-11T09:35:39.143" v="64" actId="2696"/>
        <pc:sldMkLst>
          <pc:docMk/>
          <pc:sldMk cId="1975713767" sldId="265"/>
        </pc:sldMkLst>
      </pc:sldChg>
      <pc:sldChg chg="del">
        <pc:chgData name="D Callanan" userId="951668ec-da26-491a-9b8a-af24bfeff26b" providerId="ADAL" clId="{6583EE5C-5EA3-431D-8EAF-88D880F48F20}" dt="2022-07-11T09:35:39.393" v="84" actId="2696"/>
        <pc:sldMkLst>
          <pc:docMk/>
          <pc:sldMk cId="1978428984" sldId="282"/>
        </pc:sldMkLst>
      </pc:sldChg>
      <pc:sldChg chg="del">
        <pc:chgData name="D Callanan" userId="951668ec-da26-491a-9b8a-af24bfeff26b" providerId="ADAL" clId="{6583EE5C-5EA3-431D-8EAF-88D880F48F20}" dt="2022-07-11T09:35:39.377" v="82" actId="2696"/>
        <pc:sldMkLst>
          <pc:docMk/>
          <pc:sldMk cId="3521403913" sldId="283"/>
        </pc:sldMkLst>
      </pc:sldChg>
      <pc:sldChg chg="del">
        <pc:chgData name="D Callanan" userId="951668ec-da26-491a-9b8a-af24bfeff26b" providerId="ADAL" clId="{6583EE5C-5EA3-431D-8EAF-88D880F48F20}" dt="2022-07-11T09:35:39.393" v="83" actId="2696"/>
        <pc:sldMkLst>
          <pc:docMk/>
          <pc:sldMk cId="1859508608" sldId="284"/>
        </pc:sldMkLst>
      </pc:sldChg>
      <pc:sldChg chg="del">
        <pc:chgData name="D Callanan" userId="951668ec-da26-491a-9b8a-af24bfeff26b" providerId="ADAL" clId="{6583EE5C-5EA3-431D-8EAF-88D880F48F20}" dt="2022-07-11T09:35:39.456" v="90" actId="2696"/>
        <pc:sldMkLst>
          <pc:docMk/>
          <pc:sldMk cId="1973153799" sldId="285"/>
        </pc:sldMkLst>
      </pc:sldChg>
      <pc:sldChg chg="del">
        <pc:chgData name="D Callanan" userId="951668ec-da26-491a-9b8a-af24bfeff26b" providerId="ADAL" clId="{6583EE5C-5EA3-431D-8EAF-88D880F48F20}" dt="2022-07-11T09:35:39.409" v="86" actId="2696"/>
        <pc:sldMkLst>
          <pc:docMk/>
          <pc:sldMk cId="454989128" sldId="286"/>
        </pc:sldMkLst>
      </pc:sldChg>
      <pc:sldChg chg="del">
        <pc:chgData name="D Callanan" userId="951668ec-da26-491a-9b8a-af24bfeff26b" providerId="ADAL" clId="{6583EE5C-5EA3-431D-8EAF-88D880F48F20}" dt="2022-07-11T09:35:39.424" v="88" actId="2696"/>
        <pc:sldMkLst>
          <pc:docMk/>
          <pc:sldMk cId="2518321055" sldId="287"/>
        </pc:sldMkLst>
      </pc:sldChg>
      <pc:sldChg chg="del">
        <pc:chgData name="D Callanan" userId="951668ec-da26-491a-9b8a-af24bfeff26b" providerId="ADAL" clId="{6583EE5C-5EA3-431D-8EAF-88D880F48F20}" dt="2022-07-11T09:35:39.440" v="89" actId="2696"/>
        <pc:sldMkLst>
          <pc:docMk/>
          <pc:sldMk cId="710108575" sldId="288"/>
        </pc:sldMkLst>
      </pc:sldChg>
      <pc:sldChg chg="del">
        <pc:chgData name="D Callanan" userId="951668ec-da26-491a-9b8a-af24bfeff26b" providerId="ADAL" clId="{6583EE5C-5EA3-431D-8EAF-88D880F48F20}" dt="2022-07-11T09:35:39.471" v="91" actId="2696"/>
        <pc:sldMkLst>
          <pc:docMk/>
          <pc:sldMk cId="2121532668" sldId="290"/>
        </pc:sldMkLst>
      </pc:sldChg>
      <pc:sldChg chg="del">
        <pc:chgData name="D Callanan" userId="951668ec-da26-491a-9b8a-af24bfeff26b" providerId="ADAL" clId="{6583EE5C-5EA3-431D-8EAF-88D880F48F20}" dt="2022-07-11T09:35:39.471" v="92" actId="2696"/>
        <pc:sldMkLst>
          <pc:docMk/>
          <pc:sldMk cId="449599084" sldId="291"/>
        </pc:sldMkLst>
      </pc:sldChg>
      <pc:sldChg chg="del">
        <pc:chgData name="D Callanan" userId="951668ec-da26-491a-9b8a-af24bfeff26b" providerId="ADAL" clId="{6583EE5C-5EA3-431D-8EAF-88D880F48F20}" dt="2022-07-11T09:35:39.487" v="93" actId="2696"/>
        <pc:sldMkLst>
          <pc:docMk/>
          <pc:sldMk cId="1680935441" sldId="292"/>
        </pc:sldMkLst>
      </pc:sldChg>
      <pc:sldChg chg="del">
        <pc:chgData name="D Callanan" userId="951668ec-da26-491a-9b8a-af24bfeff26b" providerId="ADAL" clId="{6583EE5C-5EA3-431D-8EAF-88D880F48F20}" dt="2022-07-11T09:35:39.018" v="56" actId="2696"/>
        <pc:sldMkLst>
          <pc:docMk/>
          <pc:sldMk cId="3595356240" sldId="293"/>
        </pc:sldMkLst>
      </pc:sldChg>
      <pc:sldChg chg="del">
        <pc:chgData name="D Callanan" userId="951668ec-da26-491a-9b8a-af24bfeff26b" providerId="ADAL" clId="{6583EE5C-5EA3-431D-8EAF-88D880F48F20}" dt="2022-07-11T09:35:39.424" v="87" actId="2696"/>
        <pc:sldMkLst>
          <pc:docMk/>
          <pc:sldMk cId="1166984301" sldId="295"/>
        </pc:sldMkLst>
      </pc:sldChg>
      <pc:sldChg chg="del">
        <pc:chgData name="D Callanan" userId="951668ec-da26-491a-9b8a-af24bfeff26b" providerId="ADAL" clId="{6583EE5C-5EA3-431D-8EAF-88D880F48F20}" dt="2022-07-11T09:35:26.266" v="7" actId="2696"/>
        <pc:sldMkLst>
          <pc:docMk/>
          <pc:sldMk cId="75638730" sldId="340"/>
        </pc:sldMkLst>
      </pc:sldChg>
      <pc:sldChg chg="del">
        <pc:chgData name="D Callanan" userId="951668ec-da26-491a-9b8a-af24bfeff26b" providerId="ADAL" clId="{6583EE5C-5EA3-431D-8EAF-88D880F48F20}" dt="2022-07-11T09:35:26.406" v="19" actId="2696"/>
        <pc:sldMkLst>
          <pc:docMk/>
          <pc:sldMk cId="1248930746" sldId="344"/>
        </pc:sldMkLst>
      </pc:sldChg>
      <pc:sldChg chg="del">
        <pc:chgData name="D Callanan" userId="951668ec-da26-491a-9b8a-af24bfeff26b" providerId="ADAL" clId="{6583EE5C-5EA3-431D-8EAF-88D880F48F20}" dt="2022-07-11T09:35:26.422" v="20" actId="2696"/>
        <pc:sldMkLst>
          <pc:docMk/>
          <pc:sldMk cId="574783838" sldId="345"/>
        </pc:sldMkLst>
      </pc:sldChg>
      <pc:sldChg chg="del">
        <pc:chgData name="D Callanan" userId="951668ec-da26-491a-9b8a-af24bfeff26b" providerId="ADAL" clId="{6583EE5C-5EA3-431D-8EAF-88D880F48F20}" dt="2022-07-11T09:35:26.438" v="21" actId="2696"/>
        <pc:sldMkLst>
          <pc:docMk/>
          <pc:sldMk cId="326645495" sldId="346"/>
        </pc:sldMkLst>
      </pc:sldChg>
      <pc:sldChg chg="del">
        <pc:chgData name="D Callanan" userId="951668ec-da26-491a-9b8a-af24bfeff26b" providerId="ADAL" clId="{6583EE5C-5EA3-431D-8EAF-88D880F48F20}" dt="2022-07-11T09:35:26.453" v="22" actId="2696"/>
        <pc:sldMkLst>
          <pc:docMk/>
          <pc:sldMk cId="725909829" sldId="347"/>
        </pc:sldMkLst>
      </pc:sldChg>
      <pc:sldChg chg="del">
        <pc:chgData name="D Callanan" userId="951668ec-da26-491a-9b8a-af24bfeff26b" providerId="ADAL" clId="{6583EE5C-5EA3-431D-8EAF-88D880F48F20}" dt="2022-07-11T09:35:26.484" v="23" actId="2696"/>
        <pc:sldMkLst>
          <pc:docMk/>
          <pc:sldMk cId="3867407439" sldId="348"/>
        </pc:sldMkLst>
      </pc:sldChg>
      <pc:sldChg chg="del">
        <pc:chgData name="D Callanan" userId="951668ec-da26-491a-9b8a-af24bfeff26b" providerId="ADAL" clId="{6583EE5C-5EA3-431D-8EAF-88D880F48F20}" dt="2022-07-11T09:35:26.500" v="24" actId="2696"/>
        <pc:sldMkLst>
          <pc:docMk/>
          <pc:sldMk cId="4280972130" sldId="349"/>
        </pc:sldMkLst>
      </pc:sldChg>
      <pc:sldChg chg="del">
        <pc:chgData name="D Callanan" userId="951668ec-da26-491a-9b8a-af24bfeff26b" providerId="ADAL" clId="{6583EE5C-5EA3-431D-8EAF-88D880F48F20}" dt="2022-07-11T09:35:26.281" v="9" actId="2696"/>
        <pc:sldMkLst>
          <pc:docMk/>
          <pc:sldMk cId="945278235" sldId="350"/>
        </pc:sldMkLst>
      </pc:sldChg>
      <pc:sldChg chg="del">
        <pc:chgData name="D Callanan" userId="951668ec-da26-491a-9b8a-af24bfeff26b" providerId="ADAL" clId="{6583EE5C-5EA3-431D-8EAF-88D880F48F20}" dt="2022-07-11T09:35:26.266" v="8" actId="2696"/>
        <pc:sldMkLst>
          <pc:docMk/>
          <pc:sldMk cId="1627980527" sldId="351"/>
        </pc:sldMkLst>
      </pc:sldChg>
      <pc:sldChg chg="del">
        <pc:chgData name="D Callanan" userId="951668ec-da26-491a-9b8a-af24bfeff26b" providerId="ADAL" clId="{6583EE5C-5EA3-431D-8EAF-88D880F48F20}" dt="2022-07-11T09:35:26.297" v="10" actId="2696"/>
        <pc:sldMkLst>
          <pc:docMk/>
          <pc:sldMk cId="981631930" sldId="353"/>
        </pc:sldMkLst>
      </pc:sldChg>
      <pc:sldChg chg="del">
        <pc:chgData name="D Callanan" userId="951668ec-da26-491a-9b8a-af24bfeff26b" providerId="ADAL" clId="{6583EE5C-5EA3-431D-8EAF-88D880F48F20}" dt="2022-07-11T09:35:26.313" v="12" actId="2696"/>
        <pc:sldMkLst>
          <pc:docMk/>
          <pc:sldMk cId="929436138" sldId="355"/>
        </pc:sldMkLst>
      </pc:sldChg>
      <pc:sldChg chg="del">
        <pc:chgData name="D Callanan" userId="951668ec-da26-491a-9b8a-af24bfeff26b" providerId="ADAL" clId="{6583EE5C-5EA3-431D-8EAF-88D880F48F20}" dt="2022-07-11T09:35:26.328" v="13" actId="2696"/>
        <pc:sldMkLst>
          <pc:docMk/>
          <pc:sldMk cId="3412755876" sldId="356"/>
        </pc:sldMkLst>
      </pc:sldChg>
      <pc:sldChg chg="del">
        <pc:chgData name="D Callanan" userId="951668ec-da26-491a-9b8a-af24bfeff26b" providerId="ADAL" clId="{6583EE5C-5EA3-431D-8EAF-88D880F48F20}" dt="2022-07-11T09:35:26.344" v="14" actId="2696"/>
        <pc:sldMkLst>
          <pc:docMk/>
          <pc:sldMk cId="1644962485" sldId="357"/>
        </pc:sldMkLst>
      </pc:sldChg>
      <pc:sldChg chg="del">
        <pc:chgData name="D Callanan" userId="951668ec-da26-491a-9b8a-af24bfeff26b" providerId="ADAL" clId="{6583EE5C-5EA3-431D-8EAF-88D880F48F20}" dt="2022-07-11T09:35:26.344" v="15" actId="2696"/>
        <pc:sldMkLst>
          <pc:docMk/>
          <pc:sldMk cId="3995413274" sldId="358"/>
        </pc:sldMkLst>
      </pc:sldChg>
      <pc:sldChg chg="del">
        <pc:chgData name="D Callanan" userId="951668ec-da26-491a-9b8a-af24bfeff26b" providerId="ADAL" clId="{6583EE5C-5EA3-431D-8EAF-88D880F48F20}" dt="2022-07-11T09:35:26.375" v="16" actId="2696"/>
        <pc:sldMkLst>
          <pc:docMk/>
          <pc:sldMk cId="2460135170" sldId="359"/>
        </pc:sldMkLst>
      </pc:sldChg>
      <pc:sldChg chg="del">
        <pc:chgData name="D Callanan" userId="951668ec-da26-491a-9b8a-af24bfeff26b" providerId="ADAL" clId="{6583EE5C-5EA3-431D-8EAF-88D880F48F20}" dt="2022-07-11T09:35:26.391" v="17" actId="2696"/>
        <pc:sldMkLst>
          <pc:docMk/>
          <pc:sldMk cId="1043926711" sldId="361"/>
        </pc:sldMkLst>
      </pc:sldChg>
      <pc:sldChg chg="del">
        <pc:chgData name="D Callanan" userId="951668ec-da26-491a-9b8a-af24bfeff26b" providerId="ADAL" clId="{6583EE5C-5EA3-431D-8EAF-88D880F48F20}" dt="2022-07-11T09:35:26.391" v="18" actId="2696"/>
        <pc:sldMkLst>
          <pc:docMk/>
          <pc:sldMk cId="211120891" sldId="363"/>
        </pc:sldMkLst>
      </pc:sldChg>
      <pc:sldChg chg="del">
        <pc:chgData name="D Callanan" userId="951668ec-da26-491a-9b8a-af24bfeff26b" providerId="ADAL" clId="{6583EE5C-5EA3-431D-8EAF-88D880F48F20}" dt="2022-07-11T09:35:26.234" v="5" actId="2696"/>
        <pc:sldMkLst>
          <pc:docMk/>
          <pc:sldMk cId="4163423626" sldId="366"/>
        </pc:sldMkLst>
      </pc:sldChg>
      <pc:sldChg chg="del">
        <pc:chgData name="D Callanan" userId="951668ec-da26-491a-9b8a-af24bfeff26b" providerId="ADAL" clId="{6583EE5C-5EA3-431D-8EAF-88D880F48F20}" dt="2022-07-11T09:35:26.219" v="4" actId="2696"/>
        <pc:sldMkLst>
          <pc:docMk/>
          <pc:sldMk cId="4276606406" sldId="367"/>
        </pc:sldMkLst>
      </pc:sldChg>
      <pc:sldChg chg="del">
        <pc:chgData name="D Callanan" userId="951668ec-da26-491a-9b8a-af24bfeff26b" providerId="ADAL" clId="{6583EE5C-5EA3-431D-8EAF-88D880F48F20}" dt="2022-07-11T09:35:26.188" v="2" actId="2696"/>
        <pc:sldMkLst>
          <pc:docMk/>
          <pc:sldMk cId="3658389232" sldId="368"/>
        </pc:sldMkLst>
      </pc:sldChg>
      <pc:sldChg chg="del">
        <pc:chgData name="D Callanan" userId="951668ec-da26-491a-9b8a-af24bfeff26b" providerId="ADAL" clId="{6583EE5C-5EA3-431D-8EAF-88D880F48F20}" dt="2022-07-11T09:35:26.219" v="3" actId="2696"/>
        <pc:sldMkLst>
          <pc:docMk/>
          <pc:sldMk cId="2287652927" sldId="372"/>
        </pc:sldMkLst>
      </pc:sldChg>
      <pc:sldChg chg="del">
        <pc:chgData name="D Callanan" userId="951668ec-da26-491a-9b8a-af24bfeff26b" providerId="ADAL" clId="{6583EE5C-5EA3-431D-8EAF-88D880F48F20}" dt="2022-07-11T09:35:26.641" v="38" actId="2696"/>
        <pc:sldMkLst>
          <pc:docMk/>
          <pc:sldMk cId="2301186363" sldId="395"/>
        </pc:sldMkLst>
      </pc:sldChg>
      <pc:sldChg chg="del">
        <pc:chgData name="D Callanan" userId="951668ec-da26-491a-9b8a-af24bfeff26b" providerId="ADAL" clId="{6583EE5C-5EA3-431D-8EAF-88D880F48F20}" dt="2022-07-11T09:35:26.656" v="40" actId="2696"/>
        <pc:sldMkLst>
          <pc:docMk/>
          <pc:sldMk cId="2773950432" sldId="396"/>
        </pc:sldMkLst>
      </pc:sldChg>
      <pc:sldChg chg="del">
        <pc:chgData name="D Callanan" userId="951668ec-da26-491a-9b8a-af24bfeff26b" providerId="ADAL" clId="{6583EE5C-5EA3-431D-8EAF-88D880F48F20}" dt="2022-07-11T09:35:26.500" v="25" actId="2696"/>
        <pc:sldMkLst>
          <pc:docMk/>
          <pc:sldMk cId="3750884696" sldId="399"/>
        </pc:sldMkLst>
      </pc:sldChg>
      <pc:sldChg chg="del">
        <pc:chgData name="D Callanan" userId="951668ec-da26-491a-9b8a-af24bfeff26b" providerId="ADAL" clId="{6583EE5C-5EA3-431D-8EAF-88D880F48F20}" dt="2022-07-11T09:35:26.547" v="29" actId="2696"/>
        <pc:sldMkLst>
          <pc:docMk/>
          <pc:sldMk cId="2646933285" sldId="401"/>
        </pc:sldMkLst>
      </pc:sldChg>
      <pc:sldChg chg="del">
        <pc:chgData name="D Callanan" userId="951668ec-da26-491a-9b8a-af24bfeff26b" providerId="ADAL" clId="{6583EE5C-5EA3-431D-8EAF-88D880F48F20}" dt="2022-07-11T09:35:26.563" v="30" actId="2696"/>
        <pc:sldMkLst>
          <pc:docMk/>
          <pc:sldMk cId="1900045573" sldId="403"/>
        </pc:sldMkLst>
      </pc:sldChg>
      <pc:sldChg chg="del">
        <pc:chgData name="D Callanan" userId="951668ec-da26-491a-9b8a-af24bfeff26b" providerId="ADAL" clId="{6583EE5C-5EA3-431D-8EAF-88D880F48F20}" dt="2022-07-11T09:35:26.563" v="31" actId="2696"/>
        <pc:sldMkLst>
          <pc:docMk/>
          <pc:sldMk cId="1950661291" sldId="404"/>
        </pc:sldMkLst>
      </pc:sldChg>
      <pc:sldChg chg="del">
        <pc:chgData name="D Callanan" userId="951668ec-da26-491a-9b8a-af24bfeff26b" providerId="ADAL" clId="{6583EE5C-5EA3-431D-8EAF-88D880F48F20}" dt="2022-07-11T09:35:26.578" v="32" actId="2696"/>
        <pc:sldMkLst>
          <pc:docMk/>
          <pc:sldMk cId="3591297595" sldId="405"/>
        </pc:sldMkLst>
      </pc:sldChg>
      <pc:sldChg chg="del">
        <pc:chgData name="D Callanan" userId="951668ec-da26-491a-9b8a-af24bfeff26b" providerId="ADAL" clId="{6583EE5C-5EA3-431D-8EAF-88D880F48F20}" dt="2022-07-11T09:35:26.594" v="34" actId="2696"/>
        <pc:sldMkLst>
          <pc:docMk/>
          <pc:sldMk cId="835798912" sldId="406"/>
        </pc:sldMkLst>
      </pc:sldChg>
      <pc:sldChg chg="del">
        <pc:chgData name="D Callanan" userId="951668ec-da26-491a-9b8a-af24bfeff26b" providerId="ADAL" clId="{6583EE5C-5EA3-431D-8EAF-88D880F48F20}" dt="2022-07-11T09:35:26.625" v="36" actId="2696"/>
        <pc:sldMkLst>
          <pc:docMk/>
          <pc:sldMk cId="3972512052" sldId="407"/>
        </pc:sldMkLst>
      </pc:sldChg>
      <pc:sldChg chg="del">
        <pc:chgData name="D Callanan" userId="951668ec-da26-491a-9b8a-af24bfeff26b" providerId="ADAL" clId="{6583EE5C-5EA3-431D-8EAF-88D880F48F20}" dt="2022-07-11T09:35:26.625" v="37" actId="2696"/>
        <pc:sldMkLst>
          <pc:docMk/>
          <pc:sldMk cId="2791676212" sldId="408"/>
        </pc:sldMkLst>
      </pc:sldChg>
      <pc:sldChg chg="del">
        <pc:chgData name="D Callanan" userId="951668ec-da26-491a-9b8a-af24bfeff26b" providerId="ADAL" clId="{6583EE5C-5EA3-431D-8EAF-88D880F48F20}" dt="2022-07-11T09:35:26.641" v="39" actId="2696"/>
        <pc:sldMkLst>
          <pc:docMk/>
          <pc:sldMk cId="3556676661" sldId="410"/>
        </pc:sldMkLst>
      </pc:sldChg>
      <pc:sldChg chg="del">
        <pc:chgData name="D Callanan" userId="951668ec-da26-491a-9b8a-af24bfeff26b" providerId="ADAL" clId="{6583EE5C-5EA3-431D-8EAF-88D880F48F20}" dt="2022-07-11T09:35:26.609" v="35" actId="2696"/>
        <pc:sldMkLst>
          <pc:docMk/>
          <pc:sldMk cId="2810861204" sldId="412"/>
        </pc:sldMkLst>
      </pc:sldChg>
      <pc:sldChg chg="del">
        <pc:chgData name="D Callanan" userId="951668ec-da26-491a-9b8a-af24bfeff26b" providerId="ADAL" clId="{6583EE5C-5EA3-431D-8EAF-88D880F48F20}" dt="2022-07-11T09:35:26.594" v="33" actId="2696"/>
        <pc:sldMkLst>
          <pc:docMk/>
          <pc:sldMk cId="4097354951" sldId="413"/>
        </pc:sldMkLst>
      </pc:sldChg>
      <pc:sldChg chg="del">
        <pc:chgData name="D Callanan" userId="951668ec-da26-491a-9b8a-af24bfeff26b" providerId="ADAL" clId="{6583EE5C-5EA3-431D-8EAF-88D880F48F20}" dt="2022-07-11T09:35:26.547" v="28" actId="2696"/>
        <pc:sldMkLst>
          <pc:docMk/>
          <pc:sldMk cId="718599244" sldId="425"/>
        </pc:sldMkLst>
      </pc:sldChg>
      <pc:sldChg chg="del">
        <pc:chgData name="D Callanan" userId="951668ec-da26-491a-9b8a-af24bfeff26b" providerId="ADAL" clId="{6583EE5C-5EA3-431D-8EAF-88D880F48F20}" dt="2022-07-11T09:35:26.531" v="27" actId="2696"/>
        <pc:sldMkLst>
          <pc:docMk/>
          <pc:sldMk cId="2818507285" sldId="426"/>
        </pc:sldMkLst>
      </pc:sldChg>
      <pc:sldChg chg="del">
        <pc:chgData name="D Callanan" userId="951668ec-da26-491a-9b8a-af24bfeff26b" providerId="ADAL" clId="{6583EE5C-5EA3-431D-8EAF-88D880F48F20}" dt="2022-07-11T09:35:26.688" v="43" actId="2696"/>
        <pc:sldMkLst>
          <pc:docMk/>
          <pc:sldMk cId="1154430718" sldId="427"/>
        </pc:sldMkLst>
      </pc:sldChg>
      <pc:sldChg chg="del">
        <pc:chgData name="D Callanan" userId="951668ec-da26-491a-9b8a-af24bfeff26b" providerId="ADAL" clId="{6583EE5C-5EA3-431D-8EAF-88D880F48F20}" dt="2022-07-11T09:35:26.703" v="45" actId="2696"/>
        <pc:sldMkLst>
          <pc:docMk/>
          <pc:sldMk cId="3790726777" sldId="428"/>
        </pc:sldMkLst>
      </pc:sldChg>
      <pc:sldChg chg="del">
        <pc:chgData name="D Callanan" userId="951668ec-da26-491a-9b8a-af24bfeff26b" providerId="ADAL" clId="{6583EE5C-5EA3-431D-8EAF-88D880F48F20}" dt="2022-07-11T09:35:26.719" v="46" actId="2696"/>
        <pc:sldMkLst>
          <pc:docMk/>
          <pc:sldMk cId="3983718979" sldId="429"/>
        </pc:sldMkLst>
      </pc:sldChg>
      <pc:sldChg chg="del">
        <pc:chgData name="D Callanan" userId="951668ec-da26-491a-9b8a-af24bfeff26b" providerId="ADAL" clId="{6583EE5C-5EA3-431D-8EAF-88D880F48F20}" dt="2022-07-11T09:35:39.002" v="54" actId="2696"/>
        <pc:sldMkLst>
          <pc:docMk/>
          <pc:sldMk cId="219789983" sldId="443"/>
        </pc:sldMkLst>
      </pc:sldChg>
      <pc:sldChg chg="del">
        <pc:chgData name="D Callanan" userId="951668ec-da26-491a-9b8a-af24bfeff26b" providerId="ADAL" clId="{6583EE5C-5EA3-431D-8EAF-88D880F48F20}" dt="2022-07-11T09:35:39.034" v="57" actId="2696"/>
        <pc:sldMkLst>
          <pc:docMk/>
          <pc:sldMk cId="346708005" sldId="444"/>
        </pc:sldMkLst>
      </pc:sldChg>
      <pc:sldChg chg="del">
        <pc:chgData name="D Callanan" userId="951668ec-da26-491a-9b8a-af24bfeff26b" providerId="ADAL" clId="{6583EE5C-5EA3-431D-8EAF-88D880F48F20}" dt="2022-07-11T09:35:39.049" v="58" actId="2696"/>
        <pc:sldMkLst>
          <pc:docMk/>
          <pc:sldMk cId="2804634932" sldId="445"/>
        </pc:sldMkLst>
      </pc:sldChg>
      <pc:sldChg chg="del">
        <pc:chgData name="D Callanan" userId="951668ec-da26-491a-9b8a-af24bfeff26b" providerId="ADAL" clId="{6583EE5C-5EA3-431D-8EAF-88D880F48F20}" dt="2022-07-11T09:35:39.081" v="60" actId="2696"/>
        <pc:sldMkLst>
          <pc:docMk/>
          <pc:sldMk cId="1370764796" sldId="447"/>
        </pc:sldMkLst>
      </pc:sldChg>
      <pc:sldChg chg="del">
        <pc:chgData name="D Callanan" userId="951668ec-da26-491a-9b8a-af24bfeff26b" providerId="ADAL" clId="{6583EE5C-5EA3-431D-8EAF-88D880F48F20}" dt="2022-07-11T09:35:39.112" v="62" actId="2696"/>
        <pc:sldMkLst>
          <pc:docMk/>
          <pc:sldMk cId="1413654436" sldId="449"/>
        </pc:sldMkLst>
      </pc:sldChg>
      <pc:sldChg chg="del">
        <pc:chgData name="D Callanan" userId="951668ec-da26-491a-9b8a-af24bfeff26b" providerId="ADAL" clId="{6583EE5C-5EA3-431D-8EAF-88D880F48F20}" dt="2022-07-11T09:35:39.299" v="71" actId="2696"/>
        <pc:sldMkLst>
          <pc:docMk/>
          <pc:sldMk cId="878182067" sldId="453"/>
        </pc:sldMkLst>
      </pc:sldChg>
      <pc:sldChg chg="del">
        <pc:chgData name="D Callanan" userId="951668ec-da26-491a-9b8a-af24bfeff26b" providerId="ADAL" clId="{6583EE5C-5EA3-431D-8EAF-88D880F48F20}" dt="2022-07-11T09:35:39.315" v="72" actId="2696"/>
        <pc:sldMkLst>
          <pc:docMk/>
          <pc:sldMk cId="3320826841" sldId="455"/>
        </pc:sldMkLst>
      </pc:sldChg>
      <pc:sldChg chg="del">
        <pc:chgData name="D Callanan" userId="951668ec-da26-491a-9b8a-af24bfeff26b" providerId="ADAL" clId="{6583EE5C-5EA3-431D-8EAF-88D880F48F20}" dt="2022-07-11T09:35:39.315" v="73" actId="2696"/>
        <pc:sldMkLst>
          <pc:docMk/>
          <pc:sldMk cId="4058410552" sldId="456"/>
        </pc:sldMkLst>
      </pc:sldChg>
      <pc:sldChg chg="del">
        <pc:chgData name="D Callanan" userId="951668ec-da26-491a-9b8a-af24bfeff26b" providerId="ADAL" clId="{6583EE5C-5EA3-431D-8EAF-88D880F48F20}" dt="2022-07-11T09:35:39.331" v="74" actId="2696"/>
        <pc:sldMkLst>
          <pc:docMk/>
          <pc:sldMk cId="2666200531" sldId="457"/>
        </pc:sldMkLst>
      </pc:sldChg>
      <pc:sldChg chg="del">
        <pc:chgData name="D Callanan" userId="951668ec-da26-491a-9b8a-af24bfeff26b" providerId="ADAL" clId="{6583EE5C-5EA3-431D-8EAF-88D880F48F20}" dt="2022-07-11T09:35:39.331" v="75" actId="2696"/>
        <pc:sldMkLst>
          <pc:docMk/>
          <pc:sldMk cId="4268293331" sldId="458"/>
        </pc:sldMkLst>
      </pc:sldChg>
      <pc:sldChg chg="del">
        <pc:chgData name="D Callanan" userId="951668ec-da26-491a-9b8a-af24bfeff26b" providerId="ADAL" clId="{6583EE5C-5EA3-431D-8EAF-88D880F48F20}" dt="2022-07-11T09:35:39.346" v="77" actId="2696"/>
        <pc:sldMkLst>
          <pc:docMk/>
          <pc:sldMk cId="2837949547" sldId="459"/>
        </pc:sldMkLst>
      </pc:sldChg>
      <pc:sldChg chg="del">
        <pc:chgData name="D Callanan" userId="951668ec-da26-491a-9b8a-af24bfeff26b" providerId="ADAL" clId="{6583EE5C-5EA3-431D-8EAF-88D880F48F20}" dt="2022-07-11T09:35:39.346" v="78" actId="2696"/>
        <pc:sldMkLst>
          <pc:docMk/>
          <pc:sldMk cId="3557588532" sldId="461"/>
        </pc:sldMkLst>
      </pc:sldChg>
      <pc:sldChg chg="del">
        <pc:chgData name="D Callanan" userId="951668ec-da26-491a-9b8a-af24bfeff26b" providerId="ADAL" clId="{6583EE5C-5EA3-431D-8EAF-88D880F48F20}" dt="2022-07-11T09:35:39.362" v="79" actId="2696"/>
        <pc:sldMkLst>
          <pc:docMk/>
          <pc:sldMk cId="843791565" sldId="462"/>
        </pc:sldMkLst>
      </pc:sldChg>
      <pc:sldChg chg="del">
        <pc:chgData name="D Callanan" userId="951668ec-da26-491a-9b8a-af24bfeff26b" providerId="ADAL" clId="{6583EE5C-5EA3-431D-8EAF-88D880F48F20}" dt="2022-07-11T09:35:39.362" v="80" actId="2696"/>
        <pc:sldMkLst>
          <pc:docMk/>
          <pc:sldMk cId="606586249" sldId="463"/>
        </pc:sldMkLst>
      </pc:sldChg>
      <pc:sldChg chg="del">
        <pc:chgData name="D Callanan" userId="951668ec-da26-491a-9b8a-af24bfeff26b" providerId="ADAL" clId="{6583EE5C-5EA3-431D-8EAF-88D880F48F20}" dt="2022-07-11T09:35:39.362" v="81" actId="2696"/>
        <pc:sldMkLst>
          <pc:docMk/>
          <pc:sldMk cId="1404364581" sldId="464"/>
        </pc:sldMkLst>
      </pc:sldChg>
      <pc:sldChg chg="del">
        <pc:chgData name="D Callanan" userId="951668ec-da26-491a-9b8a-af24bfeff26b" providerId="ADAL" clId="{6583EE5C-5EA3-431D-8EAF-88D880F48F20}" dt="2022-07-11T09:35:39.409" v="85" actId="2696"/>
        <pc:sldMkLst>
          <pc:docMk/>
          <pc:sldMk cId="718008585" sldId="465"/>
        </pc:sldMkLst>
      </pc:sldChg>
      <pc:sldChg chg="del">
        <pc:chgData name="D Callanan" userId="951668ec-da26-491a-9b8a-af24bfeff26b" providerId="ADAL" clId="{6583EE5C-5EA3-431D-8EAF-88D880F48F20}" dt="2022-07-11T09:35:39.284" v="70" actId="2696"/>
        <pc:sldMkLst>
          <pc:docMk/>
          <pc:sldMk cId="1642826378" sldId="466"/>
        </pc:sldMkLst>
      </pc:sldChg>
      <pc:sldChg chg="del">
        <pc:chgData name="D Callanan" userId="951668ec-da26-491a-9b8a-af24bfeff26b" providerId="ADAL" clId="{6583EE5C-5EA3-431D-8EAF-88D880F48F20}" dt="2022-07-11T09:35:26.313" v="11" actId="2696"/>
        <pc:sldMkLst>
          <pc:docMk/>
          <pc:sldMk cId="2261339049" sldId="467"/>
        </pc:sldMkLst>
      </pc:sldChg>
      <pc:sldChg chg="del">
        <pc:chgData name="D Callanan" userId="951668ec-da26-491a-9b8a-af24bfeff26b" providerId="ADAL" clId="{6583EE5C-5EA3-431D-8EAF-88D880F48F20}" dt="2022-07-11T09:35:04.296" v="1" actId="2696"/>
        <pc:sldMkLst>
          <pc:docMk/>
          <pc:sldMk cId="3725783310" sldId="468"/>
        </pc:sldMkLst>
      </pc:sldChg>
      <pc:sldChg chg="del">
        <pc:chgData name="D Callanan" userId="951668ec-da26-491a-9b8a-af24bfeff26b" providerId="ADAL" clId="{6583EE5C-5EA3-431D-8EAF-88D880F48F20}" dt="2022-07-11T09:35:32.312" v="53" actId="2696"/>
        <pc:sldMkLst>
          <pc:docMk/>
          <pc:sldMk cId="2341589364" sldId="469"/>
        </pc:sldMkLst>
      </pc:sldChg>
      <pc:sldChg chg="del">
        <pc:chgData name="D Callanan" userId="951668ec-da26-491a-9b8a-af24bfeff26b" providerId="ADAL" clId="{6583EE5C-5EA3-431D-8EAF-88D880F48F20}" dt="2022-07-11T09:35:28.656" v="52" actId="2696"/>
        <pc:sldMkLst>
          <pc:docMk/>
          <pc:sldMk cId="1302646345" sldId="470"/>
        </pc:sldMkLst>
      </pc:sldChg>
      <pc:sldChg chg="del">
        <pc:chgData name="D Callanan" userId="951668ec-da26-491a-9b8a-af24bfeff26b" providerId="ADAL" clId="{6583EE5C-5EA3-431D-8EAF-88D880F48F20}" dt="2022-07-11T09:35:26.250" v="6" actId="2696"/>
        <pc:sldMkLst>
          <pc:docMk/>
          <pc:sldMk cId="245727390" sldId="471"/>
        </pc:sldMkLst>
      </pc:sldChg>
      <pc:sldChg chg="del">
        <pc:chgData name="D Callanan" userId="951668ec-da26-491a-9b8a-af24bfeff26b" providerId="ADAL" clId="{6583EE5C-5EA3-431D-8EAF-88D880F48F20}" dt="2022-07-11T09:35:26.516" v="26" actId="2696"/>
        <pc:sldMkLst>
          <pc:docMk/>
          <pc:sldMk cId="336154724" sldId="472"/>
        </pc:sldMkLst>
      </pc:sldChg>
      <pc:sldChg chg="del">
        <pc:chgData name="D Callanan" userId="951668ec-da26-491a-9b8a-af24bfeff26b" providerId="ADAL" clId="{6583EE5C-5EA3-431D-8EAF-88D880F48F20}" dt="2022-07-11T09:35:26.672" v="42" actId="2696"/>
        <pc:sldMkLst>
          <pc:docMk/>
          <pc:sldMk cId="479036114" sldId="473"/>
        </pc:sldMkLst>
      </pc:sldChg>
      <pc:sldChg chg="del">
        <pc:chgData name="D Callanan" userId="951668ec-da26-491a-9b8a-af24bfeff26b" providerId="ADAL" clId="{6583EE5C-5EA3-431D-8EAF-88D880F48F20}" dt="2022-07-11T09:35:39.065" v="59" actId="2696"/>
        <pc:sldMkLst>
          <pc:docMk/>
          <pc:sldMk cId="2665066654" sldId="478"/>
        </pc:sldMkLst>
      </pc:sldChg>
      <pc:sldChg chg="del">
        <pc:chgData name="D Callanan" userId="951668ec-da26-491a-9b8a-af24bfeff26b" providerId="ADAL" clId="{6583EE5C-5EA3-431D-8EAF-88D880F48F20}" dt="2022-07-11T09:35:39.096" v="61" actId="2696"/>
        <pc:sldMkLst>
          <pc:docMk/>
          <pc:sldMk cId="2728012941" sldId="479"/>
        </pc:sldMkLst>
      </pc:sldChg>
      <pc:sldChg chg="del">
        <pc:chgData name="D Callanan" userId="951668ec-da26-491a-9b8a-af24bfeff26b" providerId="ADAL" clId="{6583EE5C-5EA3-431D-8EAF-88D880F48F20}" dt="2022-07-11T09:35:39.127" v="63" actId="2696"/>
        <pc:sldMkLst>
          <pc:docMk/>
          <pc:sldMk cId="1535528352" sldId="480"/>
        </pc:sldMkLst>
      </pc:sldChg>
      <pc:sldChg chg="del">
        <pc:chgData name="D Callanan" userId="951668ec-da26-491a-9b8a-af24bfeff26b" providerId="ADAL" clId="{6583EE5C-5EA3-431D-8EAF-88D880F48F20}" dt="2022-07-11T09:35:39.159" v="65" actId="2696"/>
        <pc:sldMkLst>
          <pc:docMk/>
          <pc:sldMk cId="2262379059" sldId="481"/>
        </pc:sldMkLst>
      </pc:sldChg>
      <pc:sldChg chg="del">
        <pc:chgData name="D Callanan" userId="951668ec-da26-491a-9b8a-af24bfeff26b" providerId="ADAL" clId="{6583EE5C-5EA3-431D-8EAF-88D880F48F20}" dt="2022-07-11T09:35:39.018" v="55" actId="2696"/>
        <pc:sldMkLst>
          <pc:docMk/>
          <pc:sldMk cId="1408005634" sldId="482"/>
        </pc:sldMkLst>
      </pc:sldChg>
      <pc:sldChg chg="del">
        <pc:chgData name="D Callanan" userId="951668ec-da26-491a-9b8a-af24bfeff26b" providerId="ADAL" clId="{6583EE5C-5EA3-431D-8EAF-88D880F48F20}" dt="2022-07-11T09:35:39.174" v="66" actId="2696"/>
        <pc:sldMkLst>
          <pc:docMk/>
          <pc:sldMk cId="1315119320" sldId="484"/>
        </pc:sldMkLst>
      </pc:sldChg>
      <pc:sldChg chg="del">
        <pc:chgData name="D Callanan" userId="951668ec-da26-491a-9b8a-af24bfeff26b" providerId="ADAL" clId="{6583EE5C-5EA3-431D-8EAF-88D880F48F20}" dt="2022-07-11T09:35:39.252" v="67" actId="2696"/>
        <pc:sldMkLst>
          <pc:docMk/>
          <pc:sldMk cId="3645173602" sldId="485"/>
        </pc:sldMkLst>
      </pc:sldChg>
      <pc:sldChg chg="del">
        <pc:chgData name="D Callanan" userId="951668ec-da26-491a-9b8a-af24bfeff26b" providerId="ADAL" clId="{6583EE5C-5EA3-431D-8EAF-88D880F48F20}" dt="2022-07-11T09:35:39.268" v="68" actId="2696"/>
        <pc:sldMkLst>
          <pc:docMk/>
          <pc:sldMk cId="3131997047" sldId="486"/>
        </pc:sldMkLst>
      </pc:sldChg>
      <pc:sldChg chg="del">
        <pc:chgData name="D Callanan" userId="951668ec-da26-491a-9b8a-af24bfeff26b" providerId="ADAL" clId="{6583EE5C-5EA3-431D-8EAF-88D880F48F20}" dt="2022-07-11T09:35:39.268" v="69" actId="2696"/>
        <pc:sldMkLst>
          <pc:docMk/>
          <pc:sldMk cId="363027149" sldId="487"/>
        </pc:sldMkLst>
      </pc:sldChg>
      <pc:sldChg chg="del">
        <pc:chgData name="D Callanan" userId="951668ec-da26-491a-9b8a-af24bfeff26b" providerId="ADAL" clId="{6583EE5C-5EA3-431D-8EAF-88D880F48F20}" dt="2022-07-11T09:35:39.346" v="76" actId="2696"/>
        <pc:sldMkLst>
          <pc:docMk/>
          <pc:sldMk cId="3838724120" sldId="4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2187C-D75D-4BDE-8F64-EAC8C43189B0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5A36B-375B-4287-BBBE-8D5F458E2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6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7D36F-AE82-4992-9C43-D866F7313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4B8EA-A7E7-4B65-BD5D-8C4424D6D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639E5-2438-4C62-8DF2-87BFBFD7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2E2E3-DDE5-4FCC-BBE8-8BB55860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B903F-8146-4DAD-8B75-173C3715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6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303F-5D21-4D1E-AE4D-93EBC3A3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24B2C-58C0-482C-8AB2-58155FFA4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57F40-5663-49E7-B670-CBB22452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081DE-B196-458A-948B-512B1D0A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CFEC6-2525-4D0C-BDB0-28D2F8C5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5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D9A8A-8854-4A48-BB84-EA518FDFE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1EDB6-F352-43F1-86D4-63DA87164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18550-8139-4B54-A18A-89E4D666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0E68E-6716-4F0C-913F-58E16335E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85688-BB97-4162-A1EC-5E55693A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76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F07D-F1BE-4725-84F5-6493D988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65A6B-7885-4AA3-8802-AA86D6C94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A9886-96DE-4AB9-AF42-27B78F52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86A6B-6622-4F99-AECB-BA759945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91071-003C-4CD5-B813-8C47C691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9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DACD8-5258-4E0E-93EF-247E86CC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A95C1-02DE-403D-8C2A-A5B77239E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53C2F-F7F3-40A0-BCB2-BA4A9F5F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F5A31-89C1-4A7B-9C0F-6A7E306A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D8759-931A-4E98-BD6B-DF5DEB97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6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B6E0-A64D-4359-A66B-1BCFC31E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9069A-E387-4457-96F5-A423B9B6E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F374F-C2BC-4EBD-9176-380F2DDD3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07EF4-D1DD-4230-A3DE-842A5580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1FA84-EA43-452B-A588-16B8294CA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2B75D-E1A0-4701-BAD0-C4B1E5B5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04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08225-E427-4036-9F2B-229C1CB80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7B43B-932A-47E3-8243-8944D3EEF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B4C3C-8DF7-4FDF-9957-24682D6A2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AB6BB-554F-4FB3-878F-BACA5C39D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939E5-2640-4B4E-9A57-76CA4B197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2AC2F5-6D4E-4ADA-A99C-FCBE6C5C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12971C-B9A5-4446-BB03-05CA8FB1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32CB75-7DF1-4697-997F-40BA463B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8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8142-AD31-49C4-8778-E1D4C2D3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DDCDE-1027-459D-B8C0-5B249E6F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1957F-EB78-49FA-8119-13E1A6878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9F114-B077-4A72-BEA7-F5943BCF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52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3B97DD-A1F4-49C5-8996-0D0DE14E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547AA-7CFC-41E4-AC12-10DA1250A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2D6FF-2F8C-4F3B-869C-EF4AC5A6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56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9150-435C-48B4-9A4B-1B45E212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5CF81-4668-4208-A884-49D1DAED4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FCDAB-ED82-48E6-96C7-26EB1238A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FDEE1-4037-4465-A66C-64C20F803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24E9A-5933-4C9C-8BE3-A70582E7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DFB0D-52AF-4118-9E35-4AC0C5D9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04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A5C86-F155-4890-BB8E-98A544FFC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630E5F-1E03-406B-B454-7FE3D3924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BE72C-0D44-4502-8895-B203AC2AA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E2D0D-2890-4499-ABB1-2CBCA4DB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B75CD-7DAA-47C3-95BC-E5255A9F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5626D-80E9-4FCE-8778-89C62052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18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09DF7F-0CED-416D-824C-32EBC841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EEEAB-8DDD-463D-9C35-3E79ECE13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5A889-A42C-4E7A-AAB2-5AE94D603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75DD4-B70E-491B-896E-4D90AD085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DCC0A-70FE-44FB-BFB7-52BA520B1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50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pa_2mCi4l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8906" y="1038115"/>
            <a:ext cx="10294188" cy="1643141"/>
          </a:xfrm>
        </p:spPr>
        <p:txBody>
          <a:bodyPr>
            <a:noAutofit/>
          </a:bodyPr>
          <a:lstStyle/>
          <a:p>
            <a:r>
              <a:rPr lang="en-US" sz="9600" dirty="0">
                <a:latin typeface="Book Antiqua"/>
              </a:rPr>
              <a:t>8Ec2 Fire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20334"/>
            <a:ext cx="10515601" cy="1885799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lvl="1" algn="l"/>
            <a:r>
              <a:rPr lang="en-US" sz="3600" dirty="0">
                <a:cs typeface="Calibri"/>
              </a:rPr>
              <a:t>Do Now: </a:t>
            </a:r>
          </a:p>
          <a:p>
            <a:pPr lvl="1" algn="l"/>
            <a:r>
              <a:rPr lang="en-US" sz="3600" dirty="0">
                <a:cs typeface="Calibri"/>
              </a:rPr>
              <a:t>1.What are the three things needed for fire? </a:t>
            </a:r>
            <a:br>
              <a:rPr lang="en-US" sz="3600" dirty="0">
                <a:cs typeface="Calibri"/>
              </a:rPr>
            </a:br>
            <a:r>
              <a:rPr lang="en-US" sz="3600" dirty="0">
                <a:cs typeface="Calibri"/>
              </a:rPr>
              <a:t>2.Name three methods of putting out a fire</a:t>
            </a:r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04960" y="307628"/>
            <a:ext cx="2743200" cy="365125"/>
          </a:xfrm>
        </p:spPr>
        <p:txBody>
          <a:bodyPr/>
          <a:lstStyle/>
          <a:p>
            <a:pPr algn="r"/>
            <a:fld id="{B423F7D8-8E00-45FE-9ACF-852526C50A88}" type="datetime5">
              <a:rPr lang="en-US" sz="3200" smtClean="0"/>
              <a:pPr algn="r"/>
              <a:t>11-Jul-22</a:t>
            </a:fld>
            <a:endParaRPr lang="en-US" sz="3200" dirty="0"/>
          </a:p>
        </p:txBody>
      </p:sp>
      <p:pic>
        <p:nvPicPr>
          <p:cNvPr id="1026" name="Picture 2" descr="Image result for fi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6" y="3334607"/>
            <a:ext cx="1855470" cy="263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08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Combustion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Combustion is an exothermic reaction. 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+mj-lt"/>
              <a:cs typeface="Calibri Light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Exothermic reactions release energy that we can feel as heat. 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+mj-lt"/>
              <a:cs typeface="Calibri Light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GB" sz="3600" dirty="0">
                <a:latin typeface="+mj-lt"/>
              </a:rPr>
              <a:t>This release of energy will increase the temperature of the surroundings.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3600" dirty="0">
                <a:latin typeface="+mj-lt"/>
              </a:rPr>
              <a:t>Different fuels release different amounts of energy. </a:t>
            </a:r>
          </a:p>
        </p:txBody>
      </p:sp>
    </p:spTree>
    <p:extLst>
      <p:ext uri="{BB962C8B-B14F-4D97-AF65-F5344CB8AC3E}">
        <p14:creationId xmlns:p14="http://schemas.microsoft.com/office/powerpoint/2010/main" val="2407978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682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>
                <a:latin typeface="+mj-lt"/>
              </a:rPr>
              <a:t>Watch the following demo and take notes on what you observe.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197CD6-7DE2-43FA-B49C-6177A2034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760" y="828926"/>
            <a:ext cx="5886450" cy="55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25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" y="31623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Explosions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" y="1641793"/>
            <a:ext cx="64312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latin typeface="+mj-lt"/>
              </a:rPr>
              <a:t>An Explosion is a rapid increase in </a:t>
            </a:r>
            <a:r>
              <a:rPr lang="en-GB" sz="4400" b="1" dirty="0">
                <a:latin typeface="+mj-lt"/>
              </a:rPr>
              <a:t>volume</a:t>
            </a:r>
            <a:r>
              <a:rPr lang="en-GB" sz="4400" dirty="0">
                <a:latin typeface="+mj-lt"/>
              </a:rPr>
              <a:t> and release of </a:t>
            </a:r>
            <a:r>
              <a:rPr lang="en-GB" sz="4400" b="1" dirty="0">
                <a:latin typeface="+mj-lt"/>
              </a:rPr>
              <a:t>energy</a:t>
            </a:r>
            <a:r>
              <a:rPr lang="en-GB" sz="4400" dirty="0">
                <a:latin typeface="+mj-lt"/>
              </a:rPr>
              <a:t> in an extreme manner, usually with the generation of high </a:t>
            </a:r>
            <a:r>
              <a:rPr lang="en-GB" sz="4400" b="1" dirty="0">
                <a:latin typeface="+mj-lt"/>
              </a:rPr>
              <a:t>temperatures</a:t>
            </a:r>
            <a:r>
              <a:rPr lang="en-GB" sz="4400" dirty="0">
                <a:latin typeface="+mj-lt"/>
              </a:rPr>
              <a:t> and the release of </a:t>
            </a:r>
            <a:r>
              <a:rPr lang="en-GB" sz="4400" b="1" dirty="0">
                <a:latin typeface="+mj-lt"/>
              </a:rPr>
              <a:t>gases</a:t>
            </a:r>
            <a:r>
              <a:rPr lang="en-GB" sz="4400" dirty="0">
                <a:latin typeface="+mj-lt"/>
              </a:rPr>
              <a:t>. </a:t>
            </a:r>
          </a:p>
        </p:txBody>
      </p:sp>
      <p:pic>
        <p:nvPicPr>
          <p:cNvPr id="2050" name="Picture 2" descr="Image result for explos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2" r="13287"/>
          <a:stretch/>
        </p:blipFill>
        <p:spPr bwMode="auto">
          <a:xfrm>
            <a:off x="6972300" y="1641793"/>
            <a:ext cx="4846320" cy="416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27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F11AE-1947-4877-A58C-93BB1BDB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8Ec.3 Comparing Fuels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8C70E-0F51-4B2F-9E09-ADD2C25F0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73848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Calibri Light"/>
                <a:cs typeface="Calibri"/>
              </a:rPr>
              <a:t>What investigation could we carry out to compare 4 different fuels using the equipment shown? </a:t>
            </a:r>
          </a:p>
          <a:p>
            <a:pPr marL="0" indent="0">
              <a:buNone/>
            </a:pPr>
            <a:endParaRPr lang="en-US" sz="3200" dirty="0">
              <a:latin typeface="Calibri Light"/>
              <a:cs typeface="Calibri"/>
            </a:endParaRPr>
          </a:p>
          <a:p>
            <a:pPr marL="0" indent="0">
              <a:buNone/>
            </a:pPr>
            <a:r>
              <a:rPr lang="en-US" sz="3200" dirty="0">
                <a:latin typeface="Calibri Light"/>
                <a:cs typeface="Calibri"/>
              </a:rPr>
              <a:t>Write a method and draw a results table before starting your experiment.</a:t>
            </a:r>
          </a:p>
          <a:p>
            <a:pPr marL="0" indent="0">
              <a:buNone/>
            </a:pPr>
            <a:endParaRPr lang="en-US" sz="3200" dirty="0">
              <a:latin typeface="Calibri Light"/>
              <a:cs typeface="Calibri"/>
            </a:endParaRPr>
          </a:p>
          <a:p>
            <a:pPr marL="0" indent="0">
              <a:buNone/>
            </a:pPr>
            <a:r>
              <a:rPr lang="en-US" sz="3200" dirty="0">
                <a:latin typeface="Calibri Light"/>
                <a:cs typeface="Calibri"/>
              </a:rPr>
              <a:t>Draw a conclusion from your results.</a:t>
            </a:r>
          </a:p>
        </p:txBody>
      </p:sp>
      <p:pic>
        <p:nvPicPr>
          <p:cNvPr id="6" name="Picture 6" descr="A picture containing table&#10;&#10;Description generated with high confidence">
            <a:extLst>
              <a:ext uri="{FF2B5EF4-FFF2-40B4-BE49-F238E27FC236}">
                <a16:creationId xmlns:a16="http://schemas.microsoft.com/office/drawing/2014/main" id="{2DF4B88A-E5C1-4367-A98D-75CEFFE64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315" y="1108647"/>
            <a:ext cx="4810749" cy="499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48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6853B32-BD27-4179-BE6B-B409CB15A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73847"/>
              </p:ext>
            </p:extLst>
          </p:nvPr>
        </p:nvGraphicFramePr>
        <p:xfrm>
          <a:off x="824959" y="734868"/>
          <a:ext cx="10881352" cy="42597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295">
                  <a:extLst>
                    <a:ext uri="{9D8B030D-6E8A-4147-A177-3AD203B41FA5}">
                      <a16:colId xmlns:a16="http://schemas.microsoft.com/office/drawing/2014/main" val="405293429"/>
                    </a:ext>
                  </a:extLst>
                </a:gridCol>
                <a:gridCol w="1247887">
                  <a:extLst>
                    <a:ext uri="{9D8B030D-6E8A-4147-A177-3AD203B41FA5}">
                      <a16:colId xmlns:a16="http://schemas.microsoft.com/office/drawing/2014/main" val="469141582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val="299601639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574171163"/>
                    </a:ext>
                  </a:extLst>
                </a:gridCol>
                <a:gridCol w="1420009">
                  <a:extLst>
                    <a:ext uri="{9D8B030D-6E8A-4147-A177-3AD203B41FA5}">
                      <a16:colId xmlns:a16="http://schemas.microsoft.com/office/drawing/2014/main" val="3033671283"/>
                    </a:ext>
                  </a:extLst>
                </a:gridCol>
                <a:gridCol w="1559859">
                  <a:extLst>
                    <a:ext uri="{9D8B030D-6E8A-4147-A177-3AD203B41FA5}">
                      <a16:colId xmlns:a16="http://schemas.microsoft.com/office/drawing/2014/main" val="877798"/>
                    </a:ext>
                  </a:extLst>
                </a:gridCol>
                <a:gridCol w="1344706">
                  <a:extLst>
                    <a:ext uri="{9D8B030D-6E8A-4147-A177-3AD203B41FA5}">
                      <a16:colId xmlns:a16="http://schemas.microsoft.com/office/drawing/2014/main" val="2279463245"/>
                    </a:ext>
                  </a:extLst>
                </a:gridCol>
                <a:gridCol w="1497304">
                  <a:extLst>
                    <a:ext uri="{9D8B030D-6E8A-4147-A177-3AD203B41FA5}">
                      <a16:colId xmlns:a16="http://schemas.microsoft.com/office/drawing/2014/main" val="133449392"/>
                    </a:ext>
                  </a:extLst>
                </a:gridCol>
              </a:tblGrid>
              <a:tr h="1270441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Fuel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Initial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Final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700" dirty="0"/>
                        <a:t>Change in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Burning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Initial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700" dirty="0"/>
                        <a:t>Final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700" dirty="0"/>
                        <a:t>Temperature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132240"/>
                  </a:ext>
                </a:extLst>
              </a:tr>
              <a:tr h="7473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583108"/>
                  </a:ext>
                </a:extLst>
              </a:tr>
              <a:tr h="7473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713741"/>
                  </a:ext>
                </a:extLst>
              </a:tr>
              <a:tr h="7473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073160"/>
                  </a:ext>
                </a:extLst>
              </a:tr>
              <a:tr h="7473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304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009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CCBA5-2727-42F9-BCB9-7CADEFCBF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66" y="663887"/>
            <a:ext cx="10515600" cy="55380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Calibri Light"/>
                <a:cs typeface="Calibri" panose="020F0502020204030204"/>
              </a:rPr>
              <a:t>1. What is the independent and </a:t>
            </a:r>
            <a:r>
              <a:rPr lang="en-US" sz="3600" dirty="0" err="1">
                <a:latin typeface="Calibri Light"/>
                <a:cs typeface="Calibri" panose="020F0502020204030204"/>
              </a:rPr>
              <a:t>dependant</a:t>
            </a:r>
            <a:r>
              <a:rPr lang="en-US" sz="3600" dirty="0">
                <a:latin typeface="Calibri Light"/>
                <a:cs typeface="Calibri" panose="020F0502020204030204"/>
              </a:rPr>
              <a:t> variable?</a:t>
            </a:r>
          </a:p>
          <a:p>
            <a:pPr marL="0" indent="0">
              <a:buNone/>
            </a:pPr>
            <a:r>
              <a:rPr lang="en-US" sz="3600" dirty="0">
                <a:latin typeface="Calibri Light"/>
                <a:cs typeface="Calibri" panose="020F0502020204030204"/>
              </a:rPr>
              <a:t>2. How is the </a:t>
            </a:r>
            <a:r>
              <a:rPr lang="en-US" sz="3600" dirty="0" err="1">
                <a:latin typeface="Calibri Light"/>
                <a:cs typeface="Calibri" panose="020F0502020204030204"/>
              </a:rPr>
              <a:t>dependant</a:t>
            </a:r>
            <a:r>
              <a:rPr lang="en-US" sz="3600" dirty="0">
                <a:latin typeface="Calibri Light"/>
                <a:cs typeface="Calibri" panose="020F0502020204030204"/>
              </a:rPr>
              <a:t> variable related to the energy released? </a:t>
            </a:r>
          </a:p>
          <a:p>
            <a:pPr marL="0" indent="0">
              <a:buNone/>
            </a:pPr>
            <a:r>
              <a:rPr lang="en-US" sz="3600" dirty="0">
                <a:latin typeface="Calibri Light"/>
                <a:cs typeface="Calibri" panose="020F0502020204030204"/>
              </a:rPr>
              <a:t>3. For each variable </a:t>
            </a:r>
            <a:r>
              <a:rPr lang="en-US" dirty="0">
                <a:latin typeface="Calibri Light"/>
                <a:cs typeface="Calibri" panose="020F0502020204030204"/>
              </a:rPr>
              <a:t>(mass of water, volume of beaker, mass of fuel, time allowed to burn, height of beaker)</a:t>
            </a:r>
            <a:r>
              <a:rPr lang="en-US" sz="3600" dirty="0">
                <a:latin typeface="Calibri Light"/>
                <a:cs typeface="Calibri" panose="020F0502020204030204"/>
              </a:rPr>
              <a:t> consider </a:t>
            </a:r>
            <a:endParaRPr lang="en-US" sz="3600">
              <a:latin typeface="Calibri Light"/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latin typeface="Calibri Light"/>
                <a:cs typeface="Calibri" panose="020F0502020204030204"/>
              </a:rPr>
              <a:t>a)how it might affect the results </a:t>
            </a:r>
          </a:p>
          <a:p>
            <a:pPr marL="0" indent="0">
              <a:buNone/>
            </a:pPr>
            <a:r>
              <a:rPr lang="en-US" dirty="0">
                <a:latin typeface="Calibri Light"/>
                <a:cs typeface="Calibri" panose="020F0502020204030204"/>
              </a:rPr>
              <a:t>b)whether it needs to be controlled </a:t>
            </a:r>
          </a:p>
          <a:p>
            <a:pPr marL="0" indent="0">
              <a:buNone/>
            </a:pPr>
            <a:r>
              <a:rPr lang="en-US" dirty="0">
                <a:latin typeface="Calibri Light"/>
                <a:cs typeface="Calibri" panose="020F0502020204030204"/>
              </a:rPr>
              <a:t>c) how it should be controlled</a:t>
            </a:r>
            <a:endParaRPr lang="en-US">
              <a:latin typeface="Calibri Light"/>
              <a:cs typeface="Calibri"/>
            </a:endParaRPr>
          </a:p>
          <a:p>
            <a:pPr marL="0" indent="0">
              <a:buNone/>
            </a:pPr>
            <a:r>
              <a:rPr lang="en-US" sz="3600" dirty="0">
                <a:latin typeface="Calibri Light"/>
                <a:cs typeface="Calibri" panose="020F0502020204030204"/>
              </a:rPr>
              <a:t>4. Suggest other variables and how they should be controlled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718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839077"/>
              </p:ext>
            </p:extLst>
          </p:nvPr>
        </p:nvGraphicFramePr>
        <p:xfrm>
          <a:off x="801913" y="1732996"/>
          <a:ext cx="10588174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4087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5294087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Fire Extinguisher DEMO</a:t>
                      </a:r>
                    </a:p>
                    <a:p>
                      <a:r>
                        <a:rPr lang="en-GB" sz="2800" dirty="0"/>
                        <a:t>Comparing Fuels PRACT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Safety Symbols</a:t>
                      </a:r>
                    </a:p>
                    <a:p>
                      <a:r>
                        <a:rPr lang="en-GB" sz="2800" dirty="0"/>
                        <a:t>Fire Triangles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42127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What do these hazard symbols mean?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08" y="3396358"/>
            <a:ext cx="9688383" cy="278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4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98005"/>
            <a:ext cx="10515600" cy="785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What do these hazard symbols mean?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14" y="3429000"/>
            <a:ext cx="9408571" cy="270029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2218308"/>
            <a:ext cx="11932919" cy="1677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dirty="0"/>
              <a:t>Flammable 		Oxidising			Explosive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      Easily bursts into flame 	  releases oxygen            contains stored energy</a:t>
            </a:r>
          </a:p>
        </p:txBody>
      </p:sp>
    </p:spTree>
    <p:extLst>
      <p:ext uri="{BB962C8B-B14F-4D97-AF65-F5344CB8AC3E}">
        <p14:creationId xmlns:p14="http://schemas.microsoft.com/office/powerpoint/2010/main" val="294793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84115"/>
          </a:xfrm>
        </p:spPr>
        <p:txBody>
          <a:bodyPr>
            <a:normAutofit/>
          </a:bodyPr>
          <a:lstStyle/>
          <a:p>
            <a:r>
              <a:rPr lang="en-GB" sz="8000" dirty="0"/>
              <a:t>What is required to keep a fire going?</a:t>
            </a:r>
          </a:p>
        </p:txBody>
      </p:sp>
    </p:spTree>
    <p:extLst>
      <p:ext uri="{BB962C8B-B14F-4D97-AF65-F5344CB8AC3E}">
        <p14:creationId xmlns:p14="http://schemas.microsoft.com/office/powerpoint/2010/main" val="180986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Fire Triangle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4344"/>
            <a:ext cx="780288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700" dirty="0"/>
              <a:t>What is required to keep a fire going?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4400" dirty="0"/>
              <a:t>Fuel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4400" dirty="0"/>
              <a:t>Oxygen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4400" dirty="0"/>
              <a:t>Heat</a:t>
            </a:r>
          </a:p>
        </p:txBody>
      </p:sp>
      <p:pic>
        <p:nvPicPr>
          <p:cNvPr id="1026" name="Picture 2" descr="Image result for fire tri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79" y="1327170"/>
            <a:ext cx="5459095" cy="47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9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fire triang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20" y="1850429"/>
            <a:ext cx="3607434" cy="314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7543800" y="411480"/>
            <a:ext cx="3108960" cy="1256010"/>
          </a:xfrm>
          <a:prstGeom prst="borderCallout1">
            <a:avLst>
              <a:gd name="adj1" fmla="val 44231"/>
              <a:gd name="adj2" fmla="val 491"/>
              <a:gd name="adj3" fmla="val 158001"/>
              <a:gd name="adj4" fmla="val -37598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Energy needed to start a fire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8337470" y="2125980"/>
            <a:ext cx="3594656" cy="1943100"/>
          </a:xfrm>
          <a:prstGeom prst="borderCallout1">
            <a:avLst>
              <a:gd name="adj1" fmla="val 44231"/>
              <a:gd name="adj2" fmla="val 491"/>
              <a:gd name="adj3" fmla="val 64831"/>
              <a:gd name="adj4" fmla="val -39454"/>
            </a:avLst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2"/>
                </a:solidFill>
              </a:rPr>
              <a:t>A water extinguisher cools the fire and takes this away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8046720" y="5189806"/>
            <a:ext cx="4145280" cy="1256010"/>
          </a:xfrm>
          <a:prstGeom prst="borderCallout1">
            <a:avLst>
              <a:gd name="adj1" fmla="val 44231"/>
              <a:gd name="adj2" fmla="val 491"/>
              <a:gd name="adj3" fmla="val -25824"/>
              <a:gd name="adj4" fmla="val -39068"/>
            </a:avLst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2"/>
                </a:solidFill>
              </a:rPr>
              <a:t>Cutting down trees in a forest takes this away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577340" y="411480"/>
            <a:ext cx="3432174" cy="1714500"/>
          </a:xfrm>
          <a:prstGeom prst="borderCallout1">
            <a:avLst>
              <a:gd name="adj1" fmla="val 62432"/>
              <a:gd name="adj2" fmla="val 100491"/>
              <a:gd name="adj3" fmla="val 117281"/>
              <a:gd name="adj4" fmla="val 122003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2"/>
                </a:solidFill>
              </a:rPr>
              <a:t>The gas in the air that is needed for things to burn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320040" y="2658210"/>
            <a:ext cx="3544887" cy="1738530"/>
          </a:xfrm>
          <a:prstGeom prst="borderCallout1">
            <a:avLst>
              <a:gd name="adj1" fmla="val 47871"/>
              <a:gd name="adj2" fmla="val 99756"/>
              <a:gd name="adj3" fmla="val 74279"/>
              <a:gd name="adj4" fmla="val 130049"/>
            </a:avLst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2"/>
                </a:solidFill>
              </a:rPr>
              <a:t>Taken away if you smoother a fire with a fire blanket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755967" y="5044057"/>
            <a:ext cx="3633153" cy="1447859"/>
          </a:xfrm>
          <a:prstGeom prst="borderCallout1">
            <a:avLst>
              <a:gd name="adj1" fmla="val 47871"/>
              <a:gd name="adj2" fmla="val 100491"/>
              <a:gd name="adj3" fmla="val -13302"/>
              <a:gd name="adj4" fmla="val 128155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100" dirty="0">
                <a:solidFill>
                  <a:schemeClr val="tx2"/>
                </a:solidFill>
              </a:rPr>
              <a:t>A substance that contains a store of energy</a:t>
            </a:r>
          </a:p>
        </p:txBody>
      </p:sp>
    </p:spTree>
    <p:extLst>
      <p:ext uri="{BB962C8B-B14F-4D97-AF65-F5344CB8AC3E}">
        <p14:creationId xmlns:p14="http://schemas.microsoft.com/office/powerpoint/2010/main" val="3868257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" y="4731385"/>
            <a:ext cx="10866120" cy="1829435"/>
          </a:xfrm>
        </p:spPr>
        <p:txBody>
          <a:bodyPr/>
          <a:lstStyle/>
          <a:p>
            <a:r>
              <a:rPr lang="en-GB" dirty="0"/>
              <a:t>How should you put out the following fires: </a:t>
            </a:r>
            <a:br>
              <a:rPr lang="en-GB" dirty="0"/>
            </a:br>
            <a:r>
              <a:rPr lang="en-GB" dirty="0"/>
              <a:t>1. Electrical Fire 2. Wood Fire 3. Grease Fire </a:t>
            </a:r>
          </a:p>
        </p:txBody>
      </p:sp>
      <p:pic>
        <p:nvPicPr>
          <p:cNvPr id="4" name="Epa_2mCi4l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8974" y="365125"/>
            <a:ext cx="7154052" cy="402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09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Fire Extinguishers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83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latin typeface="+mj-lt"/>
              </a:rPr>
              <a:t>Why should a water extinguisher not be used on: </a:t>
            </a:r>
          </a:p>
          <a:p>
            <a:pPr marL="514350" indent="-514350">
              <a:buAutoNum type="arabicPeriod"/>
            </a:pPr>
            <a:r>
              <a:rPr lang="en-GB" sz="4400" dirty="0">
                <a:latin typeface="+mj-lt"/>
              </a:rPr>
              <a:t>An oil fire? </a:t>
            </a:r>
          </a:p>
          <a:p>
            <a:pPr marL="514350" indent="-514350">
              <a:buAutoNum type="arabicPeriod"/>
            </a:pPr>
            <a:r>
              <a:rPr lang="en-GB" sz="4400" dirty="0">
                <a:latin typeface="+mj-lt"/>
              </a:rPr>
              <a:t>An electrical fire?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423" b="1017"/>
          <a:stretch/>
        </p:blipFill>
        <p:spPr>
          <a:xfrm>
            <a:off x="6096000" y="365125"/>
            <a:ext cx="5844540" cy="561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57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72094D-CA31-49BC-BA7B-C42E4BDE5C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A68F6D-340A-4393-A63B-C9A5C779977C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caa02d93-d17b-4249-a0c5-afeca33be5b7"/>
    <ds:schemaRef ds:uri="b496163d-89a1-4d48-9d31-68cb6b4034b6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CB6AB99-F8DB-47AB-9518-0CB5BECFE4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437</Words>
  <Application>Microsoft Office PowerPoint</Application>
  <PresentationFormat>Widescreen</PresentationFormat>
  <Paragraphs>64</Paragraphs>
  <Slides>15</Slides>
  <Notes>0</Notes>
  <HiddenSlides>5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Office Theme</vt:lpstr>
      <vt:lpstr>8Ec2 Fire Safety</vt:lpstr>
      <vt:lpstr>PowerPoint Presentation</vt:lpstr>
      <vt:lpstr>Safety Symbols</vt:lpstr>
      <vt:lpstr>Safety Symbols</vt:lpstr>
      <vt:lpstr>What is required to keep a fire going?</vt:lpstr>
      <vt:lpstr>Fire Triangle </vt:lpstr>
      <vt:lpstr>PowerPoint Presentation</vt:lpstr>
      <vt:lpstr>How should you put out the following fires:  1. Electrical Fire 2. Wood Fire 3. Grease Fire </vt:lpstr>
      <vt:lpstr>Fire Extinguishers</vt:lpstr>
      <vt:lpstr>Combustion</vt:lpstr>
      <vt:lpstr>Demonstration</vt:lpstr>
      <vt:lpstr>Explosions</vt:lpstr>
      <vt:lpstr>8Ec.3 Comparing Fuels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28</cp:revision>
  <dcterms:created xsi:type="dcterms:W3CDTF">2020-09-15T07:03:17Z</dcterms:created>
  <dcterms:modified xsi:type="dcterms:W3CDTF">2022-07-11T09:35:43Z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