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96" y="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35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87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67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7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9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3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64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56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6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39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1FDE6-9E07-4A51-AFCE-204224F24D05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AC3D5-C54F-4807-985E-0F50A3C9E0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54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888366-9938-472C-82A4-446F74592E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7"/>
          <a:stretch/>
        </p:blipFill>
        <p:spPr>
          <a:xfrm>
            <a:off x="0" y="0"/>
            <a:ext cx="4573216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0DAE83-4007-4307-8285-09035BF8DB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7"/>
          <a:stretch/>
        </p:blipFill>
        <p:spPr>
          <a:xfrm>
            <a:off x="5332786" y="0"/>
            <a:ext cx="4573216" cy="342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1BD38F-8760-4CD0-BFAE-321D749DF0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7"/>
          <a:stretch/>
        </p:blipFill>
        <p:spPr>
          <a:xfrm>
            <a:off x="-2" y="3429000"/>
            <a:ext cx="4573216" cy="3429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3EE63D-36B1-4C2C-B95C-AFF7FC1141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7"/>
          <a:stretch/>
        </p:blipFill>
        <p:spPr>
          <a:xfrm>
            <a:off x="5332784" y="3429000"/>
            <a:ext cx="457321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9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2018-10-06T11:23:55Z</dcterms:created>
  <dcterms:modified xsi:type="dcterms:W3CDTF">2018-10-06T11:25:08Z</dcterms:modified>
</cp:coreProperties>
</file>